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B01D0-916F-4578-A339-CA78807FE4C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C50B-07F4-4914-B7B4-00FD940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1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C50B-07F4-4914-B7B4-00FD9409CD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7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94C49C-8A98-4F69-A543-3DF9D9C8F4B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3FB26-8C61-47A5-975D-44CBB7B13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94C49C-8A98-4F69-A543-3DF9D9C8F4B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3FB26-8C61-47A5-975D-44CBB7B13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94C49C-8A98-4F69-A543-3DF9D9C8F4B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3FB26-8C61-47A5-975D-44CBB7B13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94C49C-8A98-4F69-A543-3DF9D9C8F4B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3FB26-8C61-47A5-975D-44CBB7B13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94C49C-8A98-4F69-A543-3DF9D9C8F4B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3FB26-8C61-47A5-975D-44CBB7B13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94C49C-8A98-4F69-A543-3DF9D9C8F4B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3FB26-8C61-47A5-975D-44CBB7B13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94C49C-8A98-4F69-A543-3DF9D9C8F4B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3FB26-8C61-47A5-975D-44CBB7B13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94C49C-8A98-4F69-A543-3DF9D9C8F4B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3FB26-8C61-47A5-975D-44CBB7B13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94C49C-8A98-4F69-A543-3DF9D9C8F4B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3FB26-8C61-47A5-975D-44CBB7B13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94C49C-8A98-4F69-A543-3DF9D9C8F4B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3FB26-8C61-47A5-975D-44CBB7B13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94C49C-8A98-4F69-A543-3DF9D9C8F4B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3FB26-8C61-47A5-975D-44CBB7B136F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D94C49C-8A98-4F69-A543-3DF9D9C8F4B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643FB26-8C61-47A5-975D-44CBB7B136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" y="2789872"/>
            <a:ext cx="8915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General Assembly Data Science Remote</a:t>
            </a:r>
          </a:p>
          <a:p>
            <a:pPr algn="ctr"/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Hipster Real Estate</a:t>
            </a:r>
          </a:p>
          <a:p>
            <a:pPr algn="ctr"/>
            <a:r>
              <a:rPr 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(by: Harry Kalsted)</a:t>
            </a:r>
            <a:endParaRPr lang="en-US" sz="1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99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8120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can you maximize profit by selling real estate in Brooklyn, NY?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 analyzing a database of all property sales in Brooklyn from 2003-2017, can we figure out what factors influence the selling price the most?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accurate prediction of the sale price can help us anticipate future sales and be prepared to alter real estate in hopes of increasing profit.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4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What’s Included in the Dataset?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815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sale price (the most important part)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square footage of each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many units are residential or commercial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school district and police precinct where the properties are located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other various things dealing with location and dimensions of the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6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Approach to Modeling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98120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first going through the database, it was clear that there were many nonsensical values. These included things like null values or values of zero for the sale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order to paint a clearer picture of the real estate market, I cleaned the dataset so that the nonsensical values would not negatively affect my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also removed entire columns like “Borough” since obviously we already know which borough of NYC we are analyzing. There were also duplicate columns like </a:t>
            </a:r>
            <a:r>
              <a:rPr lang="en-US" dirty="0" err="1" smtClean="0"/>
              <a:t>zip_code</a:t>
            </a:r>
            <a:r>
              <a:rPr lang="en-US" dirty="0" smtClean="0"/>
              <a:t> and ZIPCODE.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6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51560"/>
          </a:xfrm>
        </p:spPr>
        <p:txBody>
          <a:bodyPr/>
          <a:lstStyle/>
          <a:p>
            <a:r>
              <a:rPr lang="en-US" dirty="0" smtClean="0"/>
              <a:t>Approach Continued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981200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cleaning the dataset, I mapped out how my explanatory variables related to the sale price.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was done using scatter plots, histograms, and correlation maps.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Once I found which variables correlated closest to sale price, I extracted them in order to officially make my model.</a:t>
            </a:r>
          </a:p>
        </p:txBody>
      </p:sp>
    </p:spTree>
    <p:extLst>
      <p:ext uri="{BB962C8B-B14F-4D97-AF65-F5344CB8AC3E}">
        <p14:creationId xmlns:p14="http://schemas.microsoft.com/office/powerpoint/2010/main" val="188625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76400"/>
            <a:ext cx="5638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used both a linear regression model and random forest model to try and predict the sale price of Brooklyn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feature variables I chose: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ssessed total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square footage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number of floors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amount of commercial and residential units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tax class (dependent on location/units)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total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police precinct and school district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Evaluation of the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607458"/>
            <a:ext cx="487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Unfortunately, the model I built did not lead to a very predictive picture of the Brooklyn real estate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best score (based on R-squared values) I found from linear regression was 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best score I found from random forest regression was 40%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were huge discrepancies between the training data and </a:t>
            </a:r>
            <a:r>
              <a:rPr lang="en-US" smtClean="0"/>
              <a:t>test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3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51560"/>
          </a:xfrm>
        </p:spPr>
        <p:txBody>
          <a:bodyPr/>
          <a:lstStyle/>
          <a:p>
            <a:r>
              <a:rPr lang="en-US" dirty="0" smtClean="0"/>
              <a:t>Impact of the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209800"/>
            <a:ext cx="754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Because of the model’s lack of predictive capabilities, I do not recommend using it to analyze the Brooklyn real estate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would not recommend any model that scored less than 70% due to the amount of money and rules in a real estate transaction.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9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51560"/>
          </a:xfrm>
        </p:spPr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905000"/>
            <a:ext cx="7467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do not believe this dataset was lacking in data. Even after extensive cleaning there were over 10,000 rows of data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However, perhaps there are other variables we should collect to add to the dataset. How close are the properties to a subway stop? Instead of the police precinct how about the crime rate?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Perhaps some variables are better when they interact with each other instead of being analyzed on their own.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Maybe divide the dataset by time (pre/post 2008?)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22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81</TotalTime>
  <Words>556</Words>
  <Application>Microsoft Office PowerPoint</Application>
  <PresentationFormat>On-screen Show (4:3)</PresentationFormat>
  <Paragraphs>63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Aspect</vt:lpstr>
      <vt:lpstr>PowerPoint Presentation</vt:lpstr>
      <vt:lpstr>The Problem</vt:lpstr>
      <vt:lpstr>What’s Included in the Dataset?</vt:lpstr>
      <vt:lpstr>Approach to Modeling</vt:lpstr>
      <vt:lpstr>Approach Continued</vt:lpstr>
      <vt:lpstr>The Model</vt:lpstr>
      <vt:lpstr>Evaluation of the Model</vt:lpstr>
      <vt:lpstr>Impact of the Model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Kalsted, Harry</dc:creator>
  <cp:lastModifiedBy>Kalsted, Harry</cp:lastModifiedBy>
  <cp:revision>16</cp:revision>
  <dcterms:created xsi:type="dcterms:W3CDTF">2019-05-22T21:19:34Z</dcterms:created>
  <dcterms:modified xsi:type="dcterms:W3CDTF">2019-05-22T22:40:52Z</dcterms:modified>
</cp:coreProperties>
</file>