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Graph Editor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Coursework project by Alexander </a:t>
            </a:r>
            <a:r>
              <a:rPr lang="en-US" dirty="0" err="1" smtClean="0">
                <a:solidFill>
                  <a:schemeClr val="tx1"/>
                </a:solidFill>
              </a:rPr>
              <a:t>Savinykh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10PMI2 group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НИ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2012-2013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744" y="1600201"/>
            <a:ext cx="98296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Linq</a:t>
            </a:r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40" y="327720"/>
            <a:ext cx="1085056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227687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associatedLinks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from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links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where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link.LinkedNodes.Item1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link.LinkedNodes.Item2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select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link;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24744" y="3778002"/>
            <a:ext cx="364725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Lambda expressions</a:t>
            </a:r>
            <a:endParaRPr lang="en-US" dirty="0" smtClean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4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4" y="382260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4479975"/>
            <a:ext cx="82444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.MatchingType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DependencyObject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TheCanvas.Children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element)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uFill>
                  <a:solidFill>
                    <a:srgbClr val="C00000"/>
                  </a:solidFill>
                </a:uFill>
                <a:latin typeface="Consolas"/>
              </a:rPr>
              <a:t>=&gt;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element.SetValue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IdProperty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GetNewId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(element));</a:t>
            </a:r>
          </a:p>
          <a:p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GetExistingId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(element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52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</a:t>
            </a:r>
            <a:r>
              <a:rPr lang="en-US" dirty="0" smtClean="0"/>
              <a:t>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</a:t>
            </a:r>
            <a:r>
              <a:rPr lang="en-US" dirty="0" smtClean="0"/>
              <a:t>labels to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</a:t>
            </a:r>
            <a:r>
              <a:rPr lang="en-US" dirty="0" smtClean="0"/>
              <a:t>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acceleration</a:t>
            </a:r>
          </a:p>
          <a:p>
            <a:r>
              <a:rPr lang="en-US" dirty="0" smtClean="0"/>
              <a:t>Resolution independent</a:t>
            </a:r>
          </a:p>
          <a:p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86000" y="-3957637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="Coursework_2.MainWindow"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="clr-namespace:Coursework_2"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MainWindow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="CentralProjectMainWindow"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Window.Resources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="NodeBorderStyle"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TargetType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="Border"&gt;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Setter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Property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BorderThickness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="1.5"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Setter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Property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BorderBrush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DarkGray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="Image_File"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="Images/DocumentBlack16.png"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Width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="16px"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="16px"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RenderOptions.BitmapScalingMode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HighQuality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 /&gt;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="Image_OpenFile"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="Images/OpenFileBlack16.png"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="Image_SaveFile"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="Images/SaveFileBlack16.png"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="Image_SaveAsFile"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="Images/SaveAsFileBlack16.png"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="Image_NewItem"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="Images/NewItemBlack16.png"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="Image_DrawLink"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="Images/LinkBlack16.png"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Window.Resources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DockPanel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DockPanel.Dock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="Top"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UseLayoutRounding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SnapsToDevicePixels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MenuItem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Header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Icon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Image_File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MenuItem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Header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="Open file..."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="OpenFileMenuItem"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Icon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Image_OpenFile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 /&gt;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7177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2936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365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Visual Graph Editor</vt:lpstr>
      <vt:lpstr>Requirements</vt:lpstr>
      <vt:lpstr>Development</vt:lpstr>
      <vt:lpstr>Tools</vt:lpstr>
      <vt:lpstr>Application</vt:lpstr>
      <vt:lpstr>XML Documents</vt:lpstr>
      <vt:lpstr>Windows Presentation Foundation</vt:lpstr>
      <vt:lpstr>WPF XAML</vt:lpstr>
      <vt:lpstr>WPF Data Binding</vt:lpstr>
      <vt:lpstr>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62</cp:revision>
  <dcterms:created xsi:type="dcterms:W3CDTF">2013-02-25T10:13:06Z</dcterms:created>
  <dcterms:modified xsi:type="dcterms:W3CDTF">2013-02-25T21:10:11Z</dcterms:modified>
</cp:coreProperties>
</file>