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70" r:id="rId7"/>
    <p:sldId id="271" r:id="rId8"/>
    <p:sldId id="260" r:id="rId9"/>
    <p:sldId id="269" r:id="rId10"/>
    <p:sldId id="261" r:id="rId11"/>
    <p:sldId id="262" r:id="rId12"/>
    <p:sldId id="268" r:id="rId13"/>
    <p:sldId id="264" r:id="rId14"/>
    <p:sldId id="263" r:id="rId15"/>
    <p:sldId id="266" r:id="rId16"/>
    <p:sldId id="273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BB11DE6-5638-44A4-8C26-5D67D3A07284}">
          <p14:sldIdLst>
            <p14:sldId id="256"/>
            <p14:sldId id="272"/>
            <p14:sldId id="257"/>
            <p14:sldId id="258"/>
            <p14:sldId id="259"/>
            <p14:sldId id="270"/>
            <p14:sldId id="271"/>
            <p14:sldId id="260"/>
            <p14:sldId id="269"/>
            <p14:sldId id="261"/>
            <p14:sldId id="262"/>
            <p14:sldId id="268"/>
            <p14:sldId id="264"/>
            <p14:sldId id="263"/>
            <p14:sldId id="266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33333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8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2013.03.27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02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2013.03.27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97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2013.03.27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25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2013.03.27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39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2013.03.27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43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2013.03.27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27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2013.03.27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90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2013.03.27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30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2013.03.27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89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2013.03.27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78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2013.03.27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5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B7E1-6EE8-4E7F-AB25-47B34B1E57AE}" type="datetimeFigureOut">
              <a:rPr lang="ru-RU" smtClean="0"/>
              <a:t>2013.03.27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27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microsoft.com/office/2007/relationships/hdphoto" Target="../media/hdphoto3.wdp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178202"/>
              </p:ext>
            </p:extLst>
          </p:nvPr>
        </p:nvGraphicFramePr>
        <p:xfrm>
          <a:off x="107504" y="2204864"/>
          <a:ext cx="8928992" cy="2304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4496"/>
                <a:gridCol w="4464496"/>
              </a:tblGrid>
              <a:tr h="543463">
                <a:tc>
                  <a:txBody>
                    <a:bodyPr/>
                    <a:lstStyle/>
                    <a:p>
                      <a:pPr algn="r"/>
                      <a:r>
                        <a:rPr lang="en-GB" sz="3200" dirty="0" smtClean="0"/>
                        <a:t>Coursework project by 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Alexander </a:t>
                      </a:r>
                      <a:r>
                        <a:rPr lang="en-US" sz="3200" dirty="0" err="1" smtClean="0"/>
                        <a:t>Savinykh</a:t>
                      </a:r>
                      <a:endParaRPr lang="en-US" sz="3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10PMI2 group</a:t>
                      </a:r>
                    </a:p>
                  </a:txBody>
                  <a:tcPr>
                    <a:lnL w="190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3463">
                <a:tc rowSpan="2">
                  <a:txBody>
                    <a:bodyPr/>
                    <a:lstStyle/>
                    <a:p>
                      <a:endParaRPr lang="ru-R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 smtClean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2436">
                <a:tc vMerge="1">
                  <a:txBody>
                    <a:bodyPr/>
                    <a:lstStyle/>
                    <a:p>
                      <a:endParaRPr lang="ru-R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НИ</a:t>
                      </a:r>
                      <a:r>
                        <a:rPr lang="en-US" sz="3200" dirty="0" smtClean="0"/>
                        <a:t>IT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3463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Coursework supervisor: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Oleg </a:t>
                      </a:r>
                      <a:r>
                        <a:rPr lang="en-US" sz="3200" dirty="0" err="1" smtClean="0"/>
                        <a:t>Loginov</a:t>
                      </a:r>
                      <a:endParaRPr lang="en-US" sz="3200" dirty="0" smtClean="0"/>
                    </a:p>
                  </a:txBody>
                  <a:tcPr>
                    <a:lnL w="190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63888" y="6287686"/>
            <a:ext cx="2242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2012 – 2013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41432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Documents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22251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3904"/>
            <a:ext cx="914400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1383904"/>
            <a:ext cx="9144000" cy="4962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60474" y="2636912"/>
            <a:ext cx="8223051" cy="20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&lt;?</a:t>
            </a:r>
            <a:r>
              <a:rPr lang="ru-RU" dirty="0" err="1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xml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version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1.0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encoding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utf-8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?&gt;</a:t>
            </a:r>
            <a:endParaRPr lang="ru-RU" dirty="0">
              <a:effectLst>
                <a:glow rad="228600">
                  <a:schemeClr val="bg1">
                    <a:alpha val="40000"/>
                  </a:schemeClr>
                </a:glow>
              </a:effectLst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content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&gt;</a:t>
            </a:r>
            <a:endParaRPr lang="ru-RU" dirty="0">
              <a:effectLst>
                <a:glow rad="228600">
                  <a:schemeClr val="bg1">
                    <a:alpha val="40000"/>
                  </a:schemeClr>
                </a:glow>
              </a:effectLst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NodeControl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Text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err="1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caption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Left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374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Top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617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2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/&gt;</a:t>
            </a:r>
            <a:endParaRPr lang="ru-RU" dirty="0">
              <a:effectLst>
                <a:glow rad="228600">
                  <a:schemeClr val="bg1">
                    <a:alpha val="40000"/>
                  </a:schemeClr>
                </a:glow>
              </a:effectLst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NodeControl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Text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err="1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caption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Left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140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Top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737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5</a:t>
            </a:r>
            <a:r>
              <a:rPr lang="ru-RU" dirty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/&gt;</a:t>
            </a:r>
            <a:endParaRPr lang="en-US" dirty="0">
              <a:solidFill>
                <a:srgbClr val="0000FF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highlight>
                <a:srgbClr val="FFFFFF"/>
              </a:highlight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</a:t>
            </a:r>
            <a:r>
              <a:rPr lang="ru-RU" dirty="0" err="1" smtClean="0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LinkControl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Node1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2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Node2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5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ru-RU" dirty="0" err="1" smtClean="0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id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20</a:t>
            </a:r>
            <a:r>
              <a:rPr lang="ru-RU" dirty="0" smtClean="0">
                <a:solidFill>
                  <a:srgbClr val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 /&gt;</a:t>
            </a:r>
            <a:endParaRPr lang="ru-RU" dirty="0" smtClean="0">
              <a:effectLst>
                <a:glow rad="228600">
                  <a:schemeClr val="bg1">
                    <a:alpha val="40000"/>
                  </a:schemeClr>
                </a:glow>
              </a:effectLst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&lt;/</a:t>
            </a:r>
            <a:r>
              <a:rPr lang="ru-RU" dirty="0" err="1">
                <a:solidFill>
                  <a:srgbClr val="A31515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content</a:t>
            </a:r>
            <a:r>
              <a:rPr lang="ru-RU" dirty="0">
                <a:solidFill>
                  <a:srgbClr val="0000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Consolas" pitchFamily="49" charset="0"/>
                <a:ea typeface="Calibri"/>
                <a:cs typeface="Consolas" pitchFamily="49" charset="0"/>
              </a:rPr>
              <a:t>&gt;</a:t>
            </a:r>
            <a:endParaRPr lang="ru-RU" dirty="0">
              <a:effectLst>
                <a:glow rad="228600">
                  <a:schemeClr val="bg1">
                    <a:alpha val="40000"/>
                  </a:schemeClr>
                </a:glow>
              </a:effectLst>
              <a:latin typeface="Consolas" pitchFamily="49" charset="0"/>
              <a:ea typeface="Calibri"/>
              <a:cs typeface="Consolas" pitchFamily="49" charset="0"/>
            </a:endParaRPr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74" y="3381375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74" y="3686175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74" y="4005064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179512" y="2636911"/>
            <a:ext cx="315788" cy="2003625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2712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Windows Presentation Foundation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83768" y="2734072"/>
            <a:ext cx="4186808" cy="21168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Hardware acceleration</a:t>
            </a:r>
          </a:p>
          <a:p>
            <a:pPr marL="0" indent="0">
              <a:buNone/>
            </a:pPr>
            <a:r>
              <a:rPr lang="en-US" dirty="0" smtClean="0"/>
              <a:t>Resolution independent</a:t>
            </a:r>
          </a:p>
          <a:p>
            <a:pPr marL="0" indent="0">
              <a:buNone/>
            </a:pPr>
            <a:r>
              <a:rPr lang="en-US" dirty="0" smtClean="0"/>
              <a:t>Styling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463" y="714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048" y="341074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048" y="3986807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048" y="278092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9987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http://thewire.vertigo.com/wp-content/uploads/devexpressDa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0362"/>
            <a:ext cx="9138270" cy="514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74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3" y="2420888"/>
            <a:ext cx="8826344" cy="3780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77884" y="1628800"/>
            <a:ext cx="8229600" cy="648073"/>
          </a:xfrm>
        </p:spPr>
        <p:txBody>
          <a:bodyPr>
            <a:normAutofit/>
          </a:bodyPr>
          <a:lstStyle/>
          <a:p>
            <a:r>
              <a:rPr lang="en-US" dirty="0" smtClean="0"/>
              <a:t>Declarative user interface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WPF XAML</a:t>
            </a:r>
            <a:endParaRPr lang="ru-RU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0648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2720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WPF Data Binding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20688"/>
            <a:ext cx="457264" cy="457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67544" y="1628800"/>
            <a:ext cx="4572000" cy="11757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Data binding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Dependency properties</a:t>
            </a:r>
            <a:endParaRPr lang="ru-RU" sz="3200" dirty="0">
              <a:solidFill>
                <a:prstClr val="black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3128" y="2867855"/>
            <a:ext cx="8028384" cy="147732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DependencyProperty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LinkPointXProperty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</a:p>
          <a:p>
            <a:r>
              <a:rPr lang="en-GB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DependencyProperty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.Register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LinkPointX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NodeControl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4838282"/>
            <a:ext cx="802838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.GetValue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LinkPointXProperty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4" y="438108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533128" y="5701898"/>
            <a:ext cx="8604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left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PropertyChangeNotifier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Canvas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.LeftProperty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dirty="0"/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4" y="520761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1230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589240"/>
            <a:ext cx="8229600" cy="1143000"/>
          </a:xfrm>
        </p:spPr>
        <p:txBody>
          <a:bodyPr/>
          <a:lstStyle/>
          <a:p>
            <a:r>
              <a:rPr lang="en-US" dirty="0" smtClean="0"/>
              <a:t>End of presentation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94928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2656"/>
            <a:ext cx="6981825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2531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616530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17267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 txBox="1">
            <a:spLocks/>
          </p:cNvSpPr>
          <p:nvPr/>
        </p:nvSpPr>
        <p:spPr>
          <a:xfrm>
            <a:off x="-15602" y="2636912"/>
            <a:ext cx="915960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Visual Graph Editor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4332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3070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5656" y="1600201"/>
            <a:ext cx="7211144" cy="30529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 &amp; remove nodes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Attach labels to nodes</a:t>
            </a:r>
          </a:p>
          <a:p>
            <a:pPr marL="0" indent="0">
              <a:buNone/>
            </a:pPr>
            <a:r>
              <a:rPr lang="en-US" dirty="0"/>
              <a:t>Move </a:t>
            </a:r>
            <a:r>
              <a:rPr lang="en-US" dirty="0" smtClean="0"/>
              <a:t>nodes</a:t>
            </a:r>
          </a:p>
          <a:p>
            <a:pPr marL="0" indent="0">
              <a:buNone/>
            </a:pPr>
            <a:r>
              <a:rPr lang="en-US" dirty="0" smtClean="0"/>
              <a:t>Add &amp; remove links</a:t>
            </a:r>
          </a:p>
          <a:p>
            <a:pPr marL="0" indent="0">
              <a:buNone/>
            </a:pPr>
            <a:r>
              <a:rPr lang="en-US" dirty="0" smtClean="0"/>
              <a:t>Save, load &amp; view documents</a:t>
            </a:r>
          </a:p>
          <a:p>
            <a:endParaRPr lang="ru-R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41129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75" y="227687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42" y="3429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75" y="400506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6206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6902" y="5966210"/>
            <a:ext cx="9144000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Write an application</a:t>
            </a:r>
            <a:endParaRPr lang="ru-RU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064" y="602999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5642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333650" y="3942580"/>
            <a:ext cx="1584176" cy="11426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http://edu.cbsystematics.com/images/news/7a2f448a-e991-431c-9730-39616a426a8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76" y="4249325"/>
            <a:ext cx="1416123" cy="54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Группа 15"/>
          <p:cNvGrpSpPr/>
          <p:nvPr/>
        </p:nvGrpSpPr>
        <p:grpSpPr>
          <a:xfrm>
            <a:off x="2987823" y="4522783"/>
            <a:ext cx="1584176" cy="1941934"/>
            <a:chOff x="179512" y="2495178"/>
            <a:chExt cx="1584176" cy="1941934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179512" y="2495178"/>
              <a:ext cx="1584176" cy="1941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5" name="Picture 7" descr="http://i.zdnet.com/blogs/xaml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529" y="2596783"/>
              <a:ext cx="1416124" cy="1768321"/>
            </a:xfrm>
            <a:prstGeom prst="rect">
              <a:avLst/>
            </a:prstGeom>
            <a:noFill/>
            <a:ln w="25400">
              <a:noFill/>
            </a:ln>
          </p:spPr>
        </p:pic>
      </p:grpSp>
      <p:grpSp>
        <p:nvGrpSpPr>
          <p:cNvPr id="18" name="Группа 17"/>
          <p:cNvGrpSpPr/>
          <p:nvPr/>
        </p:nvGrpSpPr>
        <p:grpSpPr>
          <a:xfrm>
            <a:off x="2987824" y="1412776"/>
            <a:ext cx="5688631" cy="1008112"/>
            <a:chOff x="1835696" y="1412776"/>
            <a:chExt cx="5688631" cy="1008112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835696" y="1412776"/>
              <a:ext cx="5688631" cy="1008112"/>
            </a:xfrm>
            <a:prstGeom prst="rect">
              <a:avLst/>
            </a:prstGeom>
            <a:noFill/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7" name="Picture 9" descr="http://bloggingabout.net/cfs-filesystemfile.ashx/__key/CommunityServer.Blogs.Components.WeblogFiles/erwyn/NET-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8948" y="1556792"/>
              <a:ext cx="3124200" cy="771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Группа 16"/>
          <p:cNvGrpSpPr/>
          <p:nvPr/>
        </p:nvGrpSpPr>
        <p:grpSpPr>
          <a:xfrm>
            <a:off x="2987823" y="2495178"/>
            <a:ext cx="5688631" cy="1941934"/>
            <a:chOff x="1835696" y="2495178"/>
            <a:chExt cx="5688631" cy="1941934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1835696" y="2495178"/>
              <a:ext cx="5688631" cy="1941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9" name="Picture 11" descr="http://4.bp.blogspot.com/-SRwdfcuYhVo/UMjoTyAnxRI/AAAAAAAADpk/E6HaZxZrXic/s1600/Visual+Studio+Express+2012+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2596782"/>
              <a:ext cx="5010150" cy="1504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5" name="Picture 17" descr="http://www.bugtreat.com/blog/wp-content/uploads/2012/07/c-sharp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25377"/>
            <a:ext cx="2438400" cy="2438400"/>
          </a:xfrm>
          <a:prstGeom prst="rect">
            <a:avLst/>
          </a:prstGeom>
          <a:noFill/>
          <a:ln w="25400">
            <a:solidFill>
              <a:schemeClr val="tx1">
                <a:alpha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832" y="651967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6656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488850" y="3332854"/>
            <a:ext cx="5019254" cy="18243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6491014" y="1989607"/>
            <a:ext cx="1949202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ru-RU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956" y="6206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488853" y="1484784"/>
            <a:ext cx="3795115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Picture 13" descr="http://git-scm.com/images/logos/downloads/Git-Logo-2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19" y="1722140"/>
            <a:ext cx="3171990" cy="132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/>
          <p:cNvSpPr/>
          <p:nvPr/>
        </p:nvSpPr>
        <p:spPr>
          <a:xfrm>
            <a:off x="4411588" y="1989608"/>
            <a:ext cx="1949202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Picture 15" descr="NLog - Advanced .NET Loggi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" r="53815"/>
          <a:stretch/>
        </p:blipFill>
        <p:spPr bwMode="auto">
          <a:xfrm>
            <a:off x="4648189" y="2230200"/>
            <a:ext cx="147600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martGit/H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540" y="2096850"/>
            <a:ext cx="1200150" cy="1009650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inst\Desktop\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36" y="3598251"/>
            <a:ext cx="1588017" cy="131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248.e.akamai.net/assets.github.com/images/modules/logos_page/GitHub-Logo.png?136140066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14" y="3598251"/>
            <a:ext cx="2830885" cy="127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5546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26597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 descr="C:\Users\hinst\Docs\Pro\Coursework_2\Documentation\1.jpg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0325"/>
            <a:ext cx="9144000" cy="265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4751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classes</a:t>
            </a:r>
            <a:endParaRPr lang="ru-RU" dirty="0"/>
          </a:p>
        </p:txBody>
      </p:sp>
      <p:pic>
        <p:nvPicPr>
          <p:cNvPr id="2052" name="Picture 4" descr="C:\Users\hinst\Docs\Pro\Coursework_2\Documentation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48680"/>
            <a:ext cx="9525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inst\Docs\Pro\Coursework_2\Documentation\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1" cy="487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3782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6206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C:\Users\hinst\Docs\Pro\Coursework_2\Documentation\ScreenShots\ScreenHunter_23 Feb. 25 19.04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34757"/>
            <a:ext cx="8057149" cy="518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8814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hinst\Docs\Pro\Coursework_2\Documentation\ScreenShots\ScreenHunter_26 Feb. 26 23.30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26" y="44624"/>
            <a:ext cx="9166651" cy="676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hinst\Docs\Pro\Coursework_2\Documentation\ScreenShots\ScreenHunter_24 Feb. 26 01.25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728700"/>
            <a:ext cx="6142225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25144"/>
            <a:ext cx="4385450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7038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Plain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lain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168</Words>
  <Application>Microsoft Office PowerPoint</Application>
  <PresentationFormat>Экран (4:3)</PresentationFormat>
  <Paragraphs>44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Презентация PowerPoint</vt:lpstr>
      <vt:lpstr>Requirements</vt:lpstr>
      <vt:lpstr>Development</vt:lpstr>
      <vt:lpstr>Tools</vt:lpstr>
      <vt:lpstr>Project structure</vt:lpstr>
      <vt:lpstr>Project classes</vt:lpstr>
      <vt:lpstr>Application</vt:lpstr>
      <vt:lpstr>Презентация PowerPoint</vt:lpstr>
      <vt:lpstr>XML Documents</vt:lpstr>
      <vt:lpstr>Windows Presentation Foundation</vt:lpstr>
      <vt:lpstr>Презентация PowerPoint</vt:lpstr>
      <vt:lpstr>WPF XAML</vt:lpstr>
      <vt:lpstr>WPF Data Binding</vt:lpstr>
      <vt:lpstr>End of presentation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Graph Editor</dc:title>
  <dc:creator>hinst</dc:creator>
  <cp:lastModifiedBy>hinst</cp:lastModifiedBy>
  <cp:revision>110</cp:revision>
  <dcterms:created xsi:type="dcterms:W3CDTF">2013-02-25T10:13:06Z</dcterms:created>
  <dcterms:modified xsi:type="dcterms:W3CDTF">2013-03-26T21:22:06Z</dcterms:modified>
</cp:coreProperties>
</file>