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B11DE6-5638-44A4-8C26-5D67D3A07284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0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7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4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3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8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B7E1-6EE8-4E7F-AB25-47B34B1E57AE}" type="datetimeFigureOut">
              <a:rPr lang="ru-RU" smtClean="0"/>
              <a:t>2013.02.25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F66A-55B3-4D24-9AE1-AACCB47AE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2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Graph Editor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Coursework project by Alexander </a:t>
            </a:r>
            <a:r>
              <a:rPr lang="en-US" dirty="0" err="1" smtClean="0">
                <a:solidFill>
                  <a:schemeClr val="tx1"/>
                </a:solidFill>
              </a:rPr>
              <a:t>Savinykh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10PMI2 group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НИ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2012-2013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3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 &amp; remove </a:t>
            </a:r>
            <a:r>
              <a:rPr lang="en-US" dirty="0" smtClean="0"/>
              <a:t>nodes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Attach </a:t>
            </a:r>
            <a:r>
              <a:rPr lang="en-US" dirty="0" smtClean="0"/>
              <a:t>labels to </a:t>
            </a:r>
            <a:r>
              <a:rPr lang="en-US" dirty="0" smtClean="0"/>
              <a:t>nodes</a:t>
            </a:r>
          </a:p>
          <a:p>
            <a:pPr marL="0" indent="0">
              <a:buNone/>
            </a:pPr>
            <a:r>
              <a:rPr lang="en-US" dirty="0"/>
              <a:t>Move </a:t>
            </a:r>
            <a:r>
              <a:rPr lang="en-US" dirty="0" smtClean="0"/>
              <a:t>nodes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&amp; remove links</a:t>
            </a:r>
          </a:p>
          <a:p>
            <a:pPr marL="0" indent="0">
              <a:buNone/>
            </a:pPr>
            <a:r>
              <a:rPr lang="en-US" dirty="0" smtClean="0"/>
              <a:t>Save</a:t>
            </a:r>
            <a:r>
              <a:rPr lang="en-US" dirty="0" smtClean="0"/>
              <a:t>, load &amp; view documents</a:t>
            </a:r>
          </a:p>
          <a:p>
            <a:endParaRPr lang="ru-RU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112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2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75" y="400506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5642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333650" y="3942581"/>
            <a:ext cx="1584176" cy="1008112"/>
            <a:chOff x="179512" y="1412776"/>
            <a:chExt cx="1584176" cy="1008112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79512" y="1412776"/>
              <a:ext cx="1584176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2" name="Picture 4" descr="http://edu.cbsystematics.com/images/news/7a2f448a-e991-431c-9730-39616a426a8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30" y="1556792"/>
              <a:ext cx="1416123" cy="546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2987823" y="4522783"/>
            <a:ext cx="1584176" cy="1941934"/>
            <a:chOff x="179512" y="2495178"/>
            <a:chExt cx="1584176" cy="194193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79512" y="2495178"/>
              <a:ext cx="1584176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5" name="Picture 7" descr="http://i.zdnet.com/blogs/xamllogo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29" y="2596783"/>
              <a:ext cx="1416124" cy="1768321"/>
            </a:xfrm>
            <a:prstGeom prst="rect">
              <a:avLst/>
            </a:prstGeom>
            <a:noFill/>
            <a:ln w="25400">
              <a:noFill/>
            </a:ln>
          </p:spPr>
        </p:pic>
      </p:grpSp>
      <p:grpSp>
        <p:nvGrpSpPr>
          <p:cNvPr id="18" name="Группа 17"/>
          <p:cNvGrpSpPr/>
          <p:nvPr/>
        </p:nvGrpSpPr>
        <p:grpSpPr>
          <a:xfrm>
            <a:off x="2987824" y="1412776"/>
            <a:ext cx="5688631" cy="1008112"/>
            <a:chOff x="1835696" y="1412776"/>
            <a:chExt cx="5688631" cy="1008112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835696" y="1412776"/>
              <a:ext cx="5688631" cy="10081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7" name="Picture 9" descr="http://bloggingabout.net/cfs-filesystemfile.ashx/__key/CommunityServer.Blogs.Components.WeblogFiles/erwyn/NET-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8948" y="1556792"/>
              <a:ext cx="3124200" cy="771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Группа 16"/>
          <p:cNvGrpSpPr/>
          <p:nvPr/>
        </p:nvGrpSpPr>
        <p:grpSpPr>
          <a:xfrm>
            <a:off x="2987823" y="2495178"/>
            <a:ext cx="5688631" cy="1941934"/>
            <a:chOff x="1835696" y="2495178"/>
            <a:chExt cx="5688631" cy="194193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835696" y="2495178"/>
              <a:ext cx="5688631" cy="1941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9" name="Picture 11" descr="http://4.bp.blogspot.com/-SRwdfcuYhVo/UMjoTyAnxRI/AAAAAAAADpk/E6HaZxZrXic/s1600/Visual+Studio+Express+2012+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2596782"/>
              <a:ext cx="5010150" cy="150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7" descr="http://www.bugtreat.com/blog/wp-content/uploads/2012/07/c-sharp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5377"/>
            <a:ext cx="2438400" cy="2438400"/>
          </a:xfrm>
          <a:prstGeom prst="rect">
            <a:avLst/>
          </a:prstGeom>
          <a:noFill/>
          <a:ln w="25400">
            <a:solidFill>
              <a:schemeClr val="tx1">
                <a:alpha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656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488850" y="3332854"/>
            <a:ext cx="5019254" cy="18243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491014" y="1989607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ru-RU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206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488853" y="1484784"/>
            <a:ext cx="3795115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13" descr="http://git-scm.com/images/logos/downloads/Git-Logo-2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19" y="1722140"/>
            <a:ext cx="3171990" cy="132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4411588" y="1989608"/>
            <a:ext cx="194920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15" descr="NLog - Advanced .NET Logg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r="53815"/>
          <a:stretch/>
        </p:blipFill>
        <p:spPr bwMode="auto">
          <a:xfrm>
            <a:off x="4648189" y="2230200"/>
            <a:ext cx="14760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martGit/H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40" y="2096850"/>
            <a:ext cx="1200150" cy="100965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nst\Desktop\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6" y="3598251"/>
            <a:ext cx="1588017" cy="131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248.e.akamai.net/assets.github.com/images/modules/logos_page/GitHub-Logo.png?13614006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14" y="3598251"/>
            <a:ext cx="2830885" cy="1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546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Plain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i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</Words>
  <Application>Microsoft Office PowerPoint</Application>
  <PresentationFormat>Экран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Visual Graph Editor</vt:lpstr>
      <vt:lpstr>Requirements</vt:lpstr>
      <vt:lpstr>Tools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Graph Editor</dc:title>
  <dc:creator>hinst</dc:creator>
  <cp:lastModifiedBy>hinst</cp:lastModifiedBy>
  <cp:revision>21</cp:revision>
  <dcterms:created xsi:type="dcterms:W3CDTF">2013-02-25T10:13:06Z</dcterms:created>
  <dcterms:modified xsi:type="dcterms:W3CDTF">2013-02-25T13:35:59Z</dcterms:modified>
</cp:coreProperties>
</file>