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98D5898-EE1B-4FBD-BC08-4C2F22B4639F}">
          <p14:sldIdLst>
            <p14:sldId id="256"/>
            <p14:sldId id="257"/>
            <p14:sldId id="262"/>
            <p14:sldId id="263"/>
            <p14:sldId id="264"/>
            <p14:sldId id="265"/>
            <p14:sldId id="266"/>
            <p14:sldId id="26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6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9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9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14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64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76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79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6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21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81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27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62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ru-RU" dirty="0" smtClean="0"/>
              <a:t>Тестирование производительности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12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Цели тестирования производительности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17915"/>
              </p:ext>
            </p:extLst>
          </p:nvPr>
        </p:nvGraphicFramePr>
        <p:xfrm>
          <a:off x="0" y="1268760"/>
          <a:ext cx="9144000" cy="543670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72000"/>
                <a:gridCol w="4572000"/>
              </a:tblGrid>
              <a:tr h="1008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/>
                        <a:t>Убедиться, что система удовлетворяет требованиям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4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8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Определить максимальный уровень нагрузки для системы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4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02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Сравнить производительность систем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4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57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Определить, какие элементы нагрузки или части системы приводят к снижению производительности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4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194" name="Picture 2" descr="\\Hinst-desktop\hinst\Изображения\Picture\My Art\Testing\Che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60007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\\Hinst-desktop\hinst\Изображения\Picture\My Art\Testing\Che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28800"/>
            <a:ext cx="60007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\\Hinst-desktop\hinst\Изображения\Picture\My Art\Testing\Che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28799"/>
            <a:ext cx="60007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\\Hinst-desktop\hinst\Изображения\Picture\My Art\Testing\Maxim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15" y="2276872"/>
            <a:ext cx="2304255" cy="134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\\Hinst-desktop\hinst\Изображения\Picture\My Art\Testing\Comp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074" y="3717032"/>
            <a:ext cx="3024336" cy="113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\\Hinst-desktop\hinst\Изображения\Picture\My Art\Testing\FindTightSpo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66" y="4960789"/>
            <a:ext cx="1745558" cy="17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46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editor</a:t>
            </a:r>
            <a:endParaRPr lang="ru-RU" dirty="0"/>
          </a:p>
        </p:txBody>
      </p:sp>
      <p:pic>
        <p:nvPicPr>
          <p:cNvPr id="4" name="Picture 5" descr="C:\Users\hinst\Docs\Pro\Coursework_2\Documentation\ScreenShots\ScreenHunter_23 Feb. 25 19.0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5" y="1268760"/>
            <a:ext cx="8049404" cy="5184577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37074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4704"/>
            <a:ext cx="9144000" cy="53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4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Тестирование производительности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279759"/>
              </p:ext>
            </p:extLst>
          </p:nvPr>
        </p:nvGraphicFramePr>
        <p:xfrm>
          <a:off x="467544" y="2564904"/>
          <a:ext cx="8229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Нагрузочное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Load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Стресс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Stress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Стабильность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Endurance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Ёмкость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Capacity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Конфигурационное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Configuration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Объёмное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Volume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67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</a:t>
            </a:r>
            <a:endParaRPr lang="ru-RU" dirty="0"/>
          </a:p>
        </p:txBody>
      </p:sp>
      <p:pic>
        <p:nvPicPr>
          <p:cNvPr id="1027" name="Picture 3" descr="\\Hinst-desktop\hinst\Изображения\Picture\My Art\Testing\Loa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411" y="2492897"/>
            <a:ext cx="4657178" cy="27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09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Stress</a:t>
            </a:r>
            <a:endParaRPr lang="ru-RU" dirty="0"/>
          </a:p>
        </p:txBody>
      </p:sp>
      <p:pic>
        <p:nvPicPr>
          <p:cNvPr id="2050" name="Picture 2" descr="\\Hinst-desktop\hinst\Изображения\Picture\My Art\Testing\Stres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44" y="1916832"/>
            <a:ext cx="4592312" cy="38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13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Endurance</a:t>
            </a:r>
            <a:endParaRPr lang="ru-RU" dirty="0"/>
          </a:p>
        </p:txBody>
      </p:sp>
      <p:pic>
        <p:nvPicPr>
          <p:cNvPr id="3074" name="Picture 2" descr="\\Hinst-desktop\hinst\Изображения\Picture\My Art\Testing\Enduran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9" y="2353146"/>
            <a:ext cx="5138042" cy="30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9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</a:t>
            </a:r>
            <a:endParaRPr lang="ru-RU" dirty="0"/>
          </a:p>
        </p:txBody>
      </p:sp>
      <p:pic>
        <p:nvPicPr>
          <p:cNvPr id="4098" name="Picture 2" descr="\\Hinst-desktop\hinst\Изображения\Picture\My Art\Testing\Capacit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75" y="2132857"/>
            <a:ext cx="5132650" cy="346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ru-RU" dirty="0"/>
          </a:p>
        </p:txBody>
      </p:sp>
      <p:pic>
        <p:nvPicPr>
          <p:cNvPr id="5122" name="Picture 2" descr="\\Hinst-desktop\hinst\Изображения\Picture\My Art\Testing\Configur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52462"/>
            <a:ext cx="6192688" cy="382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34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</a:t>
            </a:r>
            <a:endParaRPr lang="ru-RU" dirty="0"/>
          </a:p>
        </p:txBody>
      </p:sp>
      <p:pic>
        <p:nvPicPr>
          <p:cNvPr id="6146" name="Picture 2" descr="\\Hinst-desktop\hinst\Изображения\Picture\My Art\Testing\Volum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80" y="2060849"/>
            <a:ext cx="6637440" cy="360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28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Критерии производительности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49096"/>
              </p:ext>
            </p:extLst>
          </p:nvPr>
        </p:nvGraphicFramePr>
        <p:xfrm>
          <a:off x="8260" y="1340768"/>
          <a:ext cx="9135740" cy="55172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567870"/>
                <a:gridCol w="4567870"/>
              </a:tblGrid>
              <a:tr h="137930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2400" b="0" dirty="0" smtClean="0">
                          <a:solidFill>
                            <a:prstClr val="black"/>
                          </a:solidFill>
                        </a:rPr>
                        <a:t>Скорость обработки запросов </a:t>
                      </a:r>
                      <a:endParaRPr lang="en-US" sz="2400" b="0" dirty="0" smtClean="0">
                        <a:solidFill>
                          <a:prstClr val="black"/>
                        </a:solidFill>
                      </a:endParaRPr>
                    </a:p>
                    <a:p>
                      <a:pPr lvl="0" algn="ctr">
                        <a:spcBef>
                          <a:spcPct val="20000"/>
                        </a:spcBef>
                      </a:pPr>
                      <a:r>
                        <a:rPr lang="en-US" sz="2400" b="0" dirty="0" smtClean="0">
                          <a:solidFill>
                            <a:prstClr val="black"/>
                          </a:solidFill>
                        </a:rPr>
                        <a:t>    </a:t>
                      </a:r>
                      <a:r>
                        <a:rPr lang="ru-RU" sz="2400" b="0" dirty="0" smtClean="0">
                          <a:solidFill>
                            <a:prstClr val="black"/>
                          </a:solidFill>
                        </a:rPr>
                        <a:t>и выполнения задач</a:t>
                      </a:r>
                      <a:endParaRPr lang="en-US" sz="2400" b="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4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79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/>
                        <a:t>Пропускная способность</a:t>
                      </a:r>
                      <a:endParaRPr lang="en-US" sz="2400" b="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4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79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/>
                        <a:t>Время ответа сервера</a:t>
                      </a:r>
                      <a:endParaRPr lang="en-US" sz="2400" b="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4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79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/>
                        <a:t>Время отображения элемента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4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170" name="Picture 2" descr="\\Hinst-desktop\hinst\Изображения\Picture\My Art\Testing\Task spe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74" y="1348656"/>
            <a:ext cx="1288256" cy="128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\\Hinst-desktop\hinst\Изображения\Picture\My Art\Testing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85641"/>
            <a:ext cx="1076325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\\Hinst-desktop\hinst\Изображения\Picture\My Art\Testing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985640"/>
            <a:ext cx="1076325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\\Hinst-desktop\hinst\Изображения\Picture\My Art\Testing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985765"/>
            <a:ext cx="1076325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\\Hinst-desktop\hinst\Изображения\Picture\My Art\Testing\Hourgla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12" y="4096866"/>
            <a:ext cx="844556" cy="138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\\Hinst-desktop\hinst\Изображения\Picture\My Art\Testing\WideBrus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09" y="5589240"/>
            <a:ext cx="1736725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8601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71</Words>
  <Application>Microsoft Office PowerPoint</Application>
  <PresentationFormat>Экран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Тестирование производительности</vt:lpstr>
      <vt:lpstr>Тестирование производительности</vt:lpstr>
      <vt:lpstr>Load</vt:lpstr>
      <vt:lpstr>Stress</vt:lpstr>
      <vt:lpstr>Endurance</vt:lpstr>
      <vt:lpstr>Capacity</vt:lpstr>
      <vt:lpstr>Configuration</vt:lpstr>
      <vt:lpstr>Volume</vt:lpstr>
      <vt:lpstr>Критерии производительности</vt:lpstr>
      <vt:lpstr>Цели тестирования производительности</vt:lpstr>
      <vt:lpstr>Graph editor</vt:lpstr>
      <vt:lpstr>Презентация PowerPoint</vt:lpstr>
    </vt:vector>
  </TitlesOfParts>
  <Company>ННГАСУ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производительности</dc:title>
  <dc:creator>Hinstance</dc:creator>
  <cp:lastModifiedBy>Hinstance</cp:lastModifiedBy>
  <cp:revision>29</cp:revision>
  <dcterms:created xsi:type="dcterms:W3CDTF">2013-06-18T18:08:03Z</dcterms:created>
  <dcterms:modified xsi:type="dcterms:W3CDTF">2013-06-19T21:09:20Z</dcterms:modified>
</cp:coreProperties>
</file>