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11DE6-5638-44A4-8C26-5D67D3A072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Graph Editor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Coursework project by Alexander </a:t>
            </a:r>
            <a:r>
              <a:rPr lang="en-US" dirty="0" err="1" smtClean="0">
                <a:solidFill>
                  <a:schemeClr val="tx1"/>
                </a:solidFill>
              </a:rPr>
              <a:t>Savinykh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10PMI2 group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НИ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2012-2013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744" y="1600201"/>
            <a:ext cx="98296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Linq</a:t>
            </a:r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40" y="327720"/>
            <a:ext cx="1085056" cy="10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227687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associatedLinks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from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links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where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link.LinkedNodes.Item1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link.LinkedNodes.Item2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select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link;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924744" y="3778002"/>
            <a:ext cx="3647256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Lambda expressions</a:t>
            </a:r>
            <a:endParaRPr lang="en-US" dirty="0" smtClean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4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4" y="382260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4479975"/>
            <a:ext cx="8244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.MatchingType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DependencyObject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TheCanvas.Children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element) 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uFill>
                  <a:solidFill>
                    <a:srgbClr val="C00000"/>
                  </a:solidFill>
                </a:uFill>
                <a:latin typeface="Consolas"/>
              </a:rPr>
              <a:t>=&gt;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element.SetValue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IdProperty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GetNewId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(element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5258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presentation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8252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C:\Users\hinst\Docs\Pro\Coursework_2\Documentation\ScreenShots\ScreenHunter_24 Feb. 26 01.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29" y="1268760"/>
            <a:ext cx="6480720" cy="524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5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&amp; remove </a:t>
            </a:r>
            <a:r>
              <a:rPr lang="en-US" dirty="0" smtClean="0"/>
              <a:t>nodes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Attach </a:t>
            </a:r>
            <a:r>
              <a:rPr lang="en-US" dirty="0" smtClean="0"/>
              <a:t>labels to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/>
              <a:t>Move </a:t>
            </a:r>
            <a:r>
              <a:rPr lang="en-US" dirty="0" smtClean="0"/>
              <a:t>nodes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&amp; remove links</a:t>
            </a:r>
          </a:p>
          <a:p>
            <a:pPr marL="0" indent="0">
              <a:buNone/>
            </a:pPr>
            <a:r>
              <a:rPr lang="en-US" dirty="0" smtClean="0"/>
              <a:t>Save</a:t>
            </a:r>
            <a:r>
              <a:rPr lang="en-US" dirty="0" smtClean="0"/>
              <a:t>, load &amp; view documents</a:t>
            </a:r>
          </a:p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11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2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40050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6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3650" y="3942580"/>
            <a:ext cx="1584176" cy="11426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://edu.cbsystematics.com/images/news/7a2f448a-e991-431c-9730-39616a426a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6" y="4249325"/>
            <a:ext cx="1416123" cy="5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987823" y="4522783"/>
            <a:ext cx="1584176" cy="1941934"/>
            <a:chOff x="179512" y="2495178"/>
            <a:chExt cx="1584176" cy="194193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2495178"/>
              <a:ext cx="1584176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5" name="Picture 7" descr="http://i.zdnet.com/blogs/xaml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9" y="2596783"/>
              <a:ext cx="1416124" cy="1768321"/>
            </a:xfrm>
            <a:prstGeom prst="rect">
              <a:avLst/>
            </a:prstGeom>
            <a:noFill/>
            <a:ln w="25400">
              <a:noFill/>
            </a:ln>
          </p:spPr>
        </p:pic>
      </p:grpSp>
      <p:grpSp>
        <p:nvGrpSpPr>
          <p:cNvPr id="18" name="Группа 17"/>
          <p:cNvGrpSpPr/>
          <p:nvPr/>
        </p:nvGrpSpPr>
        <p:grpSpPr>
          <a:xfrm>
            <a:off x="2987824" y="1412776"/>
            <a:ext cx="5688631" cy="1008112"/>
            <a:chOff x="1835696" y="1412776"/>
            <a:chExt cx="5688631" cy="10081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35696" y="1412776"/>
              <a:ext cx="5688631" cy="10081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7" name="Picture 9" descr="http://bloggingabout.net/cfs-filesystemfile.ashx/__key/CommunityServer.Blogs.Components.WeblogFiles/erwyn/NET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48" y="1556792"/>
              <a:ext cx="31242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2987823" y="2495178"/>
            <a:ext cx="5688631" cy="1941934"/>
            <a:chOff x="1835696" y="2495178"/>
            <a:chExt cx="5688631" cy="194193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835696" y="2495178"/>
              <a:ext cx="5688631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9" name="Picture 11" descr="http://4.bp.blogspot.com/-SRwdfcuYhVo/UMjoTyAnxRI/AAAAAAAADpk/E6HaZxZrXic/s1600/Visual+Studio+Express+2012+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596782"/>
              <a:ext cx="5010150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7" descr="http://www.bugtreat.com/blog/wp-content/uploads/2012/07/c-shar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377"/>
            <a:ext cx="2438400" cy="2438400"/>
          </a:xfrm>
          <a:prstGeom prst="rect">
            <a:avLst/>
          </a:prstGeom>
          <a:noFill/>
          <a:ln w="25400">
            <a:solidFill>
              <a:schemeClr val="tx1"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2" y="6519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65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88850" y="3332854"/>
            <a:ext cx="5019254" cy="1824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491014" y="1989607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56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88853" y="1484784"/>
            <a:ext cx="379511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3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9" y="1722140"/>
            <a:ext cx="3171990" cy="13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411588" y="1989608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5" descr="NLog - Advanced .NET Logg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53815"/>
          <a:stretch/>
        </p:blipFill>
        <p:spPr bwMode="auto">
          <a:xfrm>
            <a:off x="4648189" y="2230200"/>
            <a:ext cx="1476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Git/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0" y="2096850"/>
            <a:ext cx="1200150" cy="10096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nst\Desktop\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6" y="3598251"/>
            <a:ext cx="1588017" cy="13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248.e.akamai.net/assets.github.com/images/modules/logos_page/GitHub-Logo.png?13614006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4" y="3598251"/>
            <a:ext cx="2830885" cy="1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5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hinst\Docs\Pro\Coursework_2\Documentation\ScreenShots\ScreenHunter_23 Feb. 25 19.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757"/>
            <a:ext cx="8057149" cy="5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1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225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904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1383904"/>
            <a:ext cx="9144000" cy="4962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0474" y="2636912"/>
            <a:ext cx="822305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&lt;?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xml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version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1.0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encoding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utf-8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?&gt;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374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617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140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737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/&gt;</a:t>
            </a:r>
            <a:endParaRPr lang="en-US" dirty="0">
              <a:solidFill>
                <a:srgbClr val="0000FF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highlight>
                <a:srgbClr val="FFFFFF"/>
              </a:highligh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 smtClean="0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LinkControl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Node1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Node2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 smtClean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3813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6861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400506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79512" y="2636911"/>
            <a:ext cx="315788" cy="20036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71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Windows Presentation Foundation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acceleration</a:t>
            </a:r>
          </a:p>
          <a:p>
            <a:r>
              <a:rPr lang="en-US" dirty="0" smtClean="0"/>
              <a:t>Resolution independent</a:t>
            </a:r>
          </a:p>
          <a:p>
            <a:r>
              <a:rPr lang="en-US" dirty="0" smtClean="0"/>
              <a:t>Styling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71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86000" y="-3957637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Window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="Coursework_2.MainWindow"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/presentation"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="clr-namespace:Coursework_2"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MainWindow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="CentralProjectMainWindow"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 ... --&gt;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Window.Resources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="NodeBorderStyle"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TargetType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="Border"&gt;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Setter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Property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BorderThickness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="1.5"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Setter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Property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BorderBrush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DarkGray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="Image_File"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="Images/DocumentBlack16.png"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Width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="16px"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Height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="16px"</a:t>
            </a:r>
            <a:r>
              <a:rPr lang="en-GB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RenderOptions.BitmapScalingMode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GB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HighQuality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 /&gt;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="Image_OpenFile"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="Images/OpenFileBlack16.png"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="Image_SaveFile"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="Images/SaveFileBlack16.png"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="Image_SaveAsFile"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="Images/SaveAsFileBlack16.png"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="Image_NewItem"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="Images/NewItemBlack16.png"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 ... --&gt;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="Image_DrawLink"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="Images/LinkBlack16.png"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Window.Resources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DockPanel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Menu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DockPanel.Dock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="Top"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UseLayoutRounding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SnapsToDevicePixels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MenuItem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Header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="File"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Icon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Image_File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MenuItem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Header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="Open file..."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="OpenFileMenuItem"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Icon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="{</a:t>
            </a:r>
            <a:r>
              <a:rPr lang="en-GB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StaticResource</a:t>
            </a:r>
            <a:r>
              <a:rPr lang="en-GB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Image_OpenFile</a:t>
            </a:r>
            <a:r>
              <a:rPr lang="en-GB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 /&gt;</a:t>
            </a: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 ... --&gt;</a:t>
            </a: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7177" name="Picture 9" descr="http://thewire.vertigo.com/wp-content/uploads/devexpressDa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2936"/>
            <a:ext cx="666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8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420888"/>
            <a:ext cx="8826344" cy="37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77884" y="1628800"/>
            <a:ext cx="8229600" cy="648073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user interface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XAML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72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Data Binding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57264" cy="4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16288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Data binding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Dependency properties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128" y="2867855"/>
            <a:ext cx="8028384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LinkPointX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NodeControl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838282"/>
            <a:ext cx="80283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43810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33128" y="5701898"/>
            <a:ext cx="860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PropertyChangeNotifier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Canvas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.LeftProperty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52076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23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Plain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i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368</Words>
  <Application>Microsoft Office PowerPoint</Application>
  <PresentationFormat>Экран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Visual Graph Editor</vt:lpstr>
      <vt:lpstr>Requirements</vt:lpstr>
      <vt:lpstr>Development</vt:lpstr>
      <vt:lpstr>Tools</vt:lpstr>
      <vt:lpstr>Application</vt:lpstr>
      <vt:lpstr>XML Documents</vt:lpstr>
      <vt:lpstr>Windows Presentation Foundation</vt:lpstr>
      <vt:lpstr>WPF XAML</vt:lpstr>
      <vt:lpstr>WPF Data Binding</vt:lpstr>
      <vt:lpstr> Features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Graph Editor</dc:title>
  <dc:creator>hinst</dc:creator>
  <cp:lastModifiedBy>hinst</cp:lastModifiedBy>
  <cp:revision>67</cp:revision>
  <dcterms:created xsi:type="dcterms:W3CDTF">2013-02-25T10:13:06Z</dcterms:created>
  <dcterms:modified xsi:type="dcterms:W3CDTF">2013-02-25T21:28:06Z</dcterms:modified>
</cp:coreProperties>
</file>