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0" r:id="rId7"/>
    <p:sldId id="271" r:id="rId8"/>
    <p:sldId id="260" r:id="rId9"/>
    <p:sldId id="269" r:id="rId10"/>
    <p:sldId id="261" r:id="rId11"/>
    <p:sldId id="262" r:id="rId12"/>
    <p:sldId id="268" r:id="rId13"/>
    <p:sldId id="264" r:id="rId14"/>
    <p:sldId id="263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72"/>
            <p14:sldId id="257"/>
            <p14:sldId id="258"/>
            <p14:sldId id="259"/>
            <p14:sldId id="270"/>
            <p14:sldId id="271"/>
            <p14:sldId id="260"/>
            <p14:sldId id="269"/>
            <p14:sldId id="261"/>
            <p14:sldId id="262"/>
            <p14:sldId id="268"/>
            <p14:sldId id="264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2013.03.26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8202"/>
              </p:ext>
            </p:extLst>
          </p:nvPr>
        </p:nvGraphicFramePr>
        <p:xfrm>
          <a:off x="107504" y="2204864"/>
          <a:ext cx="8928992" cy="2304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496"/>
                <a:gridCol w="4464496"/>
              </a:tblGrid>
              <a:tr h="543463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Coursework project by 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Alexander </a:t>
                      </a:r>
                      <a:r>
                        <a:rPr lang="en-US" sz="3200" dirty="0" err="1" smtClean="0"/>
                        <a:t>Savinykh</a:t>
                      </a:r>
                      <a:endParaRPr lang="en-US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10PMI2 group</a:t>
                      </a:r>
                    </a:p>
                  </a:txBody>
                  <a:tcPr>
                    <a:lnL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3463">
                <a:tc rowSpan="2">
                  <a:txBody>
                    <a:bodyPr/>
                    <a:lstStyle/>
                    <a:p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2436">
                <a:tc vMerge="1">
                  <a:txBody>
                    <a:bodyPr/>
                    <a:lstStyle/>
                    <a:p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НИ</a:t>
                      </a:r>
                      <a:r>
                        <a:rPr lang="en-US" sz="3200" dirty="0" smtClean="0"/>
                        <a:t>IT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346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Coursework supervisor: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Oleg </a:t>
                      </a:r>
                      <a:r>
                        <a:rPr lang="en-US" sz="3200" dirty="0" err="1" smtClean="0"/>
                        <a:t>Loginov</a:t>
                      </a:r>
                      <a:endParaRPr lang="en-US" sz="3200" dirty="0" smtClean="0"/>
                    </a:p>
                  </a:txBody>
                  <a:tcPr>
                    <a:lnL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63888" y="6287686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2012 – 2013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225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904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1383904"/>
            <a:ext cx="9144000" cy="4962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474" y="2636912"/>
            <a:ext cx="822305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&lt;?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xml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version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1.0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encoding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utf-8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?&gt;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374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617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140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737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/&gt;</a:t>
            </a:r>
            <a:endParaRPr lang="en-US" dirty="0"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 smtClean="0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LinkControl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Node1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Node2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 smtClean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3813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6861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400506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79512" y="2636911"/>
            <a:ext cx="315788" cy="20036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Windows Presentation Foundation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3768" y="2734072"/>
            <a:ext cx="4186808" cy="21168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Hardware acceleration</a:t>
            </a:r>
          </a:p>
          <a:p>
            <a:pPr marL="0" indent="0">
              <a:buNone/>
            </a:pPr>
            <a:r>
              <a:rPr lang="en-US" dirty="0" smtClean="0"/>
              <a:t>Resolution independent</a:t>
            </a:r>
          </a:p>
          <a:p>
            <a:pPr marL="0" indent="0">
              <a:buNone/>
            </a:pPr>
            <a:r>
              <a:rPr lang="en-US" dirty="0" smtClean="0"/>
              <a:t>Styling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71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4107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986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27809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998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thewire.vertigo.com/wp-content/uploads/devexpressD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51" y="836712"/>
            <a:ext cx="9162521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420888"/>
            <a:ext cx="8826344" cy="37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7884" y="1628800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user interface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XAML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2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Data Binding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57264" cy="4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6288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Data binding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Dependency properties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128" y="2867855"/>
            <a:ext cx="802838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LinkPointX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NodeControl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838282"/>
            <a:ext cx="80283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43810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33128" y="5701898"/>
            <a:ext cx="860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PropertyChangeNotifier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Canvas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52076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23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89240"/>
            <a:ext cx="8229600" cy="1143000"/>
          </a:xfrm>
        </p:spPr>
        <p:txBody>
          <a:bodyPr/>
          <a:lstStyle/>
          <a:p>
            <a:r>
              <a:rPr lang="en-US" dirty="0" smtClean="0"/>
              <a:t>End of presentation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4928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69818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5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-15602" y="2636912"/>
            <a:ext cx="91596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 Graph Editor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33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3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1"/>
            <a:ext cx="7211144" cy="3052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labels to 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6902" y="5966210"/>
            <a:ext cx="9144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Write an application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64" y="602999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915816" y="5822195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3650" y="3942580"/>
            <a:ext cx="1584176" cy="11426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edu.cbsystematics.com/images/news/7a2f448a-e991-431c-9730-39616a426a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6" y="4249325"/>
            <a:ext cx="1416123" cy="5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2" y="651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56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2659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C:\Users\hinst\Docs\Pro\Coursework_2\Documentation\1.jp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325"/>
            <a:ext cx="9144000" cy="265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classes</a:t>
            </a:r>
            <a:endParaRPr lang="ru-RU" dirty="0"/>
          </a:p>
        </p:txBody>
      </p:sp>
      <p:pic>
        <p:nvPicPr>
          <p:cNvPr id="2052" name="Picture 4" descr="C:\Users\hinst\Docs\Pro\Coursework_2\Documentatio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9525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inst\Docs\Pro\Coursework_2\Documentation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1" cy="487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hinst\Docs\Pro\Coursework_2\Documentation\ScreenShots\ScreenHunter_23 Feb. 25 19.0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757"/>
            <a:ext cx="8057149" cy="5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inst\Docs\Pro\Coursework_2\Documentation\ScreenShots\ScreenHunter_26 Feb. 26 23.3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6" y="44624"/>
            <a:ext cx="9166651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hinst\Docs\Pro\Coursework_2\Documentation\ScreenShots\ScreenHunter_24 Feb. 26 01.25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28700"/>
            <a:ext cx="614222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38545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03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168</Words>
  <Application>Microsoft Office PowerPoint</Application>
  <PresentationFormat>Экран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Requirements</vt:lpstr>
      <vt:lpstr>Development</vt:lpstr>
      <vt:lpstr>Tools</vt:lpstr>
      <vt:lpstr>Project structure</vt:lpstr>
      <vt:lpstr>Project classes</vt:lpstr>
      <vt:lpstr>Application</vt:lpstr>
      <vt:lpstr>Презентация PowerPoint</vt:lpstr>
      <vt:lpstr>XML Documents</vt:lpstr>
      <vt:lpstr>Windows Presentation Foundation</vt:lpstr>
      <vt:lpstr>Презентация PowerPoint</vt:lpstr>
      <vt:lpstr>WPF XAML</vt:lpstr>
      <vt:lpstr>WPF Data Binding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107</cp:revision>
  <dcterms:created xsi:type="dcterms:W3CDTF">2013-02-25T10:13:06Z</dcterms:created>
  <dcterms:modified xsi:type="dcterms:W3CDTF">2013-03-26T21:06:39Z</dcterms:modified>
</cp:coreProperties>
</file>