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8" r:id="rId10"/>
    <p:sldId id="264" r:id="rId11"/>
    <p:sldId id="263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57"/>
            <p14:sldId id="258"/>
            <p14:sldId id="259"/>
            <p14:sldId id="260"/>
            <p14:sldId id="269"/>
            <p14:sldId id="261"/>
            <p14:sldId id="262"/>
            <p14:sldId id="268"/>
            <p14:sldId id="264"/>
            <p14:sldId id="263"/>
            <p14:sldId id="265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2013.03.14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Graph Editor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Coursework project by Alexander </a:t>
            </a:r>
            <a:r>
              <a:rPr lang="en-US" dirty="0" err="1" smtClean="0">
                <a:solidFill>
                  <a:schemeClr val="tx1"/>
                </a:solidFill>
              </a:rPr>
              <a:t>Savinykh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10PMI2 group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НИ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2012-2013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420888"/>
            <a:ext cx="8826344" cy="37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7884" y="1628800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user interface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XAML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2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Data Binding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57264" cy="4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6288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Data binding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Dependency properties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128" y="2867855"/>
            <a:ext cx="802838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LinkPointX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NodeControl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838282"/>
            <a:ext cx="80283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43810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33128" y="5701898"/>
            <a:ext cx="860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PropertyChangeNotifier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Canvas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52076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23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090" y="2631182"/>
            <a:ext cx="7751712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Microsoft LINQ (Language Integrated Query)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40" y="327720"/>
            <a:ext cx="1085056" cy="10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2654" y="330785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associatedLinks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from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links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where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link.LinkedNodes.Item1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link.LinkedNodes.Item2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select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link;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0" y="273178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58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Features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327720"/>
            <a:ext cx="1095375" cy="10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924743" y="2615337"/>
            <a:ext cx="3451193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Lambda expressions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3" y="2659936"/>
            <a:ext cx="4326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975048" y="3555900"/>
            <a:ext cx="7587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.MatchingType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DependencyObject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TheCanvas.Children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element)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uFill>
                  <a:solidFill>
                    <a:srgbClr val="C00000"/>
                  </a:solidFill>
                </a:uFill>
                <a:latin typeface="Consolas"/>
              </a:rPr>
              <a:t>=&gt;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element.SetValue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IdProperty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GetNewId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(element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962150" y="4095750"/>
            <a:ext cx="6210250" cy="5143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21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89240"/>
            <a:ext cx="8229600" cy="1143000"/>
          </a:xfrm>
        </p:spPr>
        <p:txBody>
          <a:bodyPr/>
          <a:lstStyle/>
          <a:p>
            <a:r>
              <a:rPr lang="en-US" dirty="0" smtClean="0"/>
              <a:t>End of presentation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4928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69818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5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labels to 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3650" y="3942580"/>
            <a:ext cx="1584176" cy="11426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edu.cbsystematics.com/images/news/7a2f448a-e991-431c-9730-39616a426a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6" y="4249325"/>
            <a:ext cx="1416123" cy="5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2" y="651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56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hinst\Docs\Pro\Coursework_2\Documentation\ScreenShots\ScreenHunter_23 Feb. 25 19.0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757"/>
            <a:ext cx="8057149" cy="5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inst\Docs\Pro\Coursework_2\Documentation\ScreenShots\ScreenHunter_26 Feb. 26 23.3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6" y="44624"/>
            <a:ext cx="9166651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hinst\Docs\Pro\Coursework_2\Documentation\ScreenShots\ScreenHunter_24 Feb. 26 01.25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28700"/>
            <a:ext cx="614222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38545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03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225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904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1383904"/>
            <a:ext cx="9144000" cy="4962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474" y="2636912"/>
            <a:ext cx="822305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&lt;?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xml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version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1.0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encoding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utf-8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?&gt;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374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617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140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737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/&gt;</a:t>
            </a:r>
            <a:endParaRPr lang="en-US" dirty="0"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 smtClean="0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LinkControl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Node1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Node2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 smtClean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3813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6861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400506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79512" y="2636911"/>
            <a:ext cx="315788" cy="20036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Windows Presentation Foundation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2734072"/>
            <a:ext cx="4546848" cy="2116832"/>
          </a:xfrm>
        </p:spPr>
        <p:txBody>
          <a:bodyPr/>
          <a:lstStyle/>
          <a:p>
            <a:pPr>
              <a:buFont typeface="Calibri" pitchFamily="34" charset="0"/>
              <a:buChar char="﻿"/>
            </a:pPr>
            <a:r>
              <a:rPr lang="en-US" dirty="0" smtClean="0"/>
              <a:t>Hardware acceleration</a:t>
            </a:r>
          </a:p>
          <a:p>
            <a:pPr>
              <a:buFont typeface="Calibri" pitchFamily="34" charset="0"/>
              <a:buChar char="﻿"/>
            </a:pPr>
            <a:r>
              <a:rPr lang="en-US" dirty="0" smtClean="0"/>
              <a:t>Resolution independent</a:t>
            </a:r>
          </a:p>
          <a:p>
            <a:pPr>
              <a:buFont typeface="Calibri" pitchFamily="34" charset="0"/>
              <a:buChar char="﻿"/>
            </a:pPr>
            <a:r>
              <a:rPr lang="en-US" dirty="0" smtClean="0"/>
              <a:t>Styling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71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4107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986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27809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998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thewire.vertigo.com/wp-content/uploads/devexpressD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51" y="836712"/>
            <a:ext cx="9162521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172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Visual Graph Editor</vt:lpstr>
      <vt:lpstr>Requirements</vt:lpstr>
      <vt:lpstr>Development</vt:lpstr>
      <vt:lpstr>Tools</vt:lpstr>
      <vt:lpstr>Application</vt:lpstr>
      <vt:lpstr>Презентация PowerPoint</vt:lpstr>
      <vt:lpstr>XML Documents</vt:lpstr>
      <vt:lpstr>Windows Presentation Foundation</vt:lpstr>
      <vt:lpstr>Презентация PowerPoint</vt:lpstr>
      <vt:lpstr>WPF XAML</vt:lpstr>
      <vt:lpstr>WPF Data Binding</vt:lpstr>
      <vt:lpstr> Features</vt:lpstr>
      <vt:lpstr>Презентация PowerPoint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81</cp:revision>
  <dcterms:created xsi:type="dcterms:W3CDTF">2013-02-25T10:13:06Z</dcterms:created>
  <dcterms:modified xsi:type="dcterms:W3CDTF">2013-03-14T19:11:02Z</dcterms:modified>
</cp:coreProperties>
</file>