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98D5898-EE1B-4FBD-BC08-4C2F22B4639F}">
          <p14:sldIdLst>
            <p14:sldId id="256"/>
            <p14:sldId id="257"/>
            <p14:sldId id="262"/>
            <p14:sldId id="263"/>
            <p14:sldId id="264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9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4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4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7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9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1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1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7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4571-74CB-4158-A890-6670630037B7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5408-483F-434A-BEFE-1F5967D15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62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ru-RU" dirty="0" smtClean="0"/>
              <a:t>Тестирование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12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Тестирование производительности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279759"/>
              </p:ext>
            </p:extLst>
          </p:nvPr>
        </p:nvGraphicFramePr>
        <p:xfrm>
          <a:off x="467544" y="2564904"/>
          <a:ext cx="8229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Нагрузочное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Load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Стресс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Stress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Стабильность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Endurance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Ёмкость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Capacity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Конфигурационное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Configuration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Объёмное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Volume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7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ru-RU" dirty="0"/>
          </a:p>
        </p:txBody>
      </p:sp>
      <p:pic>
        <p:nvPicPr>
          <p:cNvPr id="1027" name="Picture 3" descr="\\Hinst-desktop\hinst\Изображения\Picture\My Art\Testing\Loa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11" y="2492897"/>
            <a:ext cx="4657178" cy="27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9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</a:t>
            </a:r>
            <a:endParaRPr lang="ru-RU" dirty="0"/>
          </a:p>
        </p:txBody>
      </p:sp>
      <p:pic>
        <p:nvPicPr>
          <p:cNvPr id="2050" name="Picture 2" descr="\\Hinst-desktop\hinst\Изображения\Picture\My Art\Testing\Str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4" y="1916832"/>
            <a:ext cx="4592312" cy="38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Endurance</a:t>
            </a:r>
            <a:endParaRPr lang="ru-RU" dirty="0"/>
          </a:p>
        </p:txBody>
      </p:sp>
      <p:pic>
        <p:nvPicPr>
          <p:cNvPr id="3074" name="Picture 2" descr="\\Hinst-desktop\hinst\Изображения\Picture\My Art\Testing\Endura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9" y="2353146"/>
            <a:ext cx="5138042" cy="30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Критерии производительности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 обработки запросов и выполнения задач</a:t>
            </a:r>
          </a:p>
          <a:p>
            <a:r>
              <a:rPr lang="ru-RU" dirty="0" smtClean="0"/>
              <a:t>Пропускная способность</a:t>
            </a:r>
          </a:p>
          <a:p>
            <a:r>
              <a:rPr lang="ru-RU" dirty="0" smtClean="0"/>
              <a:t>Время ответа сервера</a:t>
            </a:r>
          </a:p>
          <a:p>
            <a:r>
              <a:rPr lang="ru-RU" dirty="0" smtClean="0"/>
              <a:t>Время отображения элемента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86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тестирования производительности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Убедиться, что система удовлетворяет требованиям</a:t>
            </a:r>
          </a:p>
          <a:p>
            <a:r>
              <a:rPr lang="ru-RU" dirty="0" smtClean="0"/>
              <a:t>Определить максимальный уровень нагрузки для системы</a:t>
            </a:r>
          </a:p>
          <a:p>
            <a:r>
              <a:rPr lang="ru-RU" dirty="0" smtClean="0"/>
              <a:t>Сравнить производительность систем</a:t>
            </a:r>
          </a:p>
          <a:p>
            <a:r>
              <a:rPr lang="ru-RU" dirty="0" smtClean="0"/>
              <a:t>Определить, какие элементы нагрузки или части системы приводят к снижению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46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editor</a:t>
            </a:r>
            <a:endParaRPr lang="ru-RU" dirty="0"/>
          </a:p>
        </p:txBody>
      </p:sp>
      <p:pic>
        <p:nvPicPr>
          <p:cNvPr id="4" name="Picture 5" descr="C:\Users\hinst\Docs\Pro\Coursework_2\Documentation\ScreenShots\ScreenHunter_23 Feb. 25 19.0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5" y="1268760"/>
            <a:ext cx="8049404" cy="5184577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37074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53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43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67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Тестирование производительности</vt:lpstr>
      <vt:lpstr>Тестирование производительности</vt:lpstr>
      <vt:lpstr>Load</vt:lpstr>
      <vt:lpstr>Stress</vt:lpstr>
      <vt:lpstr>Endurance</vt:lpstr>
      <vt:lpstr>Критерии производительности</vt:lpstr>
      <vt:lpstr>Цели тестирования производительности</vt:lpstr>
      <vt:lpstr>Graph editor</vt:lpstr>
      <vt:lpstr>Презентация PowerPoint</vt:lpstr>
    </vt:vector>
  </TitlesOfParts>
  <Company>ННГАСУ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производительности</dc:title>
  <dc:creator>Hinstance</dc:creator>
  <cp:lastModifiedBy>Hinstance</cp:lastModifiedBy>
  <cp:revision>15</cp:revision>
  <dcterms:created xsi:type="dcterms:W3CDTF">2013-06-18T18:08:03Z</dcterms:created>
  <dcterms:modified xsi:type="dcterms:W3CDTF">2013-06-19T15:33:17Z</dcterms:modified>
</cp:coreProperties>
</file>