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9"/>
  </p:notesMasterIdLst>
  <p:sldIdLst>
    <p:sldId id="269" r:id="rId3"/>
    <p:sldId id="266" r:id="rId4"/>
    <p:sldId id="265" r:id="rId5"/>
    <p:sldId id="291" r:id="rId6"/>
    <p:sldId id="282" r:id="rId7"/>
    <p:sldId id="280" r:id="rId8"/>
    <p:sldId id="294" r:id="rId9"/>
    <p:sldId id="288" r:id="rId10"/>
    <p:sldId id="289" r:id="rId11"/>
    <p:sldId id="286" r:id="rId12"/>
    <p:sldId id="281" r:id="rId13"/>
    <p:sldId id="287" r:id="rId14"/>
    <p:sldId id="267" r:id="rId15"/>
    <p:sldId id="268" r:id="rId16"/>
    <p:sldId id="293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61"/>
    <a:srgbClr val="004165"/>
    <a:srgbClr val="772432"/>
    <a:srgbClr val="FEEE9F"/>
    <a:srgbClr val="B3C3D3"/>
    <a:srgbClr val="800000"/>
    <a:srgbClr val="0B5879"/>
    <a:srgbClr val="497593"/>
    <a:srgbClr val="7B98B2"/>
    <a:srgbClr val="571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8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440" y="184"/>
      </p:cViewPr>
      <p:guideLst/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ACEEB-96A6-BE4B-AD4A-D8B0035CB14C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FC4-CAF1-6741-875A-C83F3721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FC4-CAF1-6741-875A-C83F3721E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E2BD-0C58-E64B-AB95-36840E71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00400"/>
            <a:ext cx="6858000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65A1A-B737-B943-8F8E-C68DC1ACD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95570"/>
            <a:ext cx="68580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89A3AF-4EDC-4043-804E-E87D504FBF6B}"/>
              </a:ext>
            </a:extLst>
          </p:cNvPr>
          <p:cNvCxnSpPr/>
          <p:nvPr userDrawn="1"/>
        </p:nvCxnSpPr>
        <p:spPr>
          <a:xfrm>
            <a:off x="1066800" y="2743200"/>
            <a:ext cx="7010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oastmasters International">
            <a:extLst>
              <a:ext uri="{FF2B5EF4-FFF2-40B4-BE49-F238E27FC236}">
                <a16:creationId xmlns:a16="http://schemas.microsoft.com/office/drawing/2014/main" id="{C494A6F7-4469-E346-9A15-0B03CF263A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715" y="1830810"/>
            <a:ext cx="2782570" cy="4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38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eft_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D8F0-BA9C-2D49-BEF0-F0A72CC2C3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451" y="295773"/>
            <a:ext cx="4123707" cy="64922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26E2-9833-424F-8180-005EEF86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51" y="1535081"/>
            <a:ext cx="4123707" cy="43323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D07C98-DEB2-9043-B3B7-E156746DE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403F9B-2509-B349-8F7B-B7A269B84D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4286" cy="621792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49420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eft_Content Righ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CBC6FF-D0F0-194A-9730-69A23927DE9B}"/>
              </a:ext>
            </a:extLst>
          </p:cNvPr>
          <p:cNvSpPr/>
          <p:nvPr userDrawn="1"/>
        </p:nvSpPr>
        <p:spPr>
          <a:xfrm>
            <a:off x="4572000" y="0"/>
            <a:ext cx="4572000" cy="6208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AD8F0-BA9C-2D49-BEF0-F0A72CC2C3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451" y="295773"/>
            <a:ext cx="4123707" cy="64922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26E2-9833-424F-8180-005EEF86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51" y="1535080"/>
            <a:ext cx="4123707" cy="4332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D07C98-DEB2-9043-B3B7-E156746DE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A32ABD0-551C-8047-9A8B-46EC083AD1D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4286" cy="621792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175783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eft_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CBC6FF-D0F0-194A-9730-69A23927DE9B}"/>
              </a:ext>
            </a:extLst>
          </p:cNvPr>
          <p:cNvSpPr/>
          <p:nvPr userDrawn="1"/>
        </p:nvSpPr>
        <p:spPr>
          <a:xfrm>
            <a:off x="4572000" y="0"/>
            <a:ext cx="4572000" cy="6208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AD8F0-BA9C-2D49-BEF0-F0A72CC2C3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451" y="295773"/>
            <a:ext cx="4121658" cy="64922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26E2-9833-424F-8180-005EEF86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51" y="1535080"/>
            <a:ext cx="4123707" cy="4332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D07C98-DEB2-9043-B3B7-E156746DE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6AC97-D6BB-CF45-B568-D12F1D2C1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22317" y="419100"/>
            <a:ext cx="4121658" cy="54483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64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 Left Multiple_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D8F0-BA9C-2D49-BEF0-F0A72CC2C3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451" y="295773"/>
            <a:ext cx="4123707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multiple 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26E2-9833-424F-8180-005EEF86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51" y="2019066"/>
            <a:ext cx="4123707" cy="3848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057B3-0FA6-1247-A5B1-98999B22F4C8}"/>
              </a:ext>
            </a:extLst>
          </p:cNvPr>
          <p:cNvSpPr/>
          <p:nvPr userDrawn="1"/>
        </p:nvSpPr>
        <p:spPr>
          <a:xfrm>
            <a:off x="0" y="6212926"/>
            <a:ext cx="9144000" cy="645074"/>
          </a:xfrm>
          <a:prstGeom prst="rect">
            <a:avLst/>
          </a:prstGeom>
          <a:solidFill>
            <a:srgbClr val="77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D59A93-E94D-0445-9D55-67EBAACB4771}"/>
              </a:ext>
            </a:extLst>
          </p:cNvPr>
          <p:cNvCxnSpPr/>
          <p:nvPr userDrawn="1"/>
        </p:nvCxnSpPr>
        <p:spPr>
          <a:xfrm>
            <a:off x="304800" y="1476768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DCE7488-AC56-214B-8402-0373CFC92E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4286" cy="621792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pic>
        <p:nvPicPr>
          <p:cNvPr id="13" name="Picture 12" descr="Toastmasters International">
            <a:extLst>
              <a:ext uri="{FF2B5EF4-FFF2-40B4-BE49-F238E27FC236}">
                <a16:creationId xmlns:a16="http://schemas.microsoft.com/office/drawing/2014/main" id="{D984B6F2-BD5B-6C47-8C0D-EB720C0B8052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559" y="6316627"/>
            <a:ext cx="1773873" cy="404848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54CCAB-F9FC-3140-89B0-FAD6805827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00850" y="6356351"/>
            <a:ext cx="2057400" cy="365125"/>
          </a:xfrm>
        </p:spPr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1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 Left Multiple_Content Righ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99C37B-CADC-224E-AFF4-6F5D325F9CED}"/>
              </a:ext>
            </a:extLst>
          </p:cNvPr>
          <p:cNvSpPr/>
          <p:nvPr userDrawn="1"/>
        </p:nvSpPr>
        <p:spPr>
          <a:xfrm>
            <a:off x="4572000" y="0"/>
            <a:ext cx="4572000" cy="6208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AD8F0-BA9C-2D49-BEF0-F0A72CC2C3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451" y="295773"/>
            <a:ext cx="4123707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multiple 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26E2-9833-424F-8180-005EEF86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51" y="2019066"/>
            <a:ext cx="4123707" cy="3848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057B3-0FA6-1247-A5B1-98999B22F4C8}"/>
              </a:ext>
            </a:extLst>
          </p:cNvPr>
          <p:cNvSpPr/>
          <p:nvPr userDrawn="1"/>
        </p:nvSpPr>
        <p:spPr>
          <a:xfrm>
            <a:off x="0" y="6212926"/>
            <a:ext cx="9144000" cy="645074"/>
          </a:xfrm>
          <a:prstGeom prst="rect">
            <a:avLst/>
          </a:prstGeom>
          <a:solidFill>
            <a:srgbClr val="77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D59A93-E94D-0445-9D55-67EBAACB4771}"/>
              </a:ext>
            </a:extLst>
          </p:cNvPr>
          <p:cNvCxnSpPr/>
          <p:nvPr userDrawn="1"/>
        </p:nvCxnSpPr>
        <p:spPr>
          <a:xfrm>
            <a:off x="304800" y="1476768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D36E625B-E8A5-F64D-B280-FF6E4EB345D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4286" cy="621792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pic>
        <p:nvPicPr>
          <p:cNvPr id="15" name="Picture 14" descr="Toastmasters International">
            <a:extLst>
              <a:ext uri="{FF2B5EF4-FFF2-40B4-BE49-F238E27FC236}">
                <a16:creationId xmlns:a16="http://schemas.microsoft.com/office/drawing/2014/main" id="{B709A71D-E86F-3841-848D-B1084F157369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559" y="6316627"/>
            <a:ext cx="1773873" cy="40484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8405AB4-43EA-5745-9810-C23CA8DD83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00850" y="6356351"/>
            <a:ext cx="2057400" cy="365125"/>
          </a:xfrm>
        </p:spPr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2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 Left Multiple_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99C37B-CADC-224E-AFF4-6F5D325F9CED}"/>
              </a:ext>
            </a:extLst>
          </p:cNvPr>
          <p:cNvSpPr/>
          <p:nvPr userDrawn="1"/>
        </p:nvSpPr>
        <p:spPr>
          <a:xfrm>
            <a:off x="4572000" y="0"/>
            <a:ext cx="4572000" cy="6208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AD8F0-BA9C-2D49-BEF0-F0A72CC2C3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451" y="295773"/>
            <a:ext cx="4121658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multiple 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26E2-9833-424F-8180-005EEF86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51" y="2019066"/>
            <a:ext cx="4123707" cy="3848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057B3-0FA6-1247-A5B1-98999B22F4C8}"/>
              </a:ext>
            </a:extLst>
          </p:cNvPr>
          <p:cNvSpPr/>
          <p:nvPr userDrawn="1"/>
        </p:nvSpPr>
        <p:spPr>
          <a:xfrm>
            <a:off x="0" y="6212926"/>
            <a:ext cx="9144000" cy="645074"/>
          </a:xfrm>
          <a:prstGeom prst="rect">
            <a:avLst/>
          </a:prstGeom>
          <a:solidFill>
            <a:srgbClr val="77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D59A93-E94D-0445-9D55-67EBAACB4771}"/>
              </a:ext>
            </a:extLst>
          </p:cNvPr>
          <p:cNvCxnSpPr/>
          <p:nvPr userDrawn="1"/>
        </p:nvCxnSpPr>
        <p:spPr>
          <a:xfrm>
            <a:off x="304800" y="1476768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FBEA-C105-AC49-830C-94C748A670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3892" y="419100"/>
            <a:ext cx="4121658" cy="54483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Picture 12" descr="Toastmasters International">
            <a:extLst>
              <a:ext uri="{FF2B5EF4-FFF2-40B4-BE49-F238E27FC236}">
                <a16:creationId xmlns:a16="http://schemas.microsoft.com/office/drawing/2014/main" id="{2CE55389-7C77-904D-A8D8-BC45361CE725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559" y="6316627"/>
            <a:ext cx="1773873" cy="404848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356D9C-1223-8F44-BF69-9A7A011BFC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00850" y="6356351"/>
            <a:ext cx="2057400" cy="365125"/>
          </a:xfrm>
        </p:spPr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3B808-8450-C749-BE34-83F343354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518CE1-0D5F-1C42-9A3E-10D40306BD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143000"/>
            <a:ext cx="9144000" cy="5084065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9875B-36BA-7147-91A7-92751BF38026}"/>
              </a:ext>
            </a:extLst>
          </p:cNvPr>
          <p:cNvSpPr/>
          <p:nvPr userDrawn="1"/>
        </p:nvSpPr>
        <p:spPr>
          <a:xfrm>
            <a:off x="0" y="-1"/>
            <a:ext cx="9144000" cy="114300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9CBB3-A058-9248-905D-0684034A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1FA9E0-A75C-1C46-AB6F-6A5E7D665B54}"/>
              </a:ext>
            </a:extLst>
          </p:cNvPr>
          <p:cNvCxnSpPr/>
          <p:nvPr userDrawn="1"/>
        </p:nvCxnSpPr>
        <p:spPr>
          <a:xfrm>
            <a:off x="304800" y="989880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3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518CE1-0D5F-1C42-9A3E-10D40306BD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143000"/>
            <a:ext cx="9144000" cy="5715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6B948D-23E4-3F42-B765-2AA919B9E9C5}"/>
              </a:ext>
            </a:extLst>
          </p:cNvPr>
          <p:cNvSpPr/>
          <p:nvPr userDrawn="1"/>
        </p:nvSpPr>
        <p:spPr>
          <a:xfrm>
            <a:off x="0" y="-1"/>
            <a:ext cx="9144000" cy="114300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9CBB3-A058-9248-905D-0684034A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EF7B8B-DC7E-A14C-8B53-C948B4015EC6}"/>
              </a:ext>
            </a:extLst>
          </p:cNvPr>
          <p:cNvCxnSpPr/>
          <p:nvPr userDrawn="1"/>
        </p:nvCxnSpPr>
        <p:spPr>
          <a:xfrm>
            <a:off x="304800" y="989880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4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w to use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99C37B-CADC-224E-AFF4-6F5D325F9CED}"/>
              </a:ext>
            </a:extLst>
          </p:cNvPr>
          <p:cNvSpPr/>
          <p:nvPr userDrawn="1"/>
        </p:nvSpPr>
        <p:spPr>
          <a:xfrm>
            <a:off x="4572000" y="0"/>
            <a:ext cx="4572000" cy="6208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AD8F0-BA9C-2D49-BEF0-F0A72CC2C3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451" y="295773"/>
            <a:ext cx="4363548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How to use Colors on Charts/Tables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057B3-0FA6-1247-A5B1-98999B22F4C8}"/>
              </a:ext>
            </a:extLst>
          </p:cNvPr>
          <p:cNvSpPr/>
          <p:nvPr userDrawn="1"/>
        </p:nvSpPr>
        <p:spPr>
          <a:xfrm>
            <a:off x="0" y="6212926"/>
            <a:ext cx="9144000" cy="645074"/>
          </a:xfrm>
          <a:prstGeom prst="rect">
            <a:avLst/>
          </a:prstGeom>
          <a:solidFill>
            <a:srgbClr val="77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D59A93-E94D-0445-9D55-67EBAACB4771}"/>
              </a:ext>
            </a:extLst>
          </p:cNvPr>
          <p:cNvCxnSpPr/>
          <p:nvPr userDrawn="1"/>
        </p:nvCxnSpPr>
        <p:spPr>
          <a:xfrm>
            <a:off x="304800" y="1476768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81AD1C-9BAD-504D-A94E-B572CF6BB330}"/>
              </a:ext>
            </a:extLst>
          </p:cNvPr>
          <p:cNvGrpSpPr/>
          <p:nvPr userDrawn="1"/>
        </p:nvGrpSpPr>
        <p:grpSpPr>
          <a:xfrm>
            <a:off x="5228969" y="785113"/>
            <a:ext cx="3255380" cy="868101"/>
            <a:chOff x="382104" y="3327719"/>
            <a:chExt cx="4340506" cy="868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4C0F28-DFB4-FB48-B1BA-69CBD0ECB0DE}"/>
                </a:ext>
              </a:extLst>
            </p:cNvPr>
            <p:cNvSpPr/>
            <p:nvPr userDrawn="1"/>
          </p:nvSpPr>
          <p:spPr>
            <a:xfrm>
              <a:off x="382105" y="3327719"/>
              <a:ext cx="868101" cy="8681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C55AFF-0CD7-6E47-9CE6-AD24C7E762D1}"/>
                </a:ext>
              </a:extLst>
            </p:cNvPr>
            <p:cNvSpPr/>
            <p:nvPr userDrawn="1"/>
          </p:nvSpPr>
          <p:spPr>
            <a:xfrm>
              <a:off x="1250206" y="3327719"/>
              <a:ext cx="868101" cy="8681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F0F4FD-D576-DB44-882A-074F220CF31B}"/>
                </a:ext>
              </a:extLst>
            </p:cNvPr>
            <p:cNvSpPr/>
            <p:nvPr userDrawn="1"/>
          </p:nvSpPr>
          <p:spPr>
            <a:xfrm>
              <a:off x="2118307" y="3327719"/>
              <a:ext cx="868101" cy="8681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15AC36-03F4-7F46-B01D-5A11BD0A6A94}"/>
                </a:ext>
              </a:extLst>
            </p:cNvPr>
            <p:cNvSpPr/>
            <p:nvPr userDrawn="1"/>
          </p:nvSpPr>
          <p:spPr>
            <a:xfrm>
              <a:off x="2986408" y="3327719"/>
              <a:ext cx="868101" cy="8681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527A42-9DFA-1A41-9DD3-25755BEA8387}"/>
                </a:ext>
              </a:extLst>
            </p:cNvPr>
            <p:cNvSpPr/>
            <p:nvPr userDrawn="1"/>
          </p:nvSpPr>
          <p:spPr>
            <a:xfrm>
              <a:off x="3854509" y="3327719"/>
              <a:ext cx="868101" cy="8681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82D3875-578C-9849-9094-D12B6FE410F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2104" y="3415147"/>
              <a:ext cx="868101" cy="682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600" b="1" kern="1200">
                  <a:solidFill>
                    <a:srgbClr val="333333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C6DB5269-9F92-124F-9EFB-0B5E49CFC1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50206" y="3415147"/>
              <a:ext cx="868101" cy="682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600" b="1" kern="1200">
                  <a:solidFill>
                    <a:srgbClr val="333333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/>
                <a:t>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F9AC09-C32F-7848-A0E3-9D5E9CA9800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06732" y="3415147"/>
              <a:ext cx="868101" cy="682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600" b="1" kern="1200">
                  <a:solidFill>
                    <a:srgbClr val="333333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CFA7C4A-3612-C345-A189-543B61F29B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974833" y="3415147"/>
              <a:ext cx="868101" cy="682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600" b="1" kern="1200">
                  <a:solidFill>
                    <a:srgbClr val="333333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342C6220-558E-134C-ADB9-621C3F5FC88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54509" y="3415147"/>
              <a:ext cx="868101" cy="682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600" b="1" kern="1200">
                  <a:solidFill>
                    <a:srgbClr val="333333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26A98E-0B3B-D649-B831-8ECA3D5D07AC}"/>
              </a:ext>
            </a:extLst>
          </p:cNvPr>
          <p:cNvGrpSpPr/>
          <p:nvPr userDrawn="1"/>
        </p:nvGrpSpPr>
        <p:grpSpPr>
          <a:xfrm>
            <a:off x="5228969" y="1900357"/>
            <a:ext cx="3255380" cy="868101"/>
            <a:chOff x="6794478" y="3327719"/>
            <a:chExt cx="4340506" cy="868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66CF8A-D4B7-0640-8565-D3974191389E}"/>
                </a:ext>
              </a:extLst>
            </p:cNvPr>
            <p:cNvSpPr/>
            <p:nvPr userDrawn="1"/>
          </p:nvSpPr>
          <p:spPr>
            <a:xfrm>
              <a:off x="6794479" y="3327719"/>
              <a:ext cx="868101" cy="868101"/>
            </a:xfrm>
            <a:prstGeom prst="rect">
              <a:avLst/>
            </a:prstGeom>
            <a:solidFill>
              <a:srgbClr val="B3C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0E2D77-3B55-5242-B380-4175817554C0}"/>
                </a:ext>
              </a:extLst>
            </p:cNvPr>
            <p:cNvSpPr/>
            <p:nvPr userDrawn="1"/>
          </p:nvSpPr>
          <p:spPr>
            <a:xfrm>
              <a:off x="7662580" y="3327719"/>
              <a:ext cx="868101" cy="868101"/>
            </a:xfrm>
            <a:prstGeom prst="rect">
              <a:avLst/>
            </a:prstGeom>
            <a:solidFill>
              <a:srgbClr val="7B9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BD00BB-9D42-6243-9736-8E9F8874AA73}"/>
                </a:ext>
              </a:extLst>
            </p:cNvPr>
            <p:cNvSpPr/>
            <p:nvPr userDrawn="1"/>
          </p:nvSpPr>
          <p:spPr>
            <a:xfrm>
              <a:off x="8530681" y="3327719"/>
              <a:ext cx="868101" cy="868101"/>
            </a:xfrm>
            <a:prstGeom prst="rect">
              <a:avLst/>
            </a:prstGeom>
            <a:solidFill>
              <a:srgbClr val="4975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FEEF79-D422-7B44-8963-650D1FCB8CAE}"/>
                </a:ext>
              </a:extLst>
            </p:cNvPr>
            <p:cNvSpPr/>
            <p:nvPr userDrawn="1"/>
          </p:nvSpPr>
          <p:spPr>
            <a:xfrm>
              <a:off x="9398782" y="3327719"/>
              <a:ext cx="868101" cy="868101"/>
            </a:xfrm>
            <a:prstGeom prst="rect">
              <a:avLst/>
            </a:prstGeom>
            <a:solidFill>
              <a:srgbClr val="0B58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57089A6-0701-4840-8598-9AAA5958F3F3}"/>
                </a:ext>
              </a:extLst>
            </p:cNvPr>
            <p:cNvSpPr/>
            <p:nvPr userDrawn="1"/>
          </p:nvSpPr>
          <p:spPr>
            <a:xfrm>
              <a:off x="10266883" y="3327719"/>
              <a:ext cx="868101" cy="868101"/>
            </a:xfrm>
            <a:prstGeom prst="rect">
              <a:avLst/>
            </a:prstGeom>
            <a:solidFill>
              <a:srgbClr val="0041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AE711AD8-A200-934D-BA4B-F4C6307321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794478" y="3415147"/>
              <a:ext cx="868101" cy="682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600" b="1" kern="1200">
                  <a:solidFill>
                    <a:srgbClr val="333333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DD72198E-3F55-524E-9B45-1E7C4E57149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62580" y="3415147"/>
              <a:ext cx="868101" cy="682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600" b="1" kern="1200">
                  <a:solidFill>
                    <a:srgbClr val="333333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/>
                <a:t>2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D4572998-3193-9748-BC2F-A847C2A2FD4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519106" y="3415147"/>
              <a:ext cx="868101" cy="682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600" b="1" kern="1200">
                  <a:solidFill>
                    <a:srgbClr val="333333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DD2B0AB2-F8FE-344E-B643-8D6D9718EF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387207" y="3415147"/>
              <a:ext cx="868101" cy="682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600" b="1" kern="1200">
                  <a:solidFill>
                    <a:srgbClr val="333333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23C15460-6F14-C946-A23F-08B4721FF79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266883" y="3415147"/>
              <a:ext cx="868101" cy="682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3600" b="1" kern="1200">
                  <a:solidFill>
                    <a:srgbClr val="333333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9D9239-BCD2-0A4E-8663-64AA8D579F28}"/>
              </a:ext>
            </a:extLst>
          </p:cNvPr>
          <p:cNvSpPr txBox="1"/>
          <p:nvPr userDrawn="1"/>
        </p:nvSpPr>
        <p:spPr>
          <a:xfrm>
            <a:off x="4787758" y="3097411"/>
            <a:ext cx="4147792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0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Minimum font size - </a:t>
            </a:r>
            <a:r>
              <a:rPr lang="en-US" sz="1800" b="1" dirty="0"/>
              <a:t>18pt</a:t>
            </a:r>
            <a:r>
              <a:rPr lang="en-US" sz="1800" b="0" dirty="0"/>
              <a:t>.</a:t>
            </a:r>
          </a:p>
          <a:p>
            <a:pPr marL="214313" indent="-214313">
              <a:lnSpc>
                <a:spcPct val="10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Font weight - </a:t>
            </a:r>
            <a:r>
              <a:rPr lang="en-US" sz="1800" b="1" dirty="0"/>
              <a:t>Bold </a:t>
            </a:r>
            <a:r>
              <a:rPr lang="en-US" sz="1800" b="0" dirty="0"/>
              <a:t>(when used on background colors, for best accessibility).</a:t>
            </a:r>
          </a:p>
          <a:p>
            <a:pPr marL="214313" indent="-214313">
              <a:lnSpc>
                <a:spcPct val="10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Use the Dark Gray </a:t>
            </a:r>
            <a:r>
              <a:rPr lang="en-US" sz="1800" b="1" i="0" dirty="0">
                <a:latin typeface="Arial" panose="020B0604020202020204" pitchFamily="34" charset="0"/>
                <a:cs typeface="Arial" panose="020B0604020202020204" pitchFamily="34" charset="0"/>
              </a:rPr>
              <a:t>#333333 </a:t>
            </a:r>
            <a:r>
              <a:rPr lang="en-US" sz="1800" b="0" dirty="0"/>
              <a:t>Text color on Accent 1 and Accent 2. </a:t>
            </a:r>
          </a:p>
          <a:p>
            <a:pPr marL="214313" indent="-214313">
              <a:lnSpc>
                <a:spcPct val="10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Use the White </a:t>
            </a:r>
            <a:r>
              <a:rPr lang="en-US" sz="1800" b="1" dirty="0"/>
              <a:t>#FFFFFF </a:t>
            </a:r>
            <a:r>
              <a:rPr lang="en-US" sz="1800" b="0" dirty="0"/>
              <a:t>Text color </a:t>
            </a:r>
            <a:br>
              <a:rPr lang="en-US" sz="1800" b="0" dirty="0"/>
            </a:br>
            <a:r>
              <a:rPr lang="en-US" sz="1800" b="0" dirty="0"/>
              <a:t>on Accent 3, Accent 4, and Accent 5.</a:t>
            </a:r>
          </a:p>
        </p:txBody>
      </p:sp>
      <p:pic>
        <p:nvPicPr>
          <p:cNvPr id="36" name="Picture 35" descr="Toastmasters International">
            <a:extLst>
              <a:ext uri="{FF2B5EF4-FFF2-40B4-BE49-F238E27FC236}">
                <a16:creationId xmlns:a16="http://schemas.microsoft.com/office/drawing/2014/main" id="{8BF72C14-AE7D-DC4A-864E-D7EBA7E53E68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559" y="6316627"/>
            <a:ext cx="1773873" cy="404848"/>
          </a:xfrm>
          <a:prstGeom prst="rect">
            <a:avLst/>
          </a:prstGeom>
        </p:spPr>
      </p:pic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2EA27E51-0793-E544-8591-FBA57276E1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00850" y="6356351"/>
            <a:ext cx="2057400" cy="365125"/>
          </a:xfrm>
        </p:spPr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83089892-FC3F-DE4B-905F-F865C80D4D7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208451" y="2019066"/>
            <a:ext cx="4123707" cy="384833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0" dirty="0"/>
              <a:t>When utilizing a chart, make sure there is enough color contrast between the text and the background color. Review the example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029063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3424F4-4D46-8844-8BFC-2705771EBE8F}"/>
              </a:ext>
            </a:extLst>
          </p:cNvPr>
          <p:cNvSpPr/>
          <p:nvPr userDrawn="1"/>
        </p:nvSpPr>
        <p:spPr>
          <a:xfrm rot="10800000">
            <a:off x="-1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rgbClr val="571D29"/>
              </a:gs>
              <a:gs pos="73000">
                <a:srgbClr val="772432"/>
              </a:gs>
              <a:gs pos="100000">
                <a:srgbClr val="77243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4E2BD-0C58-E64B-AB95-36840E71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00400"/>
            <a:ext cx="6858000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65A1A-B737-B943-8F8E-C68DC1ACD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95570"/>
            <a:ext cx="68580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89A3AF-4EDC-4043-804E-E87D504FBF6B}"/>
              </a:ext>
            </a:extLst>
          </p:cNvPr>
          <p:cNvCxnSpPr/>
          <p:nvPr userDrawn="1"/>
        </p:nvCxnSpPr>
        <p:spPr>
          <a:xfrm>
            <a:off x="1066800" y="2743200"/>
            <a:ext cx="701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653AE7-8FAF-5843-8098-5741B24003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4060" y="1830811"/>
            <a:ext cx="2775881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pac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E2BD-0C58-E64B-AB95-36840E71CE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006867"/>
            <a:ext cx="6858000" cy="208456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65A1A-B737-B943-8F8E-C68DC1ACD7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358503"/>
            <a:ext cx="68580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Section subtitle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F0269-F024-D749-ADD6-30FCAA36B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008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308B39C-174F-EF45-985E-CC5DE69A33E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27BCF0-7BC9-FC4A-A00C-B7A2A9EF5227}"/>
              </a:ext>
            </a:extLst>
          </p:cNvPr>
          <p:cNvSpPr/>
          <p:nvPr userDrawn="1"/>
        </p:nvSpPr>
        <p:spPr>
          <a:xfrm>
            <a:off x="0" y="6212926"/>
            <a:ext cx="9144000" cy="645074"/>
          </a:xfrm>
          <a:prstGeom prst="rect">
            <a:avLst/>
          </a:prstGeom>
          <a:solidFill>
            <a:srgbClr val="77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 descr="Toastmasters International">
            <a:extLst>
              <a:ext uri="{FF2B5EF4-FFF2-40B4-BE49-F238E27FC236}">
                <a16:creationId xmlns:a16="http://schemas.microsoft.com/office/drawing/2014/main" id="{12FB5AA5-B53D-B449-A680-015427A66CA4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559" y="6316627"/>
            <a:ext cx="1773873" cy="4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1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ac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86E8A4-D3AF-3F49-92B4-CD48A44E0F2A}"/>
              </a:ext>
            </a:extLst>
          </p:cNvPr>
          <p:cNvSpPr/>
          <p:nvPr userDrawn="1"/>
        </p:nvSpPr>
        <p:spPr>
          <a:xfrm rot="10800000">
            <a:off x="-1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rgbClr val="571D29"/>
              </a:gs>
              <a:gs pos="73000">
                <a:srgbClr val="772432"/>
              </a:gs>
              <a:gs pos="100000">
                <a:srgbClr val="77243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420E5-B19B-524A-8BC9-508D147EF32B}"/>
              </a:ext>
            </a:extLst>
          </p:cNvPr>
          <p:cNvSpPr/>
          <p:nvPr userDrawn="1"/>
        </p:nvSpPr>
        <p:spPr>
          <a:xfrm>
            <a:off x="0" y="6212926"/>
            <a:ext cx="9144000" cy="6450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571DF-71AA-4440-B3A3-E8860BAC22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430" y="6410997"/>
            <a:ext cx="1607820" cy="24892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31CCC52-C97D-9147-B3F2-F76FA1B258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006867"/>
            <a:ext cx="6858000" cy="208456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7752C60-69DE-9842-A9F7-1CA8388F221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358503"/>
            <a:ext cx="68580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555325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AE9D-042A-DD42-9A11-F79F2844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5773"/>
            <a:ext cx="8735525" cy="6492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9004-5E21-B147-B0EB-1A69AD8C296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8450" y="1520042"/>
            <a:ext cx="8735525" cy="43582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  <a:p>
            <a:pPr lvl="3"/>
            <a:r>
              <a:rPr lang="en-US" dirty="0"/>
              <a:t>Level Four Bullet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BB276-9101-0D4D-A13B-A773BD15A6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DB36-0E37-3E4F-846E-FFE75404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5773"/>
            <a:ext cx="8735525" cy="6492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B7B1-BD73-384F-B626-099E8AB1C1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08451" y="1535081"/>
            <a:ext cx="4231386" cy="43323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  <a:p>
            <a:pPr lvl="3"/>
            <a:r>
              <a:rPr lang="en-US" dirty="0"/>
              <a:t>Level Four Bullet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AA05-1B10-1D4A-BBC2-304E5EEDACA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06451" y="1535081"/>
            <a:ext cx="4229100" cy="43323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  <a:p>
            <a:pPr lvl="3"/>
            <a:r>
              <a:rPr lang="en-US" dirty="0"/>
              <a:t>Level Four Bullet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DD411A-1AC0-4C4B-B7F9-D6B8D5E7D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8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EA6-B167-1647-B82D-DC3F21AF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3875"/>
            <a:ext cx="8735525" cy="6492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25187-523C-DC4E-B373-33ABFAF3AC5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8451" y="1222717"/>
            <a:ext cx="423138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F897F-8F77-C642-9F94-C50E3197BA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8451" y="2046629"/>
            <a:ext cx="4231386" cy="38207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  <a:p>
            <a:pPr lvl="3"/>
            <a:r>
              <a:rPr lang="en-US" dirty="0"/>
              <a:t>Level Four Bullet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0E7DB-782E-2C45-8167-CDD0EA86BAD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12589" y="1222717"/>
            <a:ext cx="423138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53DB2-837A-1E41-952E-52B252EFBAD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12589" y="2046629"/>
            <a:ext cx="4231386" cy="38207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  <a:p>
            <a:pPr lvl="3"/>
            <a:r>
              <a:rPr lang="en-US" dirty="0"/>
              <a:t>Level Four Bullet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C63D21-C33D-9E4F-9EDB-EE6548FFC5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70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9B51-C150-AD4E-BEE5-623B0A13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3875"/>
            <a:ext cx="8735525" cy="6492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3C40-DDF3-1B4D-8096-0CB457987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9B51-C150-AD4E-BEE5-623B0A13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3875"/>
            <a:ext cx="8735525" cy="6492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3C40-DDF3-1B4D-8096-0CB457987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1311304-9C98-8B49-B434-134184A09B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0" y="2005584"/>
            <a:ext cx="2400300" cy="3140075"/>
          </a:xfrm>
          <a:prstGeom prst="roundRect">
            <a:avLst>
              <a:gd name="adj" fmla="val 942"/>
            </a:avLst>
          </a:prstGeom>
          <a:noFill/>
          <a:ln>
            <a:solidFill>
              <a:schemeClr val="tx2"/>
            </a:solidFill>
          </a:ln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lIns="365760" tIns="822960" rIns="365760" bIns="36576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95959"/>
                </a:solidFill>
                <a:latin typeface="Myriad Pro" panose="020B0503030403020204" pitchFamily="34" charset="0"/>
              </a:rPr>
              <a:t>body body body body body body body body body body body body body body body body body body body body body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320AC0-0FC1-8C47-8026-8DEF53359B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71850" y="2011680"/>
            <a:ext cx="2400300" cy="3136392"/>
          </a:xfrm>
          <a:prstGeom prst="roundRect">
            <a:avLst>
              <a:gd name="adj" fmla="val 942"/>
            </a:avLst>
          </a:prstGeom>
          <a:noFill/>
          <a:ln>
            <a:solidFill>
              <a:schemeClr val="tx2"/>
            </a:solidFill>
          </a:ln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lIns="365760" tIns="822960" rIns="365760" bIns="36576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ln>
                  <a:noFill/>
                </a:ln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95959"/>
                </a:solidFill>
                <a:latin typeface="Myriad Pro" panose="020B0503030403020204" pitchFamily="34" charset="0"/>
              </a:rPr>
              <a:t>body body body body body body body body body body body body body body body body body body body body body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B3F4821-83A2-084E-87B9-80099BFD85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81201"/>
            <a:ext cx="2400300" cy="3140075"/>
          </a:xfrm>
          <a:prstGeom prst="roundRect">
            <a:avLst>
              <a:gd name="adj" fmla="val 942"/>
            </a:avLst>
          </a:prstGeom>
          <a:noFill/>
          <a:ln>
            <a:solidFill>
              <a:schemeClr val="tx2"/>
            </a:solidFill>
          </a:ln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lIns="365760" tIns="822960" rIns="365760" bIns="36576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95959"/>
                </a:solidFill>
                <a:latin typeface="Myriad Pro" panose="020B0503030403020204" pitchFamily="34" charset="0"/>
              </a:rPr>
              <a:t>body body body body body body body body body body body body body body body body body body body body body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AD38DF34-14F9-5F41-8070-1BD3DEF20C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2362200"/>
            <a:ext cx="2057400" cy="304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5DF8844-5287-1E4A-BF7D-DE2C1E03B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362200"/>
            <a:ext cx="2057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3E7AE11-2C77-954A-BEF0-800001182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3300" y="2362200"/>
            <a:ext cx="2057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856762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9B51-C150-AD4E-BEE5-623B0A13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3875"/>
            <a:ext cx="8735525" cy="6492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B08850D-4BB6-9B4A-BD38-F67B372135E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>
            <a:off x="6800850" y="6356351"/>
            <a:ext cx="2057400" cy="365125"/>
          </a:xfrm>
        </p:spPr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FEFAAFB2-F085-7C45-83CA-83440B4330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38144" y="1953118"/>
            <a:ext cx="2267712" cy="20710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B2C76A9-8A29-1749-877C-EB0951145D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8144" y="4024190"/>
            <a:ext cx="2267712" cy="1365954"/>
          </a:xfrm>
          <a:prstGeom prst="roundRect">
            <a:avLst>
              <a:gd name="adj" fmla="val 942"/>
            </a:avLst>
          </a:prstGeom>
          <a:solidFill>
            <a:schemeClr val="accent4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lIns="91440" tIns="914400" rIns="91440" bIns="36576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95959"/>
                </a:solidFill>
                <a:latin typeface="Myriad Pro" panose="020B0503030403020204" pitchFamily="34" charset="0"/>
              </a:rPr>
              <a:t>Click to edit title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6E1DDEA7-4636-4B44-A778-339D624AE4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1588" y="4244697"/>
            <a:ext cx="2020824" cy="531836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2pPr>
            <a:lvl3pPr marL="6858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3pPr>
            <a:lvl4pPr marL="10287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4pPr>
            <a:lvl5pPr marL="13716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5pPr>
          </a:lstStyle>
          <a:p>
            <a:pPr lvl="0"/>
            <a:r>
              <a:rPr lang="en-US" dirty="0"/>
              <a:t>Click to enter first and last name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7C3B7E9B-5A32-3946-B082-6F9840B8FBF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31887" y="1953118"/>
            <a:ext cx="2267712" cy="20710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605E9A03-A7A7-B146-AEDC-7002E190CA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1887" y="4024190"/>
            <a:ext cx="2267712" cy="1365954"/>
          </a:xfrm>
          <a:prstGeom prst="roundRect">
            <a:avLst>
              <a:gd name="adj" fmla="val 942"/>
            </a:avLst>
          </a:prstGeom>
          <a:solidFill>
            <a:schemeClr val="accent4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lIns="91440" tIns="914400" rIns="91440" bIns="36576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95959"/>
                </a:solidFill>
                <a:latin typeface="Myriad Pro" panose="020B0503030403020204" pitchFamily="34" charset="0"/>
              </a:rPr>
              <a:t>Click to edit title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A27905D-FDD1-A047-991C-F38E660891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5331" y="4244697"/>
            <a:ext cx="2020824" cy="531836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2pPr>
            <a:lvl3pPr marL="6858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3pPr>
            <a:lvl4pPr marL="10287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4pPr>
            <a:lvl5pPr marL="13716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5pPr>
          </a:lstStyle>
          <a:p>
            <a:pPr lvl="0"/>
            <a:r>
              <a:rPr lang="en-US" dirty="0"/>
              <a:t>Click to enter first and last name</a:t>
            </a:r>
          </a:p>
        </p:txBody>
      </p:sp>
      <p:sp>
        <p:nvSpPr>
          <p:cNvPr id="30" name="Picture Placeholder 14">
            <a:extLst>
              <a:ext uri="{FF2B5EF4-FFF2-40B4-BE49-F238E27FC236}">
                <a16:creationId xmlns:a16="http://schemas.microsoft.com/office/drawing/2014/main" id="{BBE3524F-1768-544A-A0EE-1D48EF57EDC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146327" y="1953118"/>
            <a:ext cx="2267712" cy="20710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557EF7F8-61F7-EC4A-A4D5-6E4FF0955A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46327" y="4024190"/>
            <a:ext cx="2267712" cy="1365954"/>
          </a:xfrm>
          <a:prstGeom prst="roundRect">
            <a:avLst>
              <a:gd name="adj" fmla="val 942"/>
            </a:avLst>
          </a:prstGeom>
          <a:solidFill>
            <a:schemeClr val="accent4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lIns="91440" tIns="914400" rIns="91440" bIns="36576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95959"/>
                </a:solidFill>
                <a:latin typeface="Myriad Pro" panose="020B0503030403020204" pitchFamily="34" charset="0"/>
              </a:rPr>
              <a:t>Click to edit title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642BA01-C144-4E4E-83D8-A7F03B7E55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9771" y="4244697"/>
            <a:ext cx="2020824" cy="531836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2pPr>
            <a:lvl3pPr marL="6858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3pPr>
            <a:lvl4pPr marL="10287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4pPr>
            <a:lvl5pPr marL="13716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5pPr>
          </a:lstStyle>
          <a:p>
            <a:pPr lvl="0"/>
            <a:r>
              <a:rPr lang="en-US" dirty="0"/>
              <a:t>Click to enter first and last name</a:t>
            </a:r>
          </a:p>
        </p:txBody>
      </p:sp>
    </p:spTree>
    <p:extLst>
      <p:ext uri="{BB962C8B-B14F-4D97-AF65-F5344CB8AC3E}">
        <p14:creationId xmlns:p14="http://schemas.microsoft.com/office/powerpoint/2010/main" val="1117541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9EF5668-8784-CD4A-AF0C-FFDE6F7B74F6}"/>
              </a:ext>
            </a:extLst>
          </p:cNvPr>
          <p:cNvSpPr/>
          <p:nvPr userDrawn="1"/>
        </p:nvSpPr>
        <p:spPr>
          <a:xfrm rot="10800000">
            <a:off x="-1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rgbClr val="571D29"/>
              </a:gs>
              <a:gs pos="73000">
                <a:srgbClr val="772432"/>
              </a:gs>
              <a:gs pos="100000">
                <a:srgbClr val="77243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34E530-1F84-824F-A028-D69E97EA42DE}"/>
              </a:ext>
            </a:extLst>
          </p:cNvPr>
          <p:cNvSpPr/>
          <p:nvPr userDrawn="1"/>
        </p:nvSpPr>
        <p:spPr>
          <a:xfrm>
            <a:off x="-1" y="6212926"/>
            <a:ext cx="9144001" cy="6450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8A999C-0087-BC45-BE3A-07CB596C3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430" y="6410997"/>
            <a:ext cx="1607820" cy="248927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C6560A38-A704-1643-95E2-903AED7EF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5CCACC-6213-F14B-B40D-407BFF938B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90A785-D26A-7E4C-86A1-21F3791B8D40}"/>
              </a:ext>
            </a:extLst>
          </p:cNvPr>
          <p:cNvSpPr/>
          <p:nvPr userDrawn="1"/>
        </p:nvSpPr>
        <p:spPr>
          <a:xfrm>
            <a:off x="2656068" y="1066800"/>
            <a:ext cx="5293237" cy="4273994"/>
          </a:xfrm>
          <a:prstGeom prst="roundRect">
            <a:avLst>
              <a:gd name="adj" fmla="val 0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2BD87-F8DD-AB4C-9DF5-6C08C071ED14}"/>
              </a:ext>
            </a:extLst>
          </p:cNvPr>
          <p:cNvSpPr/>
          <p:nvPr userDrawn="1"/>
        </p:nvSpPr>
        <p:spPr>
          <a:xfrm>
            <a:off x="1194695" y="1600200"/>
            <a:ext cx="2333624" cy="3159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03784E8-B995-BE4F-A2A3-1E92259D3B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94695" y="1600200"/>
            <a:ext cx="2333625" cy="3159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F454C8B4-8754-834B-AB87-949DA810BF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3799" y="2106202"/>
            <a:ext cx="4010025" cy="119092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defRPr>
            </a:lvl2pPr>
            <a:lvl3pPr marL="68580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</a:defRPr>
            </a:lvl3pPr>
            <a:lvl4pPr marL="102870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</a:defRPr>
            </a:lvl4pPr>
            <a:lvl5pPr marL="137160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</a:defRPr>
            </a:lvl5pPr>
          </a:lstStyle>
          <a:p>
            <a:pPr lvl="0"/>
            <a:r>
              <a:rPr lang="en-US" dirty="0"/>
              <a:t>First &amp; Last Name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B8154948-30E9-9447-AB8B-339EAE09B2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3799" y="3352800"/>
            <a:ext cx="4010025" cy="381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defRPr>
            </a:lvl2pPr>
            <a:lvl3pPr marL="68580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</a:defRPr>
            </a:lvl3pPr>
            <a:lvl4pPr marL="102870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</a:defRPr>
            </a:lvl4pPr>
            <a:lvl5pPr marL="137160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14764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70EED7-D367-6B4C-8EC7-CE97D0D7D127}"/>
              </a:ext>
            </a:extLst>
          </p:cNvPr>
          <p:cNvSpPr/>
          <p:nvPr userDrawn="1"/>
        </p:nvSpPr>
        <p:spPr>
          <a:xfrm rot="10800000">
            <a:off x="-1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rgbClr val="571D29"/>
              </a:gs>
              <a:gs pos="73000">
                <a:srgbClr val="772432"/>
              </a:gs>
              <a:gs pos="100000">
                <a:srgbClr val="77243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2A27FD-DCD3-3544-B54F-6CE33927D8BA}"/>
              </a:ext>
            </a:extLst>
          </p:cNvPr>
          <p:cNvSpPr/>
          <p:nvPr userDrawn="1"/>
        </p:nvSpPr>
        <p:spPr>
          <a:xfrm>
            <a:off x="0" y="6212926"/>
            <a:ext cx="9144000" cy="6450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1A26D-EB33-8F4E-A7C1-B115F0C7D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430" y="6410997"/>
            <a:ext cx="1607820" cy="248927"/>
          </a:xfrm>
          <a:prstGeom prst="rect">
            <a:avLst/>
          </a:prstGeom>
        </p:spPr>
      </p:pic>
      <p:sp>
        <p:nvSpPr>
          <p:cNvPr id="8" name="Slide Number Placeholder 14">
            <a:extLst>
              <a:ext uri="{FF2B5EF4-FFF2-40B4-BE49-F238E27FC236}">
                <a16:creationId xmlns:a16="http://schemas.microsoft.com/office/drawing/2014/main" id="{C53AC068-BC9E-984C-A35F-5DC6B5D82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5CCACC-6213-F14B-B40D-407BFF938B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23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eft_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D8F0-BA9C-2D49-BEF0-F0A72CC2C3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451" y="295773"/>
            <a:ext cx="4123707" cy="64922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26E2-9833-424F-8180-005EEF86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51" y="1535081"/>
            <a:ext cx="4123707" cy="43323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D07C98-DEB2-9043-B3B7-E156746DE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3AA123F-7D5D-5743-842F-4FD61F2A7E5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4286" cy="6217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93622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AE9D-042A-DD42-9A11-F79F2844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5773"/>
            <a:ext cx="8735525" cy="6492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9004-5E21-B147-B0EB-1A69AD8C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50" y="1520042"/>
            <a:ext cx="8735525" cy="43582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BB276-9101-0D4D-A13B-A773BD15A6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095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eft_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CBC6FF-D0F0-194A-9730-69A23927DE9B}"/>
              </a:ext>
            </a:extLst>
          </p:cNvPr>
          <p:cNvSpPr/>
          <p:nvPr userDrawn="1"/>
        </p:nvSpPr>
        <p:spPr>
          <a:xfrm>
            <a:off x="4572000" y="0"/>
            <a:ext cx="4572000" cy="620877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AD8F0-BA9C-2D49-BEF0-F0A72CC2C3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451" y="295773"/>
            <a:ext cx="4121658" cy="64922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26E2-9833-424F-8180-005EEF86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51" y="1535080"/>
            <a:ext cx="4123707" cy="4332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D07C98-DEB2-9043-B3B7-E156746DE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6AC97-D6BB-CF45-B568-D12F1D2C1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22317" y="419100"/>
            <a:ext cx="4121658" cy="544830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14949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 Left Multiple_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FDE797-A237-A544-9EF3-41EEC6774AF5}"/>
              </a:ext>
            </a:extLst>
          </p:cNvPr>
          <p:cNvSpPr/>
          <p:nvPr userDrawn="1"/>
        </p:nvSpPr>
        <p:spPr>
          <a:xfrm rot="10800000">
            <a:off x="-1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rgbClr val="571D29"/>
              </a:gs>
              <a:gs pos="73000">
                <a:srgbClr val="772432"/>
              </a:gs>
              <a:gs pos="100000">
                <a:srgbClr val="77243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AD8F0-BA9C-2D49-BEF0-F0A72CC2C3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451" y="295773"/>
            <a:ext cx="4123707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 multiple 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26E2-9833-424F-8180-005EEF86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51" y="2019066"/>
            <a:ext cx="4123707" cy="3848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D59A93-E94D-0445-9D55-67EBAACB4771}"/>
              </a:ext>
            </a:extLst>
          </p:cNvPr>
          <p:cNvCxnSpPr/>
          <p:nvPr userDrawn="1"/>
        </p:nvCxnSpPr>
        <p:spPr>
          <a:xfrm>
            <a:off x="304800" y="1476768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25C8691-7E6F-6449-8F4B-64C12952E9C9}"/>
              </a:ext>
            </a:extLst>
          </p:cNvPr>
          <p:cNvSpPr/>
          <p:nvPr userDrawn="1"/>
        </p:nvSpPr>
        <p:spPr>
          <a:xfrm>
            <a:off x="0" y="6212926"/>
            <a:ext cx="9144000" cy="6450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E5ACE5E-8C71-F84C-84A2-7ADD0A4CE8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4286" cy="6217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B1453C-651F-3C43-80D2-B2F170E37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430" y="6410997"/>
            <a:ext cx="1607820" cy="248927"/>
          </a:xfrm>
          <a:prstGeom prst="rect">
            <a:avLst/>
          </a:prstGeo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999B02-0C59-D045-800E-22426F3B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5CCACC-6213-F14B-B40D-407BFF938B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314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 Left Multiple_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A3591F-A97B-7B4D-9589-E936596618B7}"/>
              </a:ext>
            </a:extLst>
          </p:cNvPr>
          <p:cNvSpPr/>
          <p:nvPr userDrawn="1"/>
        </p:nvSpPr>
        <p:spPr>
          <a:xfrm rot="10800000">
            <a:off x="-1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rgbClr val="571D29"/>
              </a:gs>
              <a:gs pos="73000">
                <a:srgbClr val="772432"/>
              </a:gs>
              <a:gs pos="100000">
                <a:srgbClr val="77243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9C37B-CADC-224E-AFF4-6F5D325F9CED}"/>
              </a:ext>
            </a:extLst>
          </p:cNvPr>
          <p:cNvSpPr/>
          <p:nvPr userDrawn="1"/>
        </p:nvSpPr>
        <p:spPr>
          <a:xfrm>
            <a:off x="4572000" y="0"/>
            <a:ext cx="4572000" cy="620877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AD8F0-BA9C-2D49-BEF0-F0A72CC2C3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451" y="295773"/>
            <a:ext cx="4121658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 multiple 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26E2-9833-424F-8180-005EEF86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51" y="2019066"/>
            <a:ext cx="4123707" cy="3848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D59A93-E94D-0445-9D55-67EBAACB4771}"/>
              </a:ext>
            </a:extLst>
          </p:cNvPr>
          <p:cNvCxnSpPr/>
          <p:nvPr userDrawn="1"/>
        </p:nvCxnSpPr>
        <p:spPr>
          <a:xfrm>
            <a:off x="304800" y="1476768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FBEA-C105-AC49-830C-94C748A670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3892" y="419100"/>
            <a:ext cx="4121658" cy="544830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11376-EE0E-454A-8528-A1A8B2FD9D25}"/>
              </a:ext>
            </a:extLst>
          </p:cNvPr>
          <p:cNvSpPr/>
          <p:nvPr userDrawn="1"/>
        </p:nvSpPr>
        <p:spPr>
          <a:xfrm>
            <a:off x="0" y="6212926"/>
            <a:ext cx="9144000" cy="6450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E81ED123-D24E-E74C-B4BD-8BAD5234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5CCACC-6213-F14B-B40D-407BFF938B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0BC501-D24F-9549-BCD6-E411B0745B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430" y="6410997"/>
            <a:ext cx="1607820" cy="2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75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518CE1-0D5F-1C42-9A3E-10D40306BD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143000"/>
            <a:ext cx="9144000" cy="508406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793A9-ACD0-8144-BA76-AC9911BA49FB}"/>
              </a:ext>
            </a:extLst>
          </p:cNvPr>
          <p:cNvSpPr/>
          <p:nvPr userDrawn="1"/>
        </p:nvSpPr>
        <p:spPr>
          <a:xfrm>
            <a:off x="0" y="-1"/>
            <a:ext cx="9144000" cy="1143001"/>
          </a:xfrm>
          <a:prstGeom prst="rect">
            <a:avLst/>
          </a:prstGeom>
          <a:solidFill>
            <a:srgbClr val="77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3B808-8450-C749-BE34-83F343354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9CBB3-A058-9248-905D-0684034A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5774"/>
            <a:ext cx="8735525" cy="6450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1FA9E0-A75C-1C46-AB6F-6A5E7D665B54}"/>
              </a:ext>
            </a:extLst>
          </p:cNvPr>
          <p:cNvCxnSpPr/>
          <p:nvPr userDrawn="1"/>
        </p:nvCxnSpPr>
        <p:spPr>
          <a:xfrm>
            <a:off x="304800" y="98988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1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B6EBAA-75A6-C94A-8351-1846077E50F8}"/>
              </a:ext>
            </a:extLst>
          </p:cNvPr>
          <p:cNvSpPr/>
          <p:nvPr userDrawn="1"/>
        </p:nvSpPr>
        <p:spPr>
          <a:xfrm rot="10800000">
            <a:off x="-1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rgbClr val="571D29"/>
              </a:gs>
              <a:gs pos="73000">
                <a:srgbClr val="772432"/>
              </a:gs>
              <a:gs pos="100000">
                <a:srgbClr val="77243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AD48D7-EAA2-964B-A120-85C67653E646}"/>
              </a:ext>
            </a:extLst>
          </p:cNvPr>
          <p:cNvCxnSpPr/>
          <p:nvPr userDrawn="1"/>
        </p:nvCxnSpPr>
        <p:spPr>
          <a:xfrm>
            <a:off x="304802" y="98988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518CE1-0D5F-1C42-9A3E-10D40306BD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143001"/>
            <a:ext cx="9144000" cy="571499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632447-B762-F14C-9D91-BE4817800ADD}"/>
              </a:ext>
            </a:extLst>
          </p:cNvPr>
          <p:cNvSpPr/>
          <p:nvPr userDrawn="1"/>
        </p:nvSpPr>
        <p:spPr>
          <a:xfrm>
            <a:off x="0" y="-1"/>
            <a:ext cx="9144000" cy="1143001"/>
          </a:xfrm>
          <a:prstGeom prst="rect">
            <a:avLst/>
          </a:prstGeom>
          <a:solidFill>
            <a:srgbClr val="77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9CBB3-A058-9248-905D-0684034A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5774"/>
            <a:ext cx="8735525" cy="6450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EF7B8B-DC7E-A14C-8B53-C948B4015EC6}"/>
              </a:ext>
            </a:extLst>
          </p:cNvPr>
          <p:cNvCxnSpPr/>
          <p:nvPr userDrawn="1"/>
        </p:nvCxnSpPr>
        <p:spPr>
          <a:xfrm>
            <a:off x="304800" y="98988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5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DB36-0E37-3E4F-846E-FFE75404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5773"/>
            <a:ext cx="8735525" cy="649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B7B1-BD73-384F-B626-099E8AB1C1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08451" y="1535081"/>
            <a:ext cx="4231386" cy="43323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  <a:p>
            <a:pPr lvl="3"/>
            <a:r>
              <a:rPr lang="en-US" dirty="0"/>
              <a:t>Level Four Bullet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AA05-1B10-1D4A-BBC2-304E5EEDACA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06451" y="1535081"/>
            <a:ext cx="4229100" cy="43323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  <a:p>
            <a:pPr lvl="3"/>
            <a:r>
              <a:rPr lang="en-US" dirty="0"/>
              <a:t>Level Four Bullet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DD411A-1AC0-4C4B-B7F9-D6B8D5E7D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EA6-B167-1647-B82D-DC3F21AF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3875"/>
            <a:ext cx="8735525" cy="649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25187-523C-DC4E-B373-33ABFAF3AC5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8451" y="1361863"/>
            <a:ext cx="423138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F897F-8F77-C642-9F94-C50E3197BA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8451" y="2185775"/>
            <a:ext cx="4231386" cy="36816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  <a:p>
            <a:pPr lvl="3"/>
            <a:r>
              <a:rPr lang="en-US" dirty="0"/>
              <a:t>Level Four Bullet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0E7DB-782E-2C45-8167-CDD0EA86BAD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12589" y="1361863"/>
            <a:ext cx="423138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53DB2-837A-1E41-952E-52B252EFBAD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12589" y="2185775"/>
            <a:ext cx="4231386" cy="36816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  <a:p>
            <a:pPr lvl="3"/>
            <a:r>
              <a:rPr lang="en-US" dirty="0"/>
              <a:t>Level Four Bullet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C63D21-C33D-9E4F-9EDB-EE6548FFC5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9B51-C150-AD4E-BEE5-623B0A13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3875"/>
            <a:ext cx="8735525" cy="6492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3C40-DDF3-1B4D-8096-0CB457987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6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9B51-C150-AD4E-BEE5-623B0A13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3875"/>
            <a:ext cx="8735525" cy="649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3C40-DDF3-1B4D-8096-0CB457987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430D756-47CB-0E43-B9CD-A7BE8386C3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0" y="2005584"/>
            <a:ext cx="2400300" cy="3140075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lIns="365760" tIns="822960" rIns="365760" bIns="36576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95959"/>
                </a:solidFill>
                <a:latin typeface="Myriad Pro" panose="020B0503030403020204" pitchFamily="34" charset="0"/>
              </a:rPr>
              <a:t>body body body body body body body body body body body body body body body body body body body body body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29F451-CE5A-EB40-A282-04773C4C95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71850" y="2011681"/>
            <a:ext cx="2400300" cy="3140075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lIns="365760" tIns="822960" rIns="365760" bIns="36576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95959"/>
                </a:solidFill>
                <a:latin typeface="Myriad Pro" panose="020B0503030403020204" pitchFamily="34" charset="0"/>
              </a:rPr>
              <a:t>body body body body body body body body body body body body body body body body body body body body body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5B99DB-285A-9F48-94ED-A7E37351D0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81201"/>
            <a:ext cx="2400300" cy="3140075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lIns="365760" tIns="822960" rIns="365760" bIns="36576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95959"/>
                </a:solidFill>
                <a:latin typeface="Myriad Pro" panose="020B0503030403020204" pitchFamily="34" charset="0"/>
              </a:rPr>
              <a:t>body body body body body body body body body body body body body body body body body body body body body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DD56EEB-5E1A-FC41-9BDC-6104C8A266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2362200"/>
            <a:ext cx="2057400" cy="304800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02BAA5A-C66E-AB4A-ABA6-ECB4D62095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362200"/>
            <a:ext cx="2057400" cy="304800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D0E545A-1D40-EE41-8064-5928222E71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3300" y="2362200"/>
            <a:ext cx="2057400" cy="304800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marL="0" indent="0" algn="ctr">
              <a:buNone/>
              <a:defRPr sz="2000" b="1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93394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87E99-5CDB-0B44-A02C-579184AD0956}"/>
              </a:ext>
            </a:extLst>
          </p:cNvPr>
          <p:cNvSpPr/>
          <p:nvPr userDrawn="1"/>
        </p:nvSpPr>
        <p:spPr>
          <a:xfrm>
            <a:off x="-9144" y="6212926"/>
            <a:ext cx="9162288" cy="645074"/>
          </a:xfrm>
          <a:prstGeom prst="rect">
            <a:avLst/>
          </a:prstGeom>
          <a:solidFill>
            <a:srgbClr val="77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F759B73-2926-1243-8C54-9F81CC4FEE3B}"/>
              </a:ext>
            </a:extLst>
          </p:cNvPr>
          <p:cNvSpPr/>
          <p:nvPr userDrawn="1"/>
        </p:nvSpPr>
        <p:spPr>
          <a:xfrm>
            <a:off x="2656068" y="1066800"/>
            <a:ext cx="5293237" cy="42739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95FD5-F90D-6E48-BA95-14C70423FB2C}"/>
              </a:ext>
            </a:extLst>
          </p:cNvPr>
          <p:cNvSpPr/>
          <p:nvPr userDrawn="1"/>
        </p:nvSpPr>
        <p:spPr>
          <a:xfrm>
            <a:off x="1194695" y="1600200"/>
            <a:ext cx="2333624" cy="315934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855AF2D4-8C7C-2849-A0D6-D449E513C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4695" y="1600200"/>
            <a:ext cx="2333625" cy="3159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6041B4C2-28F5-0E43-84A3-1E98A479E8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3799" y="2106202"/>
            <a:ext cx="4010025" cy="119092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defRPr>
            </a:lvl2pPr>
            <a:lvl3pPr marL="68580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</a:defRPr>
            </a:lvl3pPr>
            <a:lvl4pPr marL="102870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</a:defRPr>
            </a:lvl4pPr>
            <a:lvl5pPr marL="137160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</a:defRPr>
            </a:lvl5pPr>
          </a:lstStyle>
          <a:p>
            <a:pPr lvl="0"/>
            <a:r>
              <a:rPr lang="en-US" dirty="0"/>
              <a:t>First &amp; Last Name</a:t>
            </a: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0AD2906D-80B8-9F47-ACC6-2080574562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3799" y="3352800"/>
            <a:ext cx="4010025" cy="381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defRPr>
            </a:lvl2pPr>
            <a:lvl3pPr marL="68580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</a:defRPr>
            </a:lvl3pPr>
            <a:lvl4pPr marL="102870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</a:defRPr>
            </a:lvl4pPr>
            <a:lvl5pPr marL="137160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0" name="Picture 9" descr="Toastmasters International">
            <a:extLst>
              <a:ext uri="{FF2B5EF4-FFF2-40B4-BE49-F238E27FC236}">
                <a16:creationId xmlns:a16="http://schemas.microsoft.com/office/drawing/2014/main" id="{4F8957F8-88CE-0E4A-A39E-C800B4D5E065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559" y="6316627"/>
            <a:ext cx="1773873" cy="40484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321C28C-29CE-2D45-873A-A95DCCDA22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800850" y="6356351"/>
            <a:ext cx="2057400" cy="365125"/>
          </a:xfrm>
        </p:spPr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9B51-C150-AD4E-BEE5-623B0A13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3875"/>
            <a:ext cx="8735525" cy="649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Picture Placeholder 14">
            <a:extLst>
              <a:ext uri="{FF2B5EF4-FFF2-40B4-BE49-F238E27FC236}">
                <a16:creationId xmlns:a16="http://schemas.microsoft.com/office/drawing/2014/main" id="{4779427A-781D-EA42-927E-C82F77CBE2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38144" y="1953118"/>
            <a:ext cx="2267712" cy="20710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2CCDFF2-698A-B84A-9762-F0746F91F6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8144" y="4024190"/>
            <a:ext cx="2267712" cy="1365954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lIns="91440" tIns="914400" rIns="91440" bIns="36576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95959"/>
                </a:solidFill>
                <a:latin typeface="Myriad Pro" panose="020B0503030403020204" pitchFamily="34" charset="0"/>
              </a:rPr>
              <a:t>Click to edit title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4DD02BB8-6D7A-2046-9515-B382124885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1588" y="4244697"/>
            <a:ext cx="2020824" cy="531836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2pPr>
            <a:lvl3pPr marL="6858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3pPr>
            <a:lvl4pPr marL="10287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4pPr>
            <a:lvl5pPr marL="13716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5pPr>
          </a:lstStyle>
          <a:p>
            <a:pPr lvl="0"/>
            <a:r>
              <a:rPr lang="en-US" dirty="0"/>
              <a:t>Click to enter first and last name</a:t>
            </a:r>
          </a:p>
        </p:txBody>
      </p:sp>
      <p:sp>
        <p:nvSpPr>
          <p:cNvPr id="37" name="Picture Placeholder 14">
            <a:extLst>
              <a:ext uri="{FF2B5EF4-FFF2-40B4-BE49-F238E27FC236}">
                <a16:creationId xmlns:a16="http://schemas.microsoft.com/office/drawing/2014/main" id="{9E49D0A7-C905-EA43-9A2D-DB9AF470A35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31887" y="1953118"/>
            <a:ext cx="2267712" cy="20710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408DC2C2-0C1A-0549-8DFD-B5846E86F5D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1887" y="4024190"/>
            <a:ext cx="2267712" cy="1365954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lIns="91440" tIns="914400" rIns="91440" bIns="36576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95959"/>
                </a:solidFill>
                <a:latin typeface="Myriad Pro" panose="020B0503030403020204" pitchFamily="34" charset="0"/>
              </a:rPr>
              <a:t>Click to edit title</a:t>
            </a:r>
            <a:endParaRPr lang="en-US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57D76DD-6800-C546-A701-88D8621EFD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5331" y="4244697"/>
            <a:ext cx="2020824" cy="531836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2pPr>
            <a:lvl3pPr marL="6858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3pPr>
            <a:lvl4pPr marL="10287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4pPr>
            <a:lvl5pPr marL="13716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5pPr>
          </a:lstStyle>
          <a:p>
            <a:pPr lvl="0"/>
            <a:r>
              <a:rPr lang="en-US" dirty="0"/>
              <a:t>Click to enter first and last name</a:t>
            </a:r>
          </a:p>
        </p:txBody>
      </p:sp>
      <p:sp>
        <p:nvSpPr>
          <p:cNvPr id="40" name="Picture Placeholder 14">
            <a:extLst>
              <a:ext uri="{FF2B5EF4-FFF2-40B4-BE49-F238E27FC236}">
                <a16:creationId xmlns:a16="http://schemas.microsoft.com/office/drawing/2014/main" id="{206F4037-ACDA-D545-AE97-19BCD24A558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146327" y="1953118"/>
            <a:ext cx="2267712" cy="20710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7ED6EB13-4202-404D-8380-863765DE4E5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46327" y="4024190"/>
            <a:ext cx="2267712" cy="1365954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lIns="91440" tIns="914400" rIns="91440" bIns="36576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95959"/>
                </a:solidFill>
                <a:latin typeface="Myriad Pro" panose="020B0503030403020204" pitchFamily="34" charset="0"/>
              </a:rPr>
              <a:t>Click to edit title</a:t>
            </a:r>
            <a:endParaRPr lang="en-US" dirty="0"/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BDA54CC0-1DB6-1C4B-A1E7-741749ED3F4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9771" y="4244697"/>
            <a:ext cx="2020824" cy="531836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2pPr>
            <a:lvl3pPr marL="6858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3pPr>
            <a:lvl4pPr marL="10287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4pPr>
            <a:lvl5pPr marL="1371600" indent="0">
              <a:buNone/>
              <a:defRPr b="1" i="0">
                <a:solidFill>
                  <a:srgbClr val="595959"/>
                </a:solidFill>
                <a:latin typeface="Myriad Pro Semibold" panose="020B0503030403020204" pitchFamily="34" charset="0"/>
              </a:defRPr>
            </a:lvl5pPr>
          </a:lstStyle>
          <a:p>
            <a:pPr lvl="0"/>
            <a:r>
              <a:rPr lang="en-US" dirty="0"/>
              <a:t>Click to enter first and last name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E23CD83-E399-FE4A-9937-DAECDAC84F0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>
            <a:off x="6800850" y="6356351"/>
            <a:ext cx="2057400" cy="365125"/>
          </a:xfrm>
        </p:spPr>
        <p:txBody>
          <a:bodyPr/>
          <a:lstStyle/>
          <a:p>
            <a:fld id="{B15CCACC-6213-F14B-B40D-407BFF93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0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65278B8-008E-F549-82E1-0C807CDEB612}"/>
              </a:ext>
            </a:extLst>
          </p:cNvPr>
          <p:cNvSpPr/>
          <p:nvPr userDrawn="1"/>
        </p:nvSpPr>
        <p:spPr>
          <a:xfrm>
            <a:off x="0" y="6212926"/>
            <a:ext cx="9144000" cy="645074"/>
          </a:xfrm>
          <a:prstGeom prst="rect">
            <a:avLst/>
          </a:prstGeom>
          <a:solidFill>
            <a:srgbClr val="77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39BE9D-B1D3-564A-82E1-F35C8A6D2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237" y="1598532"/>
            <a:ext cx="8735526" cy="426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F782093C-5F6F-DB4E-8069-C0C7B990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5774"/>
            <a:ext cx="8735525" cy="64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472CA6-F87F-A14B-8F68-9F82D1D88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>
                <a:solidFill>
                  <a:schemeClr val="bg1"/>
                </a:solidFill>
              </a:defRPr>
            </a:lvl1pPr>
          </a:lstStyle>
          <a:p>
            <a:fld id="{B15CCACC-6213-F14B-B40D-407BFF938B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9D0EE2-196A-704E-B498-12C51A4ABFD0}"/>
              </a:ext>
            </a:extLst>
          </p:cNvPr>
          <p:cNvCxnSpPr/>
          <p:nvPr userDrawn="1"/>
        </p:nvCxnSpPr>
        <p:spPr>
          <a:xfrm>
            <a:off x="304800" y="989880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oastmasters International">
            <a:extLst>
              <a:ext uri="{FF2B5EF4-FFF2-40B4-BE49-F238E27FC236}">
                <a16:creationId xmlns:a16="http://schemas.microsoft.com/office/drawing/2014/main" id="{15BDFDEE-D33D-9C4B-9902-6C99688EE39C}"/>
              </a:ext>
            </a:extLst>
          </p:cNvPr>
          <p:cNvPicPr>
            <a:picLocks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559" y="6316627"/>
            <a:ext cx="1773873" cy="4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9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54" r:id="rId6"/>
    <p:sldLayoutId id="2147483687" r:id="rId7"/>
    <p:sldLayoutId id="2147483689" r:id="rId8"/>
    <p:sldLayoutId id="2147483690" r:id="rId9"/>
    <p:sldLayoutId id="2147483661" r:id="rId10"/>
    <p:sldLayoutId id="2147483663" r:id="rId11"/>
    <p:sldLayoutId id="2147483666" r:id="rId12"/>
    <p:sldLayoutId id="2147483660" r:id="rId13"/>
    <p:sldLayoutId id="2147483664" r:id="rId14"/>
    <p:sldLayoutId id="2147483667" r:id="rId15"/>
    <p:sldLayoutId id="2147483658" r:id="rId16"/>
    <p:sldLayoutId id="2147483659" r:id="rId17"/>
    <p:sldLayoutId id="2147483670" r:id="rId18"/>
  </p:sldLayoutIdLs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6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0" userDrawn="1">
          <p15:clr>
            <a:srgbClr val="F26B43"/>
          </p15:clr>
        </p15:guide>
        <p15:guide id="3" pos="5580" userDrawn="1">
          <p15:clr>
            <a:srgbClr val="F26B43"/>
          </p15:clr>
        </p15:guide>
        <p15:guide id="4" orient="horz" pos="264" userDrawn="1">
          <p15:clr>
            <a:srgbClr val="F26B43"/>
          </p15:clr>
        </p15:guide>
        <p15:guide id="5" pos="2880" userDrawn="1">
          <p15:clr>
            <a:srgbClr val="F26B43"/>
          </p15:clr>
        </p15:guide>
        <p15:guide id="6" orient="horz" pos="1008" userDrawn="1">
          <p15:clr>
            <a:srgbClr val="F26B43"/>
          </p15:clr>
        </p15:guide>
        <p15:guide id="7" pos="126" userDrawn="1">
          <p15:clr>
            <a:srgbClr val="F26B43"/>
          </p15:clr>
        </p15:guide>
        <p15:guide id="8" pos="5634" userDrawn="1">
          <p15:clr>
            <a:srgbClr val="F26B43"/>
          </p15:clr>
        </p15:guide>
        <p15:guide id="9" orient="horz" pos="3768" userDrawn="1">
          <p15:clr>
            <a:srgbClr val="F26B43"/>
          </p15:clr>
        </p15:guide>
        <p15:guide id="10" orient="horz" pos="36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72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0797D9-27CF-7B4D-9790-D869C58F3F42}"/>
              </a:ext>
            </a:extLst>
          </p:cNvPr>
          <p:cNvSpPr/>
          <p:nvPr userDrawn="1"/>
        </p:nvSpPr>
        <p:spPr>
          <a:xfrm rot="10800000">
            <a:off x="-1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rgbClr val="571D29"/>
              </a:gs>
              <a:gs pos="73000">
                <a:srgbClr val="772432"/>
              </a:gs>
              <a:gs pos="100000">
                <a:srgbClr val="77243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5278B8-008E-F549-82E1-0C807CDEB612}"/>
              </a:ext>
            </a:extLst>
          </p:cNvPr>
          <p:cNvSpPr/>
          <p:nvPr userDrawn="1"/>
        </p:nvSpPr>
        <p:spPr>
          <a:xfrm>
            <a:off x="-1" y="6212926"/>
            <a:ext cx="9144001" cy="6450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39BE9D-B1D3-564A-82E1-F35C8A6D2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237" y="1598532"/>
            <a:ext cx="8735526" cy="426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  <a:p>
            <a:pPr lvl="3"/>
            <a:r>
              <a:rPr lang="en-US" dirty="0"/>
              <a:t>Level Four Bullet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F782093C-5F6F-DB4E-8069-C0C7B990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0" y="295774"/>
            <a:ext cx="8735525" cy="64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472CA6-F87F-A14B-8F68-9F82D1D88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5CCACC-6213-F14B-B40D-407BFF938B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9D0EE2-196A-704E-B498-12C51A4ABFD0}"/>
              </a:ext>
            </a:extLst>
          </p:cNvPr>
          <p:cNvCxnSpPr/>
          <p:nvPr userDrawn="1"/>
        </p:nvCxnSpPr>
        <p:spPr>
          <a:xfrm>
            <a:off x="304800" y="98988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D5FEF2E-F680-A745-A671-574F04AC220F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430" y="6410997"/>
            <a:ext cx="1607820" cy="2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96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8" r:id="rId7"/>
    <p:sldLayoutId id="2147483692" r:id="rId8"/>
    <p:sldLayoutId id="2147483691" r:id="rId9"/>
    <p:sldLayoutId id="2147483678" r:id="rId10"/>
    <p:sldLayoutId id="2147483679" r:id="rId11"/>
    <p:sldLayoutId id="2147483681" r:id="rId12"/>
    <p:sldLayoutId id="2147483682" r:id="rId13"/>
    <p:sldLayoutId id="2147483684" r:id="rId14"/>
    <p:sldLayoutId id="2147483685" r:id="rId15"/>
    <p:sldLayoutId id="2147483686" r:id="rId16"/>
  </p:sldLayoutIdLs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0" userDrawn="1">
          <p15:clr>
            <a:srgbClr val="F26B43"/>
          </p15:clr>
        </p15:guide>
        <p15:guide id="3" pos="5580" userDrawn="1">
          <p15:clr>
            <a:srgbClr val="F26B43"/>
          </p15:clr>
        </p15:guide>
        <p15:guide id="4" orient="horz" pos="264" userDrawn="1">
          <p15:clr>
            <a:srgbClr val="F26B43"/>
          </p15:clr>
        </p15:guide>
        <p15:guide id="5" pos="2880" userDrawn="1">
          <p15:clr>
            <a:srgbClr val="F26B43"/>
          </p15:clr>
        </p15:guide>
        <p15:guide id="6" orient="horz" pos="1008" userDrawn="1">
          <p15:clr>
            <a:srgbClr val="F26B43"/>
          </p15:clr>
        </p15:guide>
        <p15:guide id="7" pos="126" userDrawn="1">
          <p15:clr>
            <a:srgbClr val="F26B43"/>
          </p15:clr>
        </p15:guide>
        <p15:guide id="8" pos="5634" userDrawn="1">
          <p15:clr>
            <a:srgbClr val="F26B43"/>
          </p15:clr>
        </p15:guide>
        <p15:guide id="9" orient="horz" pos="3768" userDrawn="1">
          <p15:clr>
            <a:srgbClr val="F26B43"/>
          </p15:clr>
        </p15:guide>
        <p15:guide id="10" orient="horz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astmasters.org/resources/distinguished-club-program-and-club-success-plan-english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toastmasters.org/resources/distinguished-club-program-and-club-success-plan-korea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ashboards.toastmasters.org/District.aspx?id=93&amp;month=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60F2-0FDA-C44C-8AC9-154C3EAE0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93925"/>
            <a:ext cx="6858000" cy="1788607"/>
          </a:xfrm>
        </p:spPr>
        <p:txBody>
          <a:bodyPr>
            <a:normAutofit/>
          </a:bodyPr>
          <a:lstStyle/>
          <a:p>
            <a:r>
              <a:rPr lang="en-US" dirty="0"/>
              <a:t>Distinguished Club Program (DCP)</a:t>
            </a:r>
            <a:br>
              <a:rPr lang="en-US" dirty="0"/>
            </a:br>
            <a:r>
              <a:rPr lang="en-US" sz="1600" dirty="0"/>
              <a:t>- 60 mins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5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F100-3540-3A4A-9BA9-F8AED787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51" y="295773"/>
            <a:ext cx="4363549" cy="649224"/>
          </a:xfrm>
        </p:spPr>
        <p:txBody>
          <a:bodyPr/>
          <a:lstStyle/>
          <a:p>
            <a:r>
              <a:rPr lang="en-US" dirty="0"/>
              <a:t>Club Success Plan</a:t>
            </a:r>
          </a:p>
        </p:txBody>
      </p:sp>
      <p:pic>
        <p:nvPicPr>
          <p:cNvPr id="8" name="Picture Placeholder 7" descr="A group of people in a room&#10;&#10;Description automatically generated">
            <a:extLst>
              <a:ext uri="{FF2B5EF4-FFF2-40B4-BE49-F238E27FC236}">
                <a16:creationId xmlns:a16="http://schemas.microsoft.com/office/drawing/2014/main" id="{6B45BF56-DD54-F14B-8BB0-AD7BF2B0CA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4286" cy="621792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43FB-E9F6-E44C-90B0-F1723DB68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51" y="1535081"/>
            <a:ext cx="4123707" cy="1238599"/>
          </a:xfrm>
        </p:spPr>
        <p:txBody>
          <a:bodyPr/>
          <a:lstStyle/>
          <a:p>
            <a:r>
              <a:rPr lang="en-KR" b="1" dirty="0"/>
              <a:t>- Just DO it! </a:t>
            </a:r>
          </a:p>
          <a:p>
            <a:r>
              <a:rPr lang="en-KR" b="1" dirty="0"/>
              <a:t>- Club Officers</a:t>
            </a:r>
          </a:p>
          <a:p>
            <a:endParaRPr lang="en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E6435-274D-6A49-8AD9-4BF4490461F5}"/>
              </a:ext>
            </a:extLst>
          </p:cNvPr>
          <p:cNvSpPr txBox="1"/>
          <p:nvPr/>
        </p:nvSpPr>
        <p:spPr>
          <a:xfrm>
            <a:off x="375920" y="2909500"/>
            <a:ext cx="300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hlinkClick r:id="rId3"/>
              </a:rPr>
              <a:t>Club Success Plan</a:t>
            </a:r>
            <a:br>
              <a:rPr lang="en-KR" dirty="0">
                <a:hlinkClick r:id="rId3"/>
              </a:rPr>
            </a:br>
            <a:r>
              <a:rPr lang="en-KR" dirty="0">
                <a:hlinkClick r:id="rId3"/>
              </a:rPr>
              <a:t>Download in English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31580-5C7C-134D-862D-AC552EA8D9E5}"/>
              </a:ext>
            </a:extLst>
          </p:cNvPr>
          <p:cNvSpPr txBox="1"/>
          <p:nvPr/>
        </p:nvSpPr>
        <p:spPr>
          <a:xfrm>
            <a:off x="375920" y="3834060"/>
            <a:ext cx="300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hlinkClick r:id="rId4"/>
              </a:rPr>
              <a:t>Club Success Plan</a:t>
            </a:r>
            <a:br>
              <a:rPr lang="en-KR" dirty="0">
                <a:hlinkClick r:id="rId4"/>
              </a:rPr>
            </a:br>
            <a:r>
              <a:rPr lang="en-KR" dirty="0">
                <a:hlinkClick r:id="rId4"/>
              </a:rPr>
              <a:t>Download in Korean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1254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6DA94F-8F90-9244-9502-7822DA36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Distinguished Club Program</a:t>
            </a:r>
          </a:p>
        </p:txBody>
      </p:sp>
      <p:pic>
        <p:nvPicPr>
          <p:cNvPr id="6" name="Picture Placeholder 5" descr="A group of people in a room&#10;&#10;Description automatically generated">
            <a:extLst>
              <a:ext uri="{FF2B5EF4-FFF2-40B4-BE49-F238E27FC236}">
                <a16:creationId xmlns:a16="http://schemas.microsoft.com/office/drawing/2014/main" id="{66F9498A-B350-A847-8C8F-F2CE673D304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8E24D4-E1B7-3847-8CA6-E722FDBD584E}"/>
              </a:ext>
            </a:extLst>
          </p:cNvPr>
          <p:cNvSpPr txBox="1"/>
          <p:nvPr/>
        </p:nvSpPr>
        <p:spPr>
          <a:xfrm>
            <a:off x="2743200" y="2057846"/>
            <a:ext cx="6014720" cy="6463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KR" sz="3600" b="1" dirty="0">
                <a:solidFill>
                  <a:srgbClr val="772432"/>
                </a:solidFill>
              </a:rPr>
              <a:t>Education 		- 6 </a:t>
            </a:r>
            <a:r>
              <a:rPr lang="en-US" sz="3600" b="1" dirty="0">
                <a:solidFill>
                  <a:srgbClr val="772432"/>
                </a:solidFill>
              </a:rPr>
              <a:t>goals</a:t>
            </a:r>
            <a:endParaRPr lang="en-KR" sz="3600" b="1" dirty="0">
              <a:solidFill>
                <a:srgbClr val="77243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899C8-0ABF-B943-B47D-7338650D728A}"/>
              </a:ext>
            </a:extLst>
          </p:cNvPr>
          <p:cNvSpPr txBox="1"/>
          <p:nvPr/>
        </p:nvSpPr>
        <p:spPr>
          <a:xfrm>
            <a:off x="2743198" y="2835185"/>
            <a:ext cx="6014719" cy="6463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KR" sz="3600" b="1" dirty="0">
                <a:solidFill>
                  <a:srgbClr val="772432"/>
                </a:solidFill>
              </a:rPr>
              <a:t>Membership 	- 2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A690A-1834-A74E-B1D9-2BB170CB3A14}"/>
              </a:ext>
            </a:extLst>
          </p:cNvPr>
          <p:cNvSpPr txBox="1"/>
          <p:nvPr/>
        </p:nvSpPr>
        <p:spPr>
          <a:xfrm>
            <a:off x="2743199" y="3612524"/>
            <a:ext cx="6014718" cy="6463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KR" sz="3600" b="1" dirty="0">
                <a:solidFill>
                  <a:srgbClr val="772432"/>
                </a:solidFill>
              </a:rPr>
              <a:t>Leadership 		- 2 goals</a:t>
            </a:r>
          </a:p>
        </p:txBody>
      </p:sp>
    </p:spTree>
    <p:extLst>
      <p:ext uri="{BB962C8B-B14F-4D97-AF65-F5344CB8AC3E}">
        <p14:creationId xmlns:p14="http://schemas.microsoft.com/office/powerpoint/2010/main" val="216042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3157-7628-AD48-B1DC-904DB205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Truth – MOT vs. DCP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FBBF401-8746-DE40-B266-FB424DE9AEF2}"/>
              </a:ext>
            </a:extLst>
          </p:cNvPr>
          <p:cNvSpPr txBox="1">
            <a:spLocks/>
          </p:cNvSpPr>
          <p:nvPr/>
        </p:nvSpPr>
        <p:spPr>
          <a:xfrm>
            <a:off x="457199" y="3429000"/>
            <a:ext cx="2491739" cy="1645918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vert="horz" lIns="365760" tIns="822960" rIns="365760" bIns="365760" rtlCol="0" anchor="ctr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Program Planning and Meeting Organization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4C92607-65A8-D44A-9E8A-871D79BE4BD3}"/>
              </a:ext>
            </a:extLst>
          </p:cNvPr>
          <p:cNvSpPr txBox="1">
            <a:spLocks/>
          </p:cNvSpPr>
          <p:nvPr/>
        </p:nvSpPr>
        <p:spPr>
          <a:xfrm>
            <a:off x="6195061" y="3422903"/>
            <a:ext cx="2491740" cy="1645918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vert="horz" lIns="365760" tIns="822960" rIns="365760" bIns="365760" rtlCol="0" anchor="ctr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Membership Strength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9845144-04D5-D64F-9CA2-B22BEC031444}"/>
              </a:ext>
            </a:extLst>
          </p:cNvPr>
          <p:cNvSpPr txBox="1">
            <a:spLocks/>
          </p:cNvSpPr>
          <p:nvPr/>
        </p:nvSpPr>
        <p:spPr>
          <a:xfrm>
            <a:off x="3326129" y="3422903"/>
            <a:ext cx="2491740" cy="1645918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vert="horz" lIns="365760" tIns="822960" rIns="365760" bIns="365760" rtlCol="0" anchor="ctr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Achievement Recognition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AFD6B30-4AE5-4943-BF61-6D33C4440E91}"/>
              </a:ext>
            </a:extLst>
          </p:cNvPr>
          <p:cNvSpPr txBox="1">
            <a:spLocks/>
          </p:cNvSpPr>
          <p:nvPr/>
        </p:nvSpPr>
        <p:spPr>
          <a:xfrm>
            <a:off x="457200" y="1600199"/>
            <a:ext cx="2491739" cy="1645918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vert="horz" lIns="365760" tIns="822960" rIns="365760" bIns="365760" rtlCol="0" anchor="ctr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First Impression</a:t>
            </a:r>
          </a:p>
          <a:p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1C86615-B04E-B340-BBD3-7BBBE91AEA60}"/>
              </a:ext>
            </a:extLst>
          </p:cNvPr>
          <p:cNvSpPr txBox="1">
            <a:spLocks/>
          </p:cNvSpPr>
          <p:nvPr/>
        </p:nvSpPr>
        <p:spPr>
          <a:xfrm>
            <a:off x="6195062" y="1594102"/>
            <a:ext cx="2491740" cy="1645918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vert="horz" lIns="365760" tIns="822960" rIns="365760" bIns="365760" rtlCol="0" anchor="ctr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Membership Orientation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A913070-CC6F-8D4E-A9F3-A01F96765AFE}"/>
              </a:ext>
            </a:extLst>
          </p:cNvPr>
          <p:cNvSpPr txBox="1">
            <a:spLocks/>
          </p:cNvSpPr>
          <p:nvPr/>
        </p:nvSpPr>
        <p:spPr>
          <a:xfrm>
            <a:off x="3326130" y="1594102"/>
            <a:ext cx="2491740" cy="1645918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vert="horz" lIns="365760" tIns="822960" rIns="365760" bIns="365760" rtlCol="0" anchor="ctr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Fellowship, Variety, and Communication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E682E-CD5A-0644-A653-595035D003D7}"/>
              </a:ext>
            </a:extLst>
          </p:cNvPr>
          <p:cNvSpPr txBox="1"/>
          <p:nvPr/>
        </p:nvSpPr>
        <p:spPr>
          <a:xfrm>
            <a:off x="457198" y="1594102"/>
            <a:ext cx="2491740" cy="1645918"/>
          </a:xfrm>
          <a:prstGeom prst="rect">
            <a:avLst/>
          </a:prstGeom>
          <a:noFill/>
          <a:ln w="79375">
            <a:solidFill>
              <a:srgbClr val="77243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4137D-351F-1342-B558-9B70648ADA57}"/>
              </a:ext>
            </a:extLst>
          </p:cNvPr>
          <p:cNvSpPr txBox="1"/>
          <p:nvPr/>
        </p:nvSpPr>
        <p:spPr>
          <a:xfrm>
            <a:off x="457198" y="3422903"/>
            <a:ext cx="2491740" cy="1645918"/>
          </a:xfrm>
          <a:prstGeom prst="rect">
            <a:avLst/>
          </a:prstGeom>
          <a:noFill/>
          <a:ln w="79375">
            <a:solidFill>
              <a:srgbClr val="77243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C8FBFB-8FE7-874C-9CE1-73DA7DB74461}"/>
              </a:ext>
            </a:extLst>
          </p:cNvPr>
          <p:cNvSpPr txBox="1"/>
          <p:nvPr/>
        </p:nvSpPr>
        <p:spPr>
          <a:xfrm>
            <a:off x="3326129" y="1594102"/>
            <a:ext cx="2491740" cy="1645918"/>
          </a:xfrm>
          <a:prstGeom prst="rect">
            <a:avLst/>
          </a:prstGeom>
          <a:noFill/>
          <a:ln w="79375">
            <a:solidFill>
              <a:srgbClr val="77243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AEA4D-AC4A-B448-A848-C98B536DE4C5}"/>
              </a:ext>
            </a:extLst>
          </p:cNvPr>
          <p:cNvSpPr txBox="1"/>
          <p:nvPr/>
        </p:nvSpPr>
        <p:spPr>
          <a:xfrm>
            <a:off x="3326129" y="3422903"/>
            <a:ext cx="2491740" cy="1645918"/>
          </a:xfrm>
          <a:prstGeom prst="rect">
            <a:avLst/>
          </a:prstGeom>
          <a:noFill/>
          <a:ln w="79375">
            <a:solidFill>
              <a:srgbClr val="77243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CD943F-4D0E-FB4D-A169-AFE30CE885CB}"/>
              </a:ext>
            </a:extLst>
          </p:cNvPr>
          <p:cNvSpPr txBox="1"/>
          <p:nvPr/>
        </p:nvSpPr>
        <p:spPr>
          <a:xfrm>
            <a:off x="6195061" y="3401566"/>
            <a:ext cx="2491740" cy="1645918"/>
          </a:xfrm>
          <a:prstGeom prst="rect">
            <a:avLst/>
          </a:prstGeom>
          <a:noFill/>
          <a:ln w="79375">
            <a:solidFill>
              <a:srgbClr val="77243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496220-39A8-6A4D-AF14-EDA17D16FE91}"/>
              </a:ext>
            </a:extLst>
          </p:cNvPr>
          <p:cNvSpPr txBox="1"/>
          <p:nvPr/>
        </p:nvSpPr>
        <p:spPr>
          <a:xfrm>
            <a:off x="6195061" y="1594102"/>
            <a:ext cx="2491740" cy="1645918"/>
          </a:xfrm>
          <a:prstGeom prst="rect">
            <a:avLst/>
          </a:prstGeom>
          <a:noFill/>
          <a:ln w="79375">
            <a:solidFill>
              <a:srgbClr val="77243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45D1D-EB01-894D-9666-3B43929DB759}"/>
              </a:ext>
            </a:extLst>
          </p:cNvPr>
          <p:cNvSpPr txBox="1"/>
          <p:nvPr/>
        </p:nvSpPr>
        <p:spPr>
          <a:xfrm>
            <a:off x="0" y="5399689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b="1" dirty="0">
                <a:solidFill>
                  <a:srgbClr val="772432"/>
                </a:solidFill>
              </a:rPr>
              <a:t>Club Leadership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39055E-71F2-F040-B1A8-478B7B3C3151}"/>
              </a:ext>
            </a:extLst>
          </p:cNvPr>
          <p:cNvSpPr txBox="1"/>
          <p:nvPr/>
        </p:nvSpPr>
        <p:spPr>
          <a:xfrm>
            <a:off x="0" y="54210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b="1" dirty="0">
                <a:solidFill>
                  <a:srgbClr val="772432"/>
                </a:solidFill>
              </a:rPr>
              <a:t>Education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067D99-5A03-A84A-9502-92A324F158D1}"/>
              </a:ext>
            </a:extLst>
          </p:cNvPr>
          <p:cNvSpPr txBox="1"/>
          <p:nvPr/>
        </p:nvSpPr>
        <p:spPr>
          <a:xfrm>
            <a:off x="0" y="544991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b="1" dirty="0">
                <a:solidFill>
                  <a:srgbClr val="772432"/>
                </a:solidFill>
              </a:rPr>
              <a:t>Membership</a:t>
            </a:r>
          </a:p>
        </p:txBody>
      </p:sp>
    </p:spTree>
    <p:extLst>
      <p:ext uri="{BB962C8B-B14F-4D97-AF65-F5344CB8AC3E}">
        <p14:creationId xmlns:p14="http://schemas.microsoft.com/office/powerpoint/2010/main" val="288112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5" grpId="1" animBg="1"/>
      <p:bldP spid="26" grpId="1" animBg="1"/>
      <p:bldP spid="28" grpId="0"/>
      <p:bldP spid="28" grpId="1"/>
      <p:bldP spid="29" grpId="0"/>
      <p:bldP spid="29" grpId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2D1A-A479-C34D-A028-AA1DADE9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Distinguished Club Program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1CDE3A-3C64-6942-B385-D15BD316A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94" y="1132840"/>
            <a:ext cx="8736012" cy="262290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72A588-69E8-4F45-A81F-1C95796BB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58" y="3852146"/>
            <a:ext cx="8571684" cy="1573749"/>
          </a:xfrm>
          <a:prstGeom prst="rect">
            <a:avLst/>
          </a:prstGeom>
        </p:spPr>
      </p:pic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E19A1E80-EA67-4244-BA6E-24B9513636B2}"/>
              </a:ext>
            </a:extLst>
          </p:cNvPr>
          <p:cNvSpPr txBox="1"/>
          <p:nvPr/>
        </p:nvSpPr>
        <p:spPr>
          <a:xfrm>
            <a:off x="365760" y="563880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hlinkClick r:id="rId4"/>
              </a:rPr>
              <a:t>District 93 Dashboard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98550-6E8B-CF46-B672-F749B1C86D7B}"/>
              </a:ext>
            </a:extLst>
          </p:cNvPr>
          <p:cNvSpPr txBox="1"/>
          <p:nvPr/>
        </p:nvSpPr>
        <p:spPr>
          <a:xfrm>
            <a:off x="4572000" y="1393319"/>
            <a:ext cx="4114800" cy="1645918"/>
          </a:xfrm>
          <a:prstGeom prst="rect">
            <a:avLst/>
          </a:prstGeom>
          <a:noFill/>
          <a:ln w="79375">
            <a:solidFill>
              <a:srgbClr val="77243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439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D3B3E5-8B24-8A41-B765-5529C98F8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D7D29E-4C59-0247-8348-AF5C41824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questions about </a:t>
            </a:r>
          </a:p>
          <a:p>
            <a:r>
              <a:rPr lang="en-US" dirty="0"/>
              <a:t>MOT, CSP and DCP?</a:t>
            </a:r>
          </a:p>
        </p:txBody>
      </p:sp>
    </p:spTree>
    <p:extLst>
      <p:ext uri="{BB962C8B-B14F-4D97-AF65-F5344CB8AC3E}">
        <p14:creationId xmlns:p14="http://schemas.microsoft.com/office/powerpoint/2010/main" val="381065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C8D2-A1B1-8B43-8D60-135FCAD1D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06867"/>
            <a:ext cx="6858000" cy="2295133"/>
          </a:xfrm>
        </p:spPr>
        <p:txBody>
          <a:bodyPr/>
          <a:lstStyle/>
          <a:p>
            <a:r>
              <a:rPr lang="en-KR" dirty="0"/>
              <a:t>Best Practice Sharing</a:t>
            </a:r>
          </a:p>
        </p:txBody>
      </p:sp>
    </p:spTree>
    <p:extLst>
      <p:ext uri="{BB962C8B-B14F-4D97-AF65-F5344CB8AC3E}">
        <p14:creationId xmlns:p14="http://schemas.microsoft.com/office/powerpoint/2010/main" val="171570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D3B3E5-8B24-8A41-B765-5529C98F8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790" y="492369"/>
            <a:ext cx="7639259" cy="4441372"/>
          </a:xfrm>
        </p:spPr>
        <p:txBody>
          <a:bodyPr/>
          <a:lstStyle/>
          <a:p>
            <a:r>
              <a:rPr lang="en-US" sz="4400" dirty="0"/>
              <a:t>Leadership is all about emotional intelligence. Management is taught, while leadership is experienced.</a:t>
            </a:r>
            <a:br>
              <a:rPr lang="en-US" sz="4400" dirty="0"/>
            </a:br>
            <a:br>
              <a:rPr lang="en-US" sz="4400" dirty="0"/>
            </a:br>
            <a:r>
              <a:rPr lang="en-US" sz="1400" dirty="0"/>
              <a:t>- Rajeev Suri, CEO of Nokia -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5480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08E908-82FC-CE4C-A189-4008E0345A3B}"/>
              </a:ext>
            </a:extLst>
          </p:cNvPr>
          <p:cNvSpPr txBox="1">
            <a:spLocks/>
          </p:cNvSpPr>
          <p:nvPr/>
        </p:nvSpPr>
        <p:spPr>
          <a:xfrm>
            <a:off x="1" y="2174362"/>
            <a:ext cx="9143999" cy="419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Concept of MOT, CSP and DCP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AB189A0-7F44-9E4C-9B5B-34FD8B52055F}"/>
              </a:ext>
            </a:extLst>
          </p:cNvPr>
          <p:cNvSpPr txBox="1">
            <a:spLocks/>
          </p:cNvSpPr>
          <p:nvPr/>
        </p:nvSpPr>
        <p:spPr>
          <a:xfrm>
            <a:off x="942975" y="2914587"/>
            <a:ext cx="7258050" cy="740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4F8967-F8B8-1A47-9991-D7E872453809}"/>
              </a:ext>
            </a:extLst>
          </p:cNvPr>
          <p:cNvSpPr txBox="1">
            <a:spLocks/>
          </p:cNvSpPr>
          <p:nvPr/>
        </p:nvSpPr>
        <p:spPr>
          <a:xfrm>
            <a:off x="1943100" y="1174674"/>
            <a:ext cx="5257800" cy="419690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0" i="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Myriad Pro Semibold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>
                <a:solidFill>
                  <a:schemeClr val="tx1"/>
                </a:solidFill>
                <a:latin typeface="+mn-lt"/>
              </a:rPr>
              <a:t>Agenda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79A94B4-5D07-BB42-8959-020FF95E28EE}"/>
              </a:ext>
            </a:extLst>
          </p:cNvPr>
          <p:cNvSpPr txBox="1">
            <a:spLocks/>
          </p:cNvSpPr>
          <p:nvPr/>
        </p:nvSpPr>
        <p:spPr>
          <a:xfrm>
            <a:off x="-4" y="2914587"/>
            <a:ext cx="9143999" cy="419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Moments of Truth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B5276F-C481-3941-95C4-3FE3319C2A90}"/>
              </a:ext>
            </a:extLst>
          </p:cNvPr>
          <p:cNvSpPr txBox="1">
            <a:spLocks/>
          </p:cNvSpPr>
          <p:nvPr/>
        </p:nvSpPr>
        <p:spPr>
          <a:xfrm>
            <a:off x="-4" y="3763705"/>
            <a:ext cx="9143999" cy="419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Distinguished Club Program</a:t>
            </a:r>
          </a:p>
        </p:txBody>
      </p:sp>
    </p:spTree>
    <p:extLst>
      <p:ext uri="{BB962C8B-B14F-4D97-AF65-F5344CB8AC3E}">
        <p14:creationId xmlns:p14="http://schemas.microsoft.com/office/powerpoint/2010/main" val="3479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87FBE4B-758B-4541-88D2-61D0D6362BCE}"/>
              </a:ext>
            </a:extLst>
          </p:cNvPr>
          <p:cNvGrpSpPr/>
          <p:nvPr/>
        </p:nvGrpSpPr>
        <p:grpSpPr>
          <a:xfrm>
            <a:off x="3244849" y="3303032"/>
            <a:ext cx="1288892" cy="558876"/>
            <a:chOff x="3419884" y="3216775"/>
            <a:chExt cx="1455236" cy="522504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FA6EBC6-A071-ED4E-AD52-2BC08BFBE695}"/>
                </a:ext>
              </a:extLst>
            </p:cNvPr>
            <p:cNvSpPr/>
            <p:nvPr/>
          </p:nvSpPr>
          <p:spPr>
            <a:xfrm rot="20206900">
              <a:off x="3419884" y="3548728"/>
              <a:ext cx="1455236" cy="190551"/>
            </a:xfrm>
            <a:prstGeom prst="rightArrow">
              <a:avLst/>
            </a:prstGeom>
            <a:solidFill>
              <a:srgbClr val="800000"/>
            </a:solidFill>
            <a:ln>
              <a:solidFill>
                <a:srgbClr val="7724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solidFill>
                  <a:srgbClr val="8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79AF75-C0FA-8244-99C3-C757A9640C35}"/>
                </a:ext>
              </a:extLst>
            </p:cNvPr>
            <p:cNvSpPr txBox="1"/>
            <p:nvPr/>
          </p:nvSpPr>
          <p:spPr>
            <a:xfrm rot="20091162">
              <a:off x="3558240" y="3216775"/>
              <a:ext cx="97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dirty="0"/>
                <a:t>1 year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4CC865-5F9F-4940-94FA-D923BF96C21D}"/>
              </a:ext>
            </a:extLst>
          </p:cNvPr>
          <p:cNvGrpSpPr/>
          <p:nvPr/>
        </p:nvGrpSpPr>
        <p:grpSpPr>
          <a:xfrm>
            <a:off x="1991996" y="3251798"/>
            <a:ext cx="1566154" cy="1844421"/>
            <a:chOff x="1991996" y="3251798"/>
            <a:chExt cx="1566154" cy="1844421"/>
          </a:xfrm>
        </p:grpSpPr>
        <p:pic>
          <p:nvPicPr>
            <p:cNvPr id="5" name="Graphic 4" descr="Woman">
              <a:extLst>
                <a:ext uri="{FF2B5EF4-FFF2-40B4-BE49-F238E27FC236}">
                  <a16:creationId xmlns:a16="http://schemas.microsoft.com/office/drawing/2014/main" id="{337498B4-9C26-6F42-A027-3193F349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52124" y="3251798"/>
              <a:ext cx="1445898" cy="1445898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D028B1-18F3-424D-A2C9-275D1D98085C}"/>
                </a:ext>
              </a:extLst>
            </p:cNvPr>
            <p:cNvSpPr txBox="1"/>
            <p:nvPr/>
          </p:nvSpPr>
          <p:spPr>
            <a:xfrm>
              <a:off x="1991996" y="4726887"/>
              <a:ext cx="1566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</a:t>
              </a:r>
              <a:r>
                <a:rPr lang="ko-KR" altLang="en-US" dirty="0"/>
                <a:t> </a:t>
              </a:r>
              <a:r>
                <a:rPr lang="en-US" altLang="ko-KR" dirty="0"/>
                <a:t>July 2020</a:t>
              </a:r>
              <a:endParaRPr lang="en-KR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4429FA-EBD2-5641-9A79-4584A3ED7D79}"/>
              </a:ext>
            </a:extLst>
          </p:cNvPr>
          <p:cNvGrpSpPr/>
          <p:nvPr/>
        </p:nvGrpSpPr>
        <p:grpSpPr>
          <a:xfrm>
            <a:off x="4155206" y="2211211"/>
            <a:ext cx="2372658" cy="2721646"/>
            <a:chOff x="4592086" y="2140091"/>
            <a:chExt cx="2372658" cy="2721646"/>
          </a:xfrm>
        </p:grpSpPr>
        <p:pic>
          <p:nvPicPr>
            <p:cNvPr id="7" name="Graphic 6" descr="Lecturer">
              <a:extLst>
                <a:ext uri="{FF2B5EF4-FFF2-40B4-BE49-F238E27FC236}">
                  <a16:creationId xmlns:a16="http://schemas.microsoft.com/office/drawing/2014/main" id="{F57442A6-1F55-CB41-B3B8-F4DB1C29D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92086" y="2140091"/>
              <a:ext cx="2372658" cy="2372658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6A8018-730B-6441-81E3-ED4FB7499ED5}"/>
                </a:ext>
              </a:extLst>
            </p:cNvPr>
            <p:cNvSpPr txBox="1"/>
            <p:nvPr/>
          </p:nvSpPr>
          <p:spPr>
            <a:xfrm>
              <a:off x="4892257" y="4492405"/>
              <a:ext cx="1772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30.</a:t>
              </a:r>
              <a:r>
                <a:rPr lang="ko-KR" altLang="en-US" dirty="0"/>
                <a:t> </a:t>
              </a:r>
              <a:r>
                <a:rPr lang="en-US" altLang="ko-KR" dirty="0"/>
                <a:t>June 2021</a:t>
              </a:r>
              <a:endParaRPr lang="en-KR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97EFEE0-7056-434C-83E1-1AA069B6A878}"/>
              </a:ext>
            </a:extLst>
          </p:cNvPr>
          <p:cNvSpPr txBox="1"/>
          <p:nvPr/>
        </p:nvSpPr>
        <p:spPr>
          <a:xfrm>
            <a:off x="6435127" y="2254872"/>
            <a:ext cx="235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D93 International </a:t>
            </a:r>
          </a:p>
          <a:p>
            <a:r>
              <a:rPr lang="en-US" sz="1400" b="1" dirty="0"/>
              <a:t>Speech Contest Winner </a:t>
            </a:r>
            <a:endParaRPr lang="en-KR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01BD42-0578-974E-BF0A-9DD186ECFA9E}"/>
              </a:ext>
            </a:extLst>
          </p:cNvPr>
          <p:cNvSpPr txBox="1"/>
          <p:nvPr/>
        </p:nvSpPr>
        <p:spPr>
          <a:xfrm>
            <a:off x="6435127" y="2872626"/>
            <a:ext cx="2508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10km marathon in 1 hour</a:t>
            </a:r>
            <a:endParaRPr lang="en-KR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CB74C-0F45-5544-AB9D-EB6FAC486DD5}"/>
              </a:ext>
            </a:extLst>
          </p:cNvPr>
          <p:cNvSpPr txBox="1"/>
          <p:nvPr/>
        </p:nvSpPr>
        <p:spPr>
          <a:xfrm>
            <a:off x="275411" y="3324160"/>
            <a:ext cx="235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No awards at Speech Contest</a:t>
            </a:r>
            <a:endParaRPr lang="en-KR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622C0-8A47-4641-9B22-3C3B0E52D535}"/>
              </a:ext>
            </a:extLst>
          </p:cNvPr>
          <p:cNvSpPr txBox="1"/>
          <p:nvPr/>
        </p:nvSpPr>
        <p:spPr>
          <a:xfrm>
            <a:off x="275411" y="3941914"/>
            <a:ext cx="250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5km marathon in </a:t>
            </a:r>
            <a:br>
              <a:rPr lang="en-US" sz="1400" b="1" dirty="0"/>
            </a:br>
            <a:r>
              <a:rPr lang="en-US" sz="1400" b="1" dirty="0"/>
              <a:t>    40mins</a:t>
            </a:r>
            <a:endParaRPr lang="en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2F6F83-626D-004D-AF6E-967DB5C9B605}"/>
              </a:ext>
            </a:extLst>
          </p:cNvPr>
          <p:cNvSpPr txBox="1"/>
          <p:nvPr/>
        </p:nvSpPr>
        <p:spPr>
          <a:xfrm>
            <a:off x="2925906" y="762134"/>
            <a:ext cx="461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</a:rPr>
              <a:t>1. Delivering a speech in every 2 weeks</a:t>
            </a:r>
            <a:endParaRPr lang="en-KR" sz="1400" b="1" dirty="0">
              <a:solidFill>
                <a:schemeClr val="accent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EBF4AA-0D07-D643-B6AB-93098D48F57F}"/>
              </a:ext>
            </a:extLst>
          </p:cNvPr>
          <p:cNvSpPr txBox="1"/>
          <p:nvPr/>
        </p:nvSpPr>
        <p:spPr>
          <a:xfrm>
            <a:off x="2925906" y="1146836"/>
            <a:ext cx="2453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</a:rPr>
              <a:t>2. Run with pace maker</a:t>
            </a:r>
            <a:endParaRPr lang="en-KR" sz="1400" b="1" dirty="0">
              <a:solidFill>
                <a:schemeClr val="accent5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09EBCA-67CE-D24C-A7FB-5A83DE1E2142}"/>
              </a:ext>
            </a:extLst>
          </p:cNvPr>
          <p:cNvGrpSpPr/>
          <p:nvPr/>
        </p:nvGrpSpPr>
        <p:grpSpPr>
          <a:xfrm>
            <a:off x="4274299" y="2132622"/>
            <a:ext cx="1838121" cy="2430903"/>
            <a:chOff x="3424244" y="2251278"/>
            <a:chExt cx="2694364" cy="280698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1CE1CEA-7A70-4E49-843C-7B1A2BD9D489}"/>
                </a:ext>
              </a:extLst>
            </p:cNvPr>
            <p:cNvSpPr/>
            <p:nvPr/>
          </p:nvSpPr>
          <p:spPr>
            <a:xfrm>
              <a:off x="3511012" y="2251278"/>
              <a:ext cx="2553908" cy="2806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32" name="Graphic 31" descr="Customer review RTL">
              <a:extLst>
                <a:ext uri="{FF2B5EF4-FFF2-40B4-BE49-F238E27FC236}">
                  <a16:creationId xmlns:a16="http://schemas.microsoft.com/office/drawing/2014/main" id="{3BF07602-73C7-A74E-9502-53229093C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4244" y="2285018"/>
              <a:ext cx="2694364" cy="2694364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8CE68E8-D3BE-C54E-AC76-F44EC15F627A}"/>
              </a:ext>
            </a:extLst>
          </p:cNvPr>
          <p:cNvSpPr/>
          <p:nvPr/>
        </p:nvSpPr>
        <p:spPr>
          <a:xfrm>
            <a:off x="80822" y="3348073"/>
            <a:ext cx="2439319" cy="1067469"/>
          </a:xfrm>
          <a:prstGeom prst="rect">
            <a:avLst/>
          </a:prstGeom>
          <a:solidFill>
            <a:srgbClr val="004061"/>
          </a:solidFill>
          <a:ln>
            <a:solidFill>
              <a:srgbClr val="00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chemeClr val="bg1"/>
                </a:solidFill>
              </a:rPr>
              <a:t>Moments of Truth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(MOT)</a:t>
            </a:r>
            <a:endParaRPr lang="en-KR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6CA43B-8781-134A-A2E2-B85FE9A37078}"/>
              </a:ext>
            </a:extLst>
          </p:cNvPr>
          <p:cNvSpPr/>
          <p:nvPr/>
        </p:nvSpPr>
        <p:spPr>
          <a:xfrm>
            <a:off x="6474281" y="2233030"/>
            <a:ext cx="2372658" cy="1103510"/>
          </a:xfrm>
          <a:prstGeom prst="rect">
            <a:avLst/>
          </a:prstGeom>
          <a:solidFill>
            <a:srgbClr val="004165"/>
          </a:solidFill>
          <a:ln>
            <a:solidFill>
              <a:srgbClr val="00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chemeClr val="bg1"/>
                </a:solidFill>
              </a:rPr>
              <a:t>Distinguished Club Program (DCP)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25C40C-9FDC-6246-9B59-6562DEB385F3}"/>
              </a:ext>
            </a:extLst>
          </p:cNvPr>
          <p:cNvSpPr/>
          <p:nvPr/>
        </p:nvSpPr>
        <p:spPr>
          <a:xfrm>
            <a:off x="2925906" y="447412"/>
            <a:ext cx="3442341" cy="1095233"/>
          </a:xfrm>
          <a:prstGeom prst="rect">
            <a:avLst/>
          </a:prstGeom>
          <a:solidFill>
            <a:srgbClr val="004061"/>
          </a:solidFill>
          <a:ln>
            <a:solidFill>
              <a:srgbClr val="00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b="1" dirty="0">
                <a:solidFill>
                  <a:schemeClr val="bg1"/>
                </a:solidFill>
              </a:rPr>
              <a:t>Club Success Plan (CSP)</a:t>
            </a:r>
          </a:p>
        </p:txBody>
      </p:sp>
    </p:spTree>
    <p:extLst>
      <p:ext uri="{BB962C8B-B14F-4D97-AF65-F5344CB8AC3E}">
        <p14:creationId xmlns:p14="http://schemas.microsoft.com/office/powerpoint/2010/main" val="24828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25" grpId="0"/>
      <p:bldP spid="26" grpId="0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98B3-AA09-0948-8E45-057D74F3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MOT, CSP and DCP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BA26376-8CB3-4F4A-A7D7-72CF6DB4A1FE}"/>
              </a:ext>
            </a:extLst>
          </p:cNvPr>
          <p:cNvSpPr/>
          <p:nvPr/>
        </p:nvSpPr>
        <p:spPr>
          <a:xfrm flipH="1">
            <a:off x="2712720" y="2052320"/>
            <a:ext cx="4175760" cy="3220720"/>
          </a:xfrm>
          <a:prstGeom prst="rtTriangle">
            <a:avLst/>
          </a:prstGeom>
          <a:solidFill>
            <a:srgbClr val="7724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509BE4-FACF-2E4A-AD3D-3087C5C766FE}"/>
              </a:ext>
            </a:extLst>
          </p:cNvPr>
          <p:cNvSpPr txBox="1"/>
          <p:nvPr/>
        </p:nvSpPr>
        <p:spPr>
          <a:xfrm>
            <a:off x="978424" y="4835372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Where you 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2B0F8-5906-C64C-B95A-8488E760E455}"/>
              </a:ext>
            </a:extLst>
          </p:cNvPr>
          <p:cNvSpPr txBox="1"/>
          <p:nvPr/>
        </p:nvSpPr>
        <p:spPr>
          <a:xfrm>
            <a:off x="5659119" y="1682988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Where you want to be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7613C-38D4-2A47-BB44-4494B8A798A7}"/>
              </a:ext>
            </a:extLst>
          </p:cNvPr>
          <p:cNvSpPr txBox="1"/>
          <p:nvPr/>
        </p:nvSpPr>
        <p:spPr>
          <a:xfrm rot="19288208">
            <a:off x="3429001" y="3180042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How to get there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14659-058A-E64C-BBF2-4B6EFC8D88E1}"/>
              </a:ext>
            </a:extLst>
          </p:cNvPr>
          <p:cNvSpPr txBox="1"/>
          <p:nvPr/>
        </p:nvSpPr>
        <p:spPr>
          <a:xfrm>
            <a:off x="145304" y="4478152"/>
            <a:ext cx="318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rgbClr val="772432"/>
                </a:solidFill>
              </a:rPr>
              <a:t>Moments of Truth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D79C7A-968D-B346-957B-70B03D5D86EA}"/>
              </a:ext>
            </a:extLst>
          </p:cNvPr>
          <p:cNvSpPr txBox="1"/>
          <p:nvPr/>
        </p:nvSpPr>
        <p:spPr>
          <a:xfrm>
            <a:off x="4572000" y="1311368"/>
            <a:ext cx="439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rgbClr val="772432"/>
                </a:solidFill>
              </a:rPr>
              <a:t>Distinguished Club Program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BF7EE-D1CC-F54E-A595-DBF551222323}"/>
              </a:ext>
            </a:extLst>
          </p:cNvPr>
          <p:cNvSpPr txBox="1"/>
          <p:nvPr/>
        </p:nvSpPr>
        <p:spPr>
          <a:xfrm rot="19337993">
            <a:off x="2663572" y="2975225"/>
            <a:ext cx="3033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rgbClr val="772432"/>
                </a:solidFill>
              </a:rPr>
              <a:t>Club Success Plan</a:t>
            </a:r>
          </a:p>
        </p:txBody>
      </p:sp>
    </p:spTree>
    <p:extLst>
      <p:ext uri="{BB962C8B-B14F-4D97-AF65-F5344CB8AC3E}">
        <p14:creationId xmlns:p14="http://schemas.microsoft.com/office/powerpoint/2010/main" val="33870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F100-3540-3A4A-9BA9-F8AED787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Truth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BBB6-71F7-4542-B00E-A287C11C6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50" y="1239580"/>
            <a:ext cx="4123707" cy="569018"/>
          </a:xfrm>
        </p:spPr>
        <p:txBody>
          <a:bodyPr>
            <a:normAutofit/>
          </a:bodyPr>
          <a:lstStyle/>
          <a:p>
            <a:r>
              <a:rPr lang="en-US" dirty="0"/>
              <a:t>- Six Categories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8" name="Picture Placeholder 7" descr="A group of people in a room&#10;&#10;Description automatically generated">
            <a:extLst>
              <a:ext uri="{FF2B5EF4-FFF2-40B4-BE49-F238E27FC236}">
                <a16:creationId xmlns:a16="http://schemas.microsoft.com/office/drawing/2014/main" id="{6B45BF56-DD54-F14B-8BB0-AD7BF2B0CA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4286" cy="6217920"/>
          </a:xfr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C9580AA-549D-B24A-9D9C-85655285FF2D}"/>
              </a:ext>
            </a:extLst>
          </p:cNvPr>
          <p:cNvSpPr txBox="1">
            <a:spLocks/>
          </p:cNvSpPr>
          <p:nvPr/>
        </p:nvSpPr>
        <p:spPr>
          <a:xfrm>
            <a:off x="208450" y="1808598"/>
            <a:ext cx="4123707" cy="569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Min 1point to Max 5 point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07B2718-210E-9D41-83F4-F759F4A80EF9}"/>
              </a:ext>
            </a:extLst>
          </p:cNvPr>
          <p:cNvSpPr txBox="1">
            <a:spLocks/>
          </p:cNvSpPr>
          <p:nvPr/>
        </p:nvSpPr>
        <p:spPr>
          <a:xfrm>
            <a:off x="208450" y="2377616"/>
            <a:ext cx="4123707" cy="94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Discuss topics which get 3 or less points </a:t>
            </a:r>
          </a:p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DAE88AD-C141-7A44-9B5C-86ED3B50685C}"/>
              </a:ext>
            </a:extLst>
          </p:cNvPr>
          <p:cNvSpPr txBox="1">
            <a:spLocks/>
          </p:cNvSpPr>
          <p:nvPr/>
        </p:nvSpPr>
        <p:spPr>
          <a:xfrm>
            <a:off x="208449" y="3322437"/>
            <a:ext cx="4123707" cy="94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Club Officers (with Members)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7B68676-76B1-8A43-A81A-216B2AD3AA45}"/>
              </a:ext>
            </a:extLst>
          </p:cNvPr>
          <p:cNvSpPr txBox="1">
            <a:spLocks/>
          </p:cNvSpPr>
          <p:nvPr/>
        </p:nvSpPr>
        <p:spPr>
          <a:xfrm>
            <a:off x="208448" y="4267258"/>
            <a:ext cx="4123707" cy="94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 hour to 1.5 hours depending on the club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14A5BA-AFBB-7B49-B8E0-FE7BCC6F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Truth - link</a:t>
            </a:r>
          </a:p>
        </p:txBody>
      </p:sp>
      <p:pic>
        <p:nvPicPr>
          <p:cNvPr id="7" name="Picture Placeholder 6" descr="A group of people in a room&#10;&#10;Description automatically generated">
            <a:extLst>
              <a:ext uri="{FF2B5EF4-FFF2-40B4-BE49-F238E27FC236}">
                <a16:creationId xmlns:a16="http://schemas.microsoft.com/office/drawing/2014/main" id="{B4367004-FE2F-F049-B27B-2158E816313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00E498-AD09-DB4E-89B8-C2D4201DD3A6}"/>
              </a:ext>
            </a:extLst>
          </p:cNvPr>
          <p:cNvSpPr/>
          <p:nvPr/>
        </p:nvSpPr>
        <p:spPr>
          <a:xfrm>
            <a:off x="2833489" y="1842254"/>
            <a:ext cx="4302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sz="3200" b="1" dirty="0">
                <a:solidFill>
                  <a:schemeClr val="bg1"/>
                </a:solidFill>
              </a:rPr>
              <a:t>https://bit.ly/2ZtJYTG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6B92C-6B51-9D42-9DCB-22B3B97FD310}"/>
              </a:ext>
            </a:extLst>
          </p:cNvPr>
          <p:cNvSpPr txBox="1"/>
          <p:nvPr/>
        </p:nvSpPr>
        <p:spPr>
          <a:xfrm>
            <a:off x="1149828" y="2515634"/>
            <a:ext cx="7670101" cy="369332"/>
          </a:xfrm>
          <a:prstGeom prst="rect">
            <a:avLst/>
          </a:prstGeom>
          <a:solidFill>
            <a:srgbClr val="F5F5F5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KR" b="1" dirty="0">
                <a:solidFill>
                  <a:srgbClr val="004061"/>
                </a:solidFill>
              </a:rPr>
              <a:t>1. Have a “Moments of Truth” session within in a club with the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E3565-6FAA-E646-9B0D-21D984C8637E}"/>
              </a:ext>
            </a:extLst>
          </p:cNvPr>
          <p:cNvSpPr txBox="1"/>
          <p:nvPr/>
        </p:nvSpPr>
        <p:spPr>
          <a:xfrm>
            <a:off x="1149828" y="3092197"/>
            <a:ext cx="7670101" cy="369332"/>
          </a:xfrm>
          <a:prstGeom prst="rect">
            <a:avLst/>
          </a:prstGeom>
          <a:solidFill>
            <a:srgbClr val="F5F5F5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KR" b="1" dirty="0">
                <a:solidFill>
                  <a:srgbClr val="004061"/>
                </a:solidFill>
              </a:rPr>
              <a:t>2. Submit the result of“Moments of Truth” to District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0EC71-115A-DA45-AA6B-DF7934D8B65F}"/>
              </a:ext>
            </a:extLst>
          </p:cNvPr>
          <p:cNvSpPr txBox="1"/>
          <p:nvPr/>
        </p:nvSpPr>
        <p:spPr>
          <a:xfrm>
            <a:off x="1149827" y="3755932"/>
            <a:ext cx="7670101" cy="369332"/>
          </a:xfrm>
          <a:prstGeom prst="rect">
            <a:avLst/>
          </a:prstGeom>
          <a:solidFill>
            <a:srgbClr val="F5F5F5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KR" b="1" dirty="0">
                <a:solidFill>
                  <a:srgbClr val="004061"/>
                </a:solidFill>
              </a:rPr>
              <a:t>3. Wait for “Toastmasters Core Values Coin - 10ea” to your club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E895D0-7698-A94F-8BDE-F7CE39ED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520" y="4511599"/>
            <a:ext cx="3093088" cy="173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3157-7628-AD48-B1DC-904DB205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Truth – 6 Categories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FBBF401-8746-DE40-B266-FB424DE9AEF2}"/>
              </a:ext>
            </a:extLst>
          </p:cNvPr>
          <p:cNvSpPr txBox="1">
            <a:spLocks/>
          </p:cNvSpPr>
          <p:nvPr/>
        </p:nvSpPr>
        <p:spPr>
          <a:xfrm>
            <a:off x="457199" y="3429000"/>
            <a:ext cx="2491739" cy="1645918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vert="horz" lIns="365760" tIns="822960" rIns="365760" bIns="365760" rtlCol="0" anchor="ctr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Program Planning and Meeting Organization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4C92607-65A8-D44A-9E8A-871D79BE4BD3}"/>
              </a:ext>
            </a:extLst>
          </p:cNvPr>
          <p:cNvSpPr txBox="1">
            <a:spLocks/>
          </p:cNvSpPr>
          <p:nvPr/>
        </p:nvSpPr>
        <p:spPr>
          <a:xfrm>
            <a:off x="6195061" y="3422903"/>
            <a:ext cx="2491740" cy="1645918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vert="horz" lIns="365760" tIns="822960" rIns="365760" bIns="365760" rtlCol="0" anchor="ctr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Membership Strength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9845144-04D5-D64F-9CA2-B22BEC031444}"/>
              </a:ext>
            </a:extLst>
          </p:cNvPr>
          <p:cNvSpPr txBox="1">
            <a:spLocks/>
          </p:cNvSpPr>
          <p:nvPr/>
        </p:nvSpPr>
        <p:spPr>
          <a:xfrm>
            <a:off x="3326129" y="3422903"/>
            <a:ext cx="2491740" cy="1645918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vert="horz" lIns="365760" tIns="822960" rIns="365760" bIns="365760" rtlCol="0" anchor="ctr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Achievement Recognition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AFD6B30-4AE5-4943-BF61-6D33C4440E91}"/>
              </a:ext>
            </a:extLst>
          </p:cNvPr>
          <p:cNvSpPr txBox="1">
            <a:spLocks/>
          </p:cNvSpPr>
          <p:nvPr/>
        </p:nvSpPr>
        <p:spPr>
          <a:xfrm>
            <a:off x="457200" y="1600199"/>
            <a:ext cx="2491739" cy="1645918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vert="horz" lIns="365760" tIns="822960" rIns="365760" bIns="365760" rtlCol="0" anchor="ctr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First Impression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1C86615-B04E-B340-BBD3-7BBBE91AEA60}"/>
              </a:ext>
            </a:extLst>
          </p:cNvPr>
          <p:cNvSpPr txBox="1">
            <a:spLocks/>
          </p:cNvSpPr>
          <p:nvPr/>
        </p:nvSpPr>
        <p:spPr>
          <a:xfrm>
            <a:off x="6195062" y="1594102"/>
            <a:ext cx="2491740" cy="1645918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vert="horz" lIns="365760" tIns="822960" rIns="365760" bIns="365760" rtlCol="0" anchor="ctr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Membership Orientation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A913070-CC6F-8D4E-A9F3-A01F96765AFE}"/>
              </a:ext>
            </a:extLst>
          </p:cNvPr>
          <p:cNvSpPr txBox="1">
            <a:spLocks/>
          </p:cNvSpPr>
          <p:nvPr/>
        </p:nvSpPr>
        <p:spPr>
          <a:xfrm>
            <a:off x="3326130" y="1594102"/>
            <a:ext cx="2491740" cy="1645918"/>
          </a:xfrm>
          <a:prstGeom prst="roundRect">
            <a:avLst>
              <a:gd name="adj" fmla="val 942"/>
            </a:avLst>
          </a:prstGeom>
          <a:solidFill>
            <a:srgbClr val="FFFFFF"/>
          </a:solidFill>
          <a:effectLst>
            <a:outerShdw blurRad="38100" dist="12700" dir="5400000" algn="tl" rotWithShape="0">
              <a:prstClr val="black">
                <a:alpha val="35000"/>
              </a:prstClr>
            </a:outerShdw>
          </a:effectLst>
        </p:spPr>
        <p:txBody>
          <a:bodyPr vert="horz" lIns="365760" tIns="822960" rIns="365760" bIns="365760" rtlCol="0" anchor="ctr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Fellowship, Variety, and Communication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3" grpId="0" animBg="1"/>
      <p:bldP spid="14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2D1A-A479-C34D-A028-AA1DADE9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 – First Impression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F9D95-2C0B-2143-8D39-5C8F3790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11" y="944997"/>
            <a:ext cx="6724617" cy="5059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E58AD8-8C85-244F-B524-97883245ABA0}"/>
              </a:ext>
            </a:extLst>
          </p:cNvPr>
          <p:cNvSpPr txBox="1"/>
          <p:nvPr/>
        </p:nvSpPr>
        <p:spPr>
          <a:xfrm>
            <a:off x="6786880" y="853323"/>
            <a:ext cx="227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>
                <a:solidFill>
                  <a:srgbClr val="772432"/>
                </a:solidFill>
              </a:rPr>
              <a:t>A</a:t>
            </a:r>
            <a:r>
              <a:rPr lang="en-US" b="1" dirty="0">
                <a:solidFill>
                  <a:srgbClr val="772432"/>
                </a:solidFill>
              </a:rPr>
              <a:t>v</a:t>
            </a:r>
            <a:r>
              <a:rPr lang="en-KR" b="1" dirty="0">
                <a:solidFill>
                  <a:srgbClr val="772432"/>
                </a:solidFill>
              </a:rPr>
              <a:t>e. 6 questions </a:t>
            </a:r>
          </a:p>
          <a:p>
            <a:r>
              <a:rPr lang="en-KR" b="1" dirty="0">
                <a:solidFill>
                  <a:srgbClr val="772432"/>
                </a:solidFill>
              </a:rPr>
              <a:t>per category</a:t>
            </a:r>
          </a:p>
        </p:txBody>
      </p:sp>
    </p:spTree>
    <p:extLst>
      <p:ext uri="{BB962C8B-B14F-4D97-AF65-F5344CB8AC3E}">
        <p14:creationId xmlns:p14="http://schemas.microsoft.com/office/powerpoint/2010/main" val="1158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14A5BA-AFBB-7B49-B8E0-FE7BCC6F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Truth - link</a:t>
            </a:r>
          </a:p>
        </p:txBody>
      </p:sp>
      <p:pic>
        <p:nvPicPr>
          <p:cNvPr id="7" name="Picture Placeholder 6" descr="A group of people in a room&#10;&#10;Description automatically generated">
            <a:extLst>
              <a:ext uri="{FF2B5EF4-FFF2-40B4-BE49-F238E27FC236}">
                <a16:creationId xmlns:a16="http://schemas.microsoft.com/office/drawing/2014/main" id="{B4367004-FE2F-F049-B27B-2158E816313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00E498-AD09-DB4E-89B8-C2D4201DD3A6}"/>
              </a:ext>
            </a:extLst>
          </p:cNvPr>
          <p:cNvSpPr/>
          <p:nvPr/>
        </p:nvSpPr>
        <p:spPr>
          <a:xfrm>
            <a:off x="2833489" y="1842254"/>
            <a:ext cx="4302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sz="3200" b="1" dirty="0">
                <a:solidFill>
                  <a:schemeClr val="bg1"/>
                </a:solidFill>
              </a:rPr>
              <a:t>https://bit.ly/2ZtJYTG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6B92C-6B51-9D42-9DCB-22B3B97FD310}"/>
              </a:ext>
            </a:extLst>
          </p:cNvPr>
          <p:cNvSpPr txBox="1"/>
          <p:nvPr/>
        </p:nvSpPr>
        <p:spPr>
          <a:xfrm>
            <a:off x="1149828" y="2515634"/>
            <a:ext cx="7670101" cy="369332"/>
          </a:xfrm>
          <a:prstGeom prst="rect">
            <a:avLst/>
          </a:prstGeom>
          <a:solidFill>
            <a:srgbClr val="F5F5F5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KR" b="1" dirty="0">
                <a:solidFill>
                  <a:srgbClr val="004061"/>
                </a:solidFill>
              </a:rPr>
              <a:t>1. Have a “Moments of Truth” session within in a club with the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E3565-6FAA-E646-9B0D-21D984C8637E}"/>
              </a:ext>
            </a:extLst>
          </p:cNvPr>
          <p:cNvSpPr txBox="1"/>
          <p:nvPr/>
        </p:nvSpPr>
        <p:spPr>
          <a:xfrm>
            <a:off x="1149828" y="3092197"/>
            <a:ext cx="7670101" cy="369332"/>
          </a:xfrm>
          <a:prstGeom prst="rect">
            <a:avLst/>
          </a:prstGeom>
          <a:solidFill>
            <a:srgbClr val="F5F5F5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KR" b="1" dirty="0">
                <a:solidFill>
                  <a:srgbClr val="004061"/>
                </a:solidFill>
              </a:rPr>
              <a:t>2. Submit the result of“Moments of Truth” to District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0EC71-115A-DA45-AA6B-DF7934D8B65F}"/>
              </a:ext>
            </a:extLst>
          </p:cNvPr>
          <p:cNvSpPr txBox="1"/>
          <p:nvPr/>
        </p:nvSpPr>
        <p:spPr>
          <a:xfrm>
            <a:off x="1149827" y="3755932"/>
            <a:ext cx="7670101" cy="369332"/>
          </a:xfrm>
          <a:prstGeom prst="rect">
            <a:avLst/>
          </a:prstGeom>
          <a:solidFill>
            <a:srgbClr val="F5F5F5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KR" b="1" dirty="0">
                <a:solidFill>
                  <a:srgbClr val="004061"/>
                </a:solidFill>
              </a:rPr>
              <a:t>3. Wait for “Toastmasters Core Values Coin - 10ea” to your club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E895D0-7698-A94F-8BDE-F7CE39ED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20" y="4405724"/>
            <a:ext cx="3093088" cy="1732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5A942F-B961-C343-9116-68F7119F7EF1}"/>
              </a:ext>
            </a:extLst>
          </p:cNvPr>
          <p:cNvSpPr txBox="1"/>
          <p:nvPr/>
        </p:nvSpPr>
        <p:spPr>
          <a:xfrm>
            <a:off x="4571999" y="4805821"/>
            <a:ext cx="4247929" cy="646331"/>
          </a:xfrm>
          <a:prstGeom prst="rect">
            <a:avLst/>
          </a:prstGeom>
          <a:solidFill>
            <a:srgbClr val="FEEE9F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72432"/>
                </a:solidFill>
              </a:rPr>
              <a:t>B</a:t>
            </a:r>
            <a:r>
              <a:rPr lang="en-KR" sz="3600" b="1" dirty="0">
                <a:solidFill>
                  <a:srgbClr val="772432"/>
                </a:solidFill>
              </a:rPr>
              <a:t>y the end of Aug</a:t>
            </a:r>
          </a:p>
        </p:txBody>
      </p:sp>
    </p:spTree>
    <p:extLst>
      <p:ext uri="{BB962C8B-B14F-4D97-AF65-F5344CB8AC3E}">
        <p14:creationId xmlns:p14="http://schemas.microsoft.com/office/powerpoint/2010/main" val="143959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oastmasters Theme Light Mode">
  <a:themeElements>
    <a:clrScheme name="Toastmasters Burgundy">
      <a:dk1>
        <a:srgbClr val="333333"/>
      </a:dk1>
      <a:lt1>
        <a:srgbClr val="FFFFFF"/>
      </a:lt1>
      <a:dk2>
        <a:srgbClr val="012838"/>
      </a:dk2>
      <a:lt2>
        <a:srgbClr val="F5F5F5"/>
      </a:lt2>
      <a:accent1>
        <a:srgbClr val="DBBFBC"/>
      </a:accent1>
      <a:accent2>
        <a:srgbClr val="C08D8C"/>
      </a:accent2>
      <a:accent3>
        <a:srgbClr val="A66164"/>
      </a:accent3>
      <a:accent4>
        <a:srgbClr val="8D3B44"/>
      </a:accent4>
      <a:accent5>
        <a:srgbClr val="772432"/>
      </a:accent5>
      <a:accent6>
        <a:srgbClr val="5C1F28"/>
      </a:accent6>
      <a:hlink>
        <a:srgbClr val="0248C2"/>
      </a:hlink>
      <a:folHlink>
        <a:srgbClr val="0248C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14B-PowerpointTemplate4X3-20200501-GD-AN-V1" id="{B42CA3C3-E07B-2341-99E2-8DD7067A51FF}" vid="{D53CD8AB-F7B5-DB45-AD21-B05910326A01}"/>
    </a:ext>
  </a:extLst>
</a:theme>
</file>

<file path=ppt/theme/theme2.xml><?xml version="1.0" encoding="utf-8"?>
<a:theme xmlns:a="http://schemas.openxmlformats.org/drawingml/2006/main" name="Toastmasters Theme Dark Mode">
  <a:themeElements>
    <a:clrScheme name="Toastmasters Burgundy">
      <a:dk1>
        <a:srgbClr val="333333"/>
      </a:dk1>
      <a:lt1>
        <a:srgbClr val="FFFFFF"/>
      </a:lt1>
      <a:dk2>
        <a:srgbClr val="012838"/>
      </a:dk2>
      <a:lt2>
        <a:srgbClr val="F5F5F5"/>
      </a:lt2>
      <a:accent1>
        <a:srgbClr val="DBBFBC"/>
      </a:accent1>
      <a:accent2>
        <a:srgbClr val="C08D8C"/>
      </a:accent2>
      <a:accent3>
        <a:srgbClr val="A66164"/>
      </a:accent3>
      <a:accent4>
        <a:srgbClr val="8D3B44"/>
      </a:accent4>
      <a:accent5>
        <a:srgbClr val="772432"/>
      </a:accent5>
      <a:accent6>
        <a:srgbClr val="5C1F28"/>
      </a:accent6>
      <a:hlink>
        <a:srgbClr val="0248C2"/>
      </a:hlink>
      <a:folHlink>
        <a:srgbClr val="0248C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14B-PowerpointTemplate4X3-20200501-GD-AN-V1" id="{B42CA3C3-E07B-2341-99E2-8DD7067A51FF}" vid="{7FF9D58E-7FB7-794F-8D55-7F3B9E9028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Toastmasters Theme Light Mode</Template>
  <TotalTime>2821</TotalTime>
  <Words>443</Words>
  <Application>Microsoft Macintosh PowerPoint</Application>
  <PresentationFormat>On-screen Show (4:3)</PresentationFormat>
  <Paragraphs>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Myriad Pro</vt:lpstr>
      <vt:lpstr>Myriad Pro Semibold</vt:lpstr>
      <vt:lpstr>Arial</vt:lpstr>
      <vt:lpstr>Calibri</vt:lpstr>
      <vt:lpstr>Toastmasters Theme Light Mode</vt:lpstr>
      <vt:lpstr>Toastmasters Theme Dark Mode</vt:lpstr>
      <vt:lpstr>Distinguished Club Program (DCP) - 60 mins -</vt:lpstr>
      <vt:lpstr>PowerPoint Presentation</vt:lpstr>
      <vt:lpstr>PowerPoint Presentation</vt:lpstr>
      <vt:lpstr>MOT, CSP and DCP</vt:lpstr>
      <vt:lpstr>Moments of Truth</vt:lpstr>
      <vt:lpstr>Moments of Truth - link</vt:lpstr>
      <vt:lpstr>Moments of Truth – 6 Categories</vt:lpstr>
      <vt:lpstr>MOT – First Impression</vt:lpstr>
      <vt:lpstr>Moments of Truth - link</vt:lpstr>
      <vt:lpstr>Club Success Plan</vt:lpstr>
      <vt:lpstr>Distinguished Club Program</vt:lpstr>
      <vt:lpstr>Moments of Truth – MOT vs. DCP</vt:lpstr>
      <vt:lpstr>Distinguished Club Program</vt:lpstr>
      <vt:lpstr>Q &amp; A</vt:lpstr>
      <vt:lpstr>Best Practice Sharing</vt:lpstr>
      <vt:lpstr>Leadership is all about emotional intelligence. Management is taught, while leadership is experienced.  - Rajeev Suri, CEO of Nokia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BTLT Inc</dc:creator>
  <cp:lastModifiedBy>Lee BTLT Inc</cp:lastModifiedBy>
  <cp:revision>25</cp:revision>
  <dcterms:created xsi:type="dcterms:W3CDTF">2020-07-04T04:32:02Z</dcterms:created>
  <dcterms:modified xsi:type="dcterms:W3CDTF">2020-07-06T12:01:47Z</dcterms:modified>
</cp:coreProperties>
</file>