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3"/>
  </p:notesMasterIdLst>
  <p:sldIdLst>
    <p:sldId id="991" r:id="rId2"/>
    <p:sldId id="992" r:id="rId3"/>
    <p:sldId id="993" r:id="rId4"/>
    <p:sldId id="994" r:id="rId5"/>
    <p:sldId id="995" r:id="rId6"/>
    <p:sldId id="996" r:id="rId7"/>
    <p:sldId id="997" r:id="rId8"/>
    <p:sldId id="998" r:id="rId9"/>
    <p:sldId id="999" r:id="rId10"/>
    <p:sldId id="1000" r:id="rId11"/>
    <p:sldId id="1001" r:id="rId12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ECFF"/>
    <a:srgbClr val="CCCCFF"/>
    <a:srgbClr val="CBCBCB"/>
    <a:srgbClr val="2D939B"/>
    <a:srgbClr val="6DCED5"/>
    <a:srgbClr val="A6E1E5"/>
    <a:srgbClr val="9A80FF"/>
    <a:srgbClr val="202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86472" autoAdjust="0"/>
  </p:normalViewPr>
  <p:slideViewPr>
    <p:cSldViewPr>
      <p:cViewPr varScale="1">
        <p:scale>
          <a:sx n="87" d="100"/>
          <a:sy n="87" d="100"/>
        </p:scale>
        <p:origin x="101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995C-DD3E-4271-BD46-384D24485471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D87F3-E8C2-4E99-A09C-0813BD5F9E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3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87F3-E8C2-4E99-A09C-0813BD5F9EE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9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281" y="0"/>
            <a:ext cx="8686800" cy="267494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l">
              <a:defRPr lang="ko-KR" altLang="en-US" sz="2000" b="1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+mn-ea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 descr="마스터 텍스트 스타일을 편집합니다&#10;"/>
          <p:cNvSpPr>
            <a:spLocks noGrp="1"/>
          </p:cNvSpPr>
          <p:nvPr>
            <p:ph idx="1"/>
          </p:nvPr>
        </p:nvSpPr>
        <p:spPr>
          <a:xfrm>
            <a:off x="76200" y="395022"/>
            <a:ext cx="8686800" cy="1528656"/>
          </a:xfrm>
          <a:prstGeom prst="rect">
            <a:avLst/>
          </a:prstGeom>
          <a:noFill/>
          <a:ln w="3175" cap="sq">
            <a:noFill/>
            <a:miter lim="800000"/>
          </a:ln>
        </p:spPr>
        <p:txBody>
          <a:bodyPr wrap="square" lIns="108000" tIns="108000" rIns="108000" bIns="108000">
            <a:noAutofit/>
          </a:bodyPr>
          <a:lstStyle>
            <a:lvl1pPr marL="252000" indent="-252000">
              <a:buSzPct val="11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360000" indent="-180000">
              <a:buSzPct val="110000"/>
              <a:buFont typeface="맑은 고딕" pitchFamily="50" charset="-127"/>
              <a:buChar char="-"/>
              <a:defRPr sz="1600" b="0">
                <a:latin typeface="+mn-ea"/>
                <a:ea typeface="+mn-ea"/>
              </a:defRPr>
            </a:lvl2pPr>
            <a:lvl3pPr marL="540000" indent="-180000">
              <a:buSzPct val="110000"/>
              <a:buFont typeface="Arial" pitchFamily="34" charset="0"/>
              <a:buChar char="•"/>
              <a:defRPr sz="1400" b="0">
                <a:latin typeface="+mn-ea"/>
                <a:ea typeface="+mn-ea"/>
              </a:defRPr>
            </a:lvl3pPr>
            <a:lvl4pPr marL="720000" indent="-180000">
              <a:buSzPct val="110000"/>
              <a:buFont typeface="맑은 고딕" pitchFamily="50" charset="-127"/>
              <a:buChar char="-"/>
              <a:defRPr sz="1200" b="0">
                <a:latin typeface="+mn-ea"/>
                <a:ea typeface="+mn-ea"/>
              </a:defRPr>
            </a:lvl4pPr>
            <a:lvl5pPr marL="900000" indent="-180000">
              <a:buSzPct val="110000"/>
              <a:buFont typeface="맑은 고딕" pitchFamily="50" charset="-127"/>
              <a:buChar char="-"/>
              <a:defRPr sz="1200" b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6200" y="339502"/>
            <a:ext cx="883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8229600" y="4950619"/>
            <a:ext cx="838200" cy="228600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8A7495E-9050-402A-A03E-BA1F8F6E8566}" type="slidenum">
              <a:rPr lang="en-US" altLang="ko-KR" sz="1000" b="1">
                <a:solidFill>
                  <a:prstClr val="black">
                    <a:lumMod val="50000"/>
                    <a:lumOff val="50000"/>
                  </a:prstClr>
                </a:solidFill>
                <a:cs typeface="Lucida Sans Unicode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000" b="1" dirty="0">
              <a:solidFill>
                <a:prstClr val="black">
                  <a:lumMod val="50000"/>
                  <a:lumOff val="50000"/>
                </a:prstClr>
              </a:solidFill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2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1385888"/>
            <a:ext cx="8686800" cy="102870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4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+mn-ea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err="1" smtClean="0"/>
              <a:t>챕터</a:t>
            </a:r>
            <a:r>
              <a:rPr lang="ko-KR" altLang="en-US" dirty="0" smtClean="0"/>
              <a:t>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1333" y="2457450"/>
            <a:ext cx="859786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45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3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6AEC-D665-4153-BD48-12AEDA36E4B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173E-0B0D-45B5-A213-33FC8FC2471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6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  <p:sldLayoutId id="2147483680" r:id="rId13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yMDEwMTNfMTA3/MDAxNjAyNTg0MzA4NTQx.mzaKhWyGzSPc6Z7MpEH9EEjW2QgoI56jDPanst1XUoog.QX5KxYbEXWxXkU4Dn1z_3DzPvIQyeJkK96ga8shVFUMg.JPEG.cwk2003/123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13" y="339502"/>
            <a:ext cx="9182087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2021 Trend 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" y="395022"/>
            <a:ext cx="5935960" cy="4748478"/>
          </a:xfrm>
          <a:solidFill>
            <a:srgbClr val="FFFFFF">
              <a:alpha val="70000"/>
            </a:srgbClr>
          </a:solidFill>
        </p:spPr>
        <p:txBody>
          <a:bodyPr lIns="108000" tIns="3600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ko-KR" dirty="0"/>
              <a:t>oming of </a:t>
            </a:r>
            <a:r>
              <a:rPr lang="en-US" altLang="ko-KR" b="1" u="sng" dirty="0"/>
              <a:t>V-</a:t>
            </a:r>
            <a:r>
              <a:rPr lang="en-US" altLang="ko-KR" b="1" u="sng" dirty="0" err="1"/>
              <a:t>nomics</a:t>
            </a:r>
            <a:endParaRPr lang="en-US" altLang="ko-KR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dirty="0"/>
              <a:t>mni-layered </a:t>
            </a:r>
            <a:r>
              <a:rPr lang="en-US" altLang="ko-KR" b="1" u="sng" dirty="0"/>
              <a:t>Homes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ko-KR" dirty="0"/>
              <a:t>e are the </a:t>
            </a:r>
            <a:r>
              <a:rPr lang="en-US" altLang="ko-KR" b="1" u="sng" dirty="0"/>
              <a:t>money friendly</a:t>
            </a:r>
            <a:r>
              <a:rPr lang="en-US" altLang="ko-KR" dirty="0"/>
              <a:t> </a:t>
            </a:r>
            <a:r>
              <a:rPr lang="en-US" altLang="ko-KR" dirty="0" smtClean="0"/>
              <a:t>generation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ko-KR" dirty="0"/>
              <a:t>est We </a:t>
            </a:r>
            <a:r>
              <a:rPr lang="en-US" altLang="ko-KR" b="1" u="sng" dirty="0"/>
              <a:t>Pivot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dirty="0"/>
              <a:t>n this </a:t>
            </a:r>
            <a:r>
              <a:rPr lang="en-US" altLang="ko-KR" b="1" u="sng" dirty="0"/>
              <a:t>Rollercoaster</a:t>
            </a:r>
            <a:r>
              <a:rPr lang="en-US" altLang="ko-KR" dirty="0"/>
              <a:t> Life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ko-KR" dirty="0"/>
              <a:t>our Daily </a:t>
            </a:r>
            <a:r>
              <a:rPr lang="en-US" altLang="ko-KR" b="1" u="sng" dirty="0"/>
              <a:t>Sporty</a:t>
            </a:r>
            <a:r>
              <a:rPr lang="en-US" altLang="ko-KR" dirty="0"/>
              <a:t> Life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ko-KR" dirty="0"/>
              <a:t>eading to the </a:t>
            </a:r>
            <a:r>
              <a:rPr lang="en-US" altLang="ko-KR" b="1" u="sng" dirty="0"/>
              <a:t>resell</a:t>
            </a:r>
            <a:r>
              <a:rPr lang="en-US" altLang="ko-KR" dirty="0"/>
              <a:t> Fever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dirty="0"/>
              <a:t>veryone Matters in the </a:t>
            </a:r>
            <a:r>
              <a:rPr lang="en-US" altLang="ko-KR" b="1" u="sng" dirty="0"/>
              <a:t>CX</a:t>
            </a:r>
            <a:r>
              <a:rPr lang="en-US" altLang="ko-KR" dirty="0"/>
              <a:t> universe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ko-KR" dirty="0"/>
              <a:t>eal Me: Searching for My own </a:t>
            </a:r>
            <a:r>
              <a:rPr lang="en-US" altLang="ko-KR" b="1" u="sng" dirty="0"/>
              <a:t>Label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u="sng" dirty="0" err="1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b="1" u="sng" dirty="0" err="1"/>
              <a:t>ntac</a:t>
            </a:r>
            <a:r>
              <a:rPr lang="en-US" altLang="ko-KR" b="1" dirty="0" err="1"/>
              <a:t>t</a:t>
            </a:r>
            <a:r>
              <a:rPr lang="en-US" altLang="ko-KR" dirty="0"/>
              <a:t>: </a:t>
            </a:r>
            <a:r>
              <a:rPr lang="en-US" altLang="ko-KR" dirty="0" err="1"/>
              <a:t>Untact</a:t>
            </a:r>
            <a:r>
              <a:rPr lang="en-US" altLang="ko-KR" dirty="0"/>
              <a:t>, </a:t>
            </a:r>
            <a:r>
              <a:rPr lang="en-US" altLang="ko-KR" dirty="0" err="1"/>
              <a:t>witha</a:t>
            </a:r>
            <a:r>
              <a:rPr lang="en-US" altLang="ko-KR" dirty="0"/>
              <a:t> a human touch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6200" y="339502"/>
            <a:ext cx="883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알라딘: 트렌드 코리아 2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38" y="411511"/>
            <a:ext cx="1762624" cy="26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ko-KR" dirty="0" smtClean="0"/>
              <a:t>eal Me: Searching for My own </a:t>
            </a:r>
            <a:r>
              <a:rPr lang="en-US" altLang="ko-KR" u="sng" dirty="0" smtClean="0"/>
              <a:t>Label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https://image.aladin.co.kr/product/25208/12/cardview/8959896837_t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2059"/>
          <a:stretch/>
        </p:blipFill>
        <p:spPr bwMode="auto">
          <a:xfrm>
            <a:off x="-18281" y="366100"/>
            <a:ext cx="6190433" cy="47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err="1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u="sng" dirty="0" err="1" smtClean="0"/>
              <a:t>ntac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Untact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witha</a:t>
            </a:r>
            <a:r>
              <a:rPr lang="en-US" altLang="ko-KR" dirty="0" smtClean="0"/>
              <a:t> a human touch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이노션 “언택트 넘어 온택트 시대로”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4394"/>
          <a:stretch/>
        </p:blipFill>
        <p:spPr bwMode="auto">
          <a:xfrm>
            <a:off x="395536" y="395022"/>
            <a:ext cx="4968552" cy="473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ko-KR" dirty="0" smtClean="0"/>
              <a:t>oming </a:t>
            </a:r>
            <a:r>
              <a:rPr lang="en-US" altLang="ko-KR" dirty="0"/>
              <a:t>of </a:t>
            </a:r>
            <a:r>
              <a:rPr lang="en-US" altLang="ko-KR" u="sng" dirty="0" smtClean="0"/>
              <a:t>V-</a:t>
            </a:r>
            <a:r>
              <a:rPr lang="en-US" altLang="ko-KR" u="sng" dirty="0" err="1" smtClean="0"/>
              <a:t>nomics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0232" y="631811"/>
            <a:ext cx="8686800" cy="15286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800" dirty="0" smtClean="0"/>
              <a:t>V</a:t>
            </a:r>
          </a:p>
          <a:p>
            <a:pPr marL="0" indent="0">
              <a:buNone/>
            </a:pPr>
            <a:endParaRPr lang="en-US" altLang="ko-KR" sz="4800" dirty="0" smtClean="0"/>
          </a:p>
          <a:p>
            <a:pPr marL="0" indent="0">
              <a:buNone/>
            </a:pPr>
            <a:r>
              <a:rPr lang="en-US" altLang="ko-KR" sz="4800" dirty="0" smtClean="0"/>
              <a:t>U</a:t>
            </a:r>
          </a:p>
          <a:p>
            <a:pPr marL="0" indent="0">
              <a:buNone/>
            </a:pPr>
            <a:r>
              <a:rPr lang="en-US" altLang="ko-KR" sz="4800" dirty="0" smtClean="0"/>
              <a:t>W</a:t>
            </a:r>
            <a:endParaRPr lang="ko-KR" altLang="en-US" sz="4800" dirty="0"/>
          </a:p>
        </p:txBody>
      </p:sp>
      <p:sp>
        <p:nvSpPr>
          <p:cNvPr id="5" name="자유형 4"/>
          <p:cNvSpPr/>
          <p:nvPr/>
        </p:nvSpPr>
        <p:spPr>
          <a:xfrm>
            <a:off x="6660232" y="1632928"/>
            <a:ext cx="685800" cy="527539"/>
          </a:xfrm>
          <a:custGeom>
            <a:avLst/>
            <a:gdLst>
              <a:gd name="connsiteX0" fmla="*/ 0 w 685800"/>
              <a:gd name="connsiteY0" fmla="*/ 527539 h 527539"/>
              <a:gd name="connsiteX1" fmla="*/ 272562 w 685800"/>
              <a:gd name="connsiteY1" fmla="*/ 430823 h 527539"/>
              <a:gd name="connsiteX2" fmla="*/ 422031 w 685800"/>
              <a:gd name="connsiteY2" fmla="*/ 96716 h 527539"/>
              <a:gd name="connsiteX3" fmla="*/ 685800 w 685800"/>
              <a:gd name="connsiteY3" fmla="*/ 0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527539">
                <a:moveTo>
                  <a:pt x="0" y="527539"/>
                </a:moveTo>
                <a:cubicBezTo>
                  <a:pt x="101112" y="515083"/>
                  <a:pt x="202224" y="502627"/>
                  <a:pt x="272562" y="430823"/>
                </a:cubicBezTo>
                <a:cubicBezTo>
                  <a:pt x="342900" y="359019"/>
                  <a:pt x="353158" y="168520"/>
                  <a:pt x="422031" y="96716"/>
                </a:cubicBezTo>
                <a:cubicBezTo>
                  <a:pt x="490904" y="24912"/>
                  <a:pt x="588352" y="12456"/>
                  <a:pt x="6858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image.aladin.co.kr/product/25208/12/cardview/8959896837_t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2059"/>
          <a:stretch/>
        </p:blipFill>
        <p:spPr bwMode="auto">
          <a:xfrm>
            <a:off x="35496" y="339502"/>
            <a:ext cx="6151984" cy="47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6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dirty="0" smtClean="0"/>
              <a:t>mni-layered </a:t>
            </a:r>
            <a:r>
              <a:rPr lang="en-US" altLang="ko-KR" u="sng" dirty="0" smtClean="0"/>
              <a:t>Homes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https://image.aladin.co.kr/product/25208/12/cardview/8959896837_t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3" b="13101"/>
          <a:stretch/>
        </p:blipFill>
        <p:spPr bwMode="auto">
          <a:xfrm>
            <a:off x="0" y="267494"/>
            <a:ext cx="6383340" cy="48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ko-KR" dirty="0" smtClean="0"/>
              <a:t>e are the </a:t>
            </a:r>
            <a:r>
              <a:rPr lang="en-US" altLang="ko-KR" u="sng" dirty="0" smtClean="0"/>
              <a:t>money friendly</a:t>
            </a:r>
            <a:r>
              <a:rPr lang="en-US" altLang="ko-KR" dirty="0" smtClean="0"/>
              <a:t> generation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image.aladin.co.kr/product/25208/12/cardview/8959896837_t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3"/>
          <a:stretch/>
        </p:blipFill>
        <p:spPr bwMode="auto">
          <a:xfrm>
            <a:off x="-18281" y="267494"/>
            <a:ext cx="5527553" cy="487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ko-KR" dirty="0" smtClean="0"/>
              <a:t>est We </a:t>
            </a:r>
            <a:r>
              <a:rPr lang="en-US" altLang="ko-KR" u="sng" dirty="0" smtClean="0"/>
              <a:t>Pivot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https://i1.wp.com/steveblank.com/wp-content/uploads/2010/04/the-pivot.jpg?resize=421%2C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11374"/>
            <a:ext cx="72656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ision versus hallucination — founders and pivots • The Berkeley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13"/>
          <a:stretch/>
        </p:blipFill>
        <p:spPr bwMode="auto">
          <a:xfrm>
            <a:off x="755576" y="406512"/>
            <a:ext cx="2650130" cy="24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dirty="0" smtClean="0"/>
              <a:t>n this </a:t>
            </a:r>
            <a:r>
              <a:rPr lang="en-US" altLang="ko-KR" u="sng" dirty="0" smtClean="0"/>
              <a:t>Rollercoaster</a:t>
            </a:r>
            <a:r>
              <a:rPr lang="en-US" altLang="ko-KR" dirty="0" smtClean="0"/>
              <a:t> Life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image.aladin.co.kr/product/25208/12/cardview/8959896837_t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0153"/>
          <a:stretch/>
        </p:blipFill>
        <p:spPr bwMode="auto">
          <a:xfrm>
            <a:off x="0" y="267494"/>
            <a:ext cx="7284517" cy="48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image.aladin.co.kr/product/25208/12/cardview/8959896837_t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8E797"/>
              </a:clrFrom>
              <a:clrTo>
                <a:srgbClr val="F8E7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13129" r="19171" b="12949"/>
          <a:stretch/>
        </p:blipFill>
        <p:spPr bwMode="auto">
          <a:xfrm>
            <a:off x="5543600" y="0"/>
            <a:ext cx="3600400" cy="35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ko-KR" dirty="0" smtClean="0"/>
              <a:t>our Daily </a:t>
            </a:r>
            <a:r>
              <a:rPr lang="en-US" altLang="ko-KR" u="sng" dirty="0" smtClean="0"/>
              <a:t>Sporty</a:t>
            </a:r>
            <a:r>
              <a:rPr lang="en-US" altLang="ko-KR" dirty="0" smtClean="0"/>
              <a:t> Life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https://image.aladin.co.kr/product/25208/12/cardview/8959896837_t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2059"/>
          <a:stretch/>
        </p:blipFill>
        <p:spPr bwMode="auto">
          <a:xfrm>
            <a:off x="-18281" y="334062"/>
            <a:ext cx="6246465" cy="482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ko-KR" dirty="0" smtClean="0"/>
              <a:t>eading to the </a:t>
            </a:r>
            <a:r>
              <a:rPr lang="en-US" altLang="ko-KR" u="sng" dirty="0" smtClean="0"/>
              <a:t>resell</a:t>
            </a:r>
            <a:r>
              <a:rPr lang="en-US" altLang="ko-KR" dirty="0" smtClean="0"/>
              <a:t> Fever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s://image.aladin.co.kr/product/25208/12/cardview/8959896837_t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9"/>
          <a:stretch/>
        </p:blipFill>
        <p:spPr bwMode="auto">
          <a:xfrm>
            <a:off x="44152" y="395022"/>
            <a:ext cx="5399629" cy="47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ko-KR" dirty="0" smtClean="0"/>
              <a:t>veryone Matters in the </a:t>
            </a:r>
            <a:r>
              <a:rPr lang="en-US" altLang="ko-KR" u="sng" dirty="0" smtClean="0"/>
              <a:t>CX</a:t>
            </a:r>
            <a:r>
              <a:rPr lang="en-US" altLang="ko-KR" dirty="0" smtClean="0"/>
              <a:t> universe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https://image.aladin.co.kr/product/25208/12/cardview/8959896837_t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7" b="12846"/>
          <a:stretch/>
        </p:blipFill>
        <p:spPr bwMode="auto">
          <a:xfrm>
            <a:off x="0" y="294868"/>
            <a:ext cx="6347504" cy="484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화면 슬라이드 쇼(16:9)</PresentationFormat>
  <Paragraphs>26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2021 Trend Keywords</vt:lpstr>
      <vt:lpstr>Coming of V-nomics</vt:lpstr>
      <vt:lpstr>Omni-layered Homes</vt:lpstr>
      <vt:lpstr>We are the money friendly generation</vt:lpstr>
      <vt:lpstr>Best We Pivot</vt:lpstr>
      <vt:lpstr>On this Rollercoaster Life</vt:lpstr>
      <vt:lpstr>Your Daily Sporty Life</vt:lpstr>
      <vt:lpstr>Heading to the resell Fever</vt:lpstr>
      <vt:lpstr>Everyone Matters in the CX universe</vt:lpstr>
      <vt:lpstr>Real Me: Searching for My own Label</vt:lpstr>
      <vt:lpstr>Ontact: Untact, witha a human touch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2016-11-24T11:58:54Z</dcterms:created>
  <dcterms:modified xsi:type="dcterms:W3CDTF">2020-11-05T11:27:00Z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D:\kt\VR에서즐기는WebBrowsing.pptx</vt:lpwstr>
  </property>
</Properties>
</file>