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35D9-9670-4B41-9B21-12DEE8973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Crash Course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753FE-83C4-4118-94DC-C5BC63FCF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Recognos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8693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BBE8-D97D-407B-9B1D-A336587F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C#?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D3EA7-578A-478B-BF67-65E1C2CEF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it?</a:t>
            </a:r>
          </a:p>
          <a:p>
            <a:pPr lvl="1"/>
            <a:r>
              <a:rPr lang="en-US" dirty="0"/>
              <a:t>Just another language that computers understand.</a:t>
            </a:r>
          </a:p>
          <a:p>
            <a:r>
              <a:rPr lang="en-US" b="1" dirty="0"/>
              <a:t>Why use it?</a:t>
            </a:r>
          </a:p>
          <a:p>
            <a:pPr lvl="1"/>
            <a:r>
              <a:rPr lang="en-US" dirty="0"/>
              <a:t>Because it’s easier to write poetry with it.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6066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92C1-440A-4522-95EA-15AA2C0C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A0A53-5FD1-4366-894F-87C1B1E8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474647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</TotalTime>
  <Words>31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C# Crash Course</vt:lpstr>
      <vt:lpstr>C#?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Crash Course</dc:title>
  <dc:creator>Dan Alexandru Hintea</dc:creator>
  <cp:lastModifiedBy>Dan Alexandru Hintea</cp:lastModifiedBy>
  <cp:revision>3</cp:revision>
  <dcterms:created xsi:type="dcterms:W3CDTF">2017-08-21T21:02:28Z</dcterms:created>
  <dcterms:modified xsi:type="dcterms:W3CDTF">2017-08-21T21:08:51Z</dcterms:modified>
</cp:coreProperties>
</file>