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35D9-9670-4B41-9B21-12DEE8973A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Crash Course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753FE-83C4-4118-94DC-C5BC63FCF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Recognos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8693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BBE8-D97D-407B-9B1D-A336587F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C#?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D3EA7-578A-478B-BF67-65E1C2CEF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it?</a:t>
            </a:r>
          </a:p>
          <a:p>
            <a:pPr lvl="1"/>
            <a:r>
              <a:rPr lang="en-US" dirty="0"/>
              <a:t>Just another language that computers understand.</a:t>
            </a:r>
          </a:p>
          <a:p>
            <a:r>
              <a:rPr lang="en-US" b="1" dirty="0"/>
              <a:t>Why use it?</a:t>
            </a:r>
          </a:p>
          <a:p>
            <a:pPr lvl="1"/>
            <a:r>
              <a:rPr lang="en-US" dirty="0"/>
              <a:t>Because it’s easier to write poetry with it.</a:t>
            </a:r>
          </a:p>
          <a:p>
            <a:r>
              <a:rPr lang="en-US" b="1" dirty="0"/>
              <a:t>How to write it?</a:t>
            </a:r>
          </a:p>
          <a:p>
            <a:pPr lvl="1"/>
            <a:r>
              <a:rPr lang="en-US" dirty="0"/>
              <a:t>Use Visual Studio.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6066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92C1-440A-4522-95EA-15AA2C0C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C# World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A0A53-5FD1-4366-894F-87C1B1E8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[Switch to Code]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4746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E0AF-EC63-4AB6-BA81-601F27EC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Nuts &amp; Bolts – </a:t>
            </a:r>
            <a:r>
              <a:rPr lang="en-US" b="1" dirty="0"/>
              <a:t>Data Types </a:t>
            </a:r>
            <a:endParaRPr lang="ro-R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4BDCE-3544-4FD2-937F-6C98A4E3F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Primary</a:t>
            </a:r>
          </a:p>
          <a:p>
            <a:pPr lvl="1"/>
            <a:r>
              <a:rPr lang="en-US" dirty="0"/>
              <a:t>byte, </a:t>
            </a:r>
            <a:r>
              <a:rPr lang="en-US" dirty="0" err="1"/>
              <a:t>int</a:t>
            </a:r>
            <a:r>
              <a:rPr lang="en-US" dirty="0"/>
              <a:t>, float, double, decimal, string, etc.</a:t>
            </a:r>
          </a:p>
          <a:p>
            <a:r>
              <a:rPr lang="en-US" b="1" dirty="0"/>
              <a:t>Objects</a:t>
            </a:r>
            <a:r>
              <a:rPr lang="en-US" dirty="0"/>
              <a:t> (a.k.a. Reference Types)</a:t>
            </a:r>
          </a:p>
          <a:p>
            <a:pPr lvl="1"/>
            <a:r>
              <a:rPr lang="en-US" dirty="0"/>
              <a:t>Class instances</a:t>
            </a:r>
          </a:p>
          <a:p>
            <a:r>
              <a:rPr lang="en-US" b="1" dirty="0"/>
              <a:t>Structs</a:t>
            </a:r>
            <a:r>
              <a:rPr lang="en-US" dirty="0"/>
              <a:t> (a.k.a. Value Types)</a:t>
            </a:r>
          </a:p>
          <a:p>
            <a:pPr lvl="1"/>
            <a:r>
              <a:rPr lang="en-US" dirty="0"/>
              <a:t>Advanced </a:t>
            </a:r>
            <a:r>
              <a:rPr lang="en-US" dirty="0" err="1"/>
              <a:t>sh</a:t>
            </a:r>
            <a:r>
              <a:rPr lang="en-US" dirty="0"/>
              <a:t>*t, ignore for now</a:t>
            </a:r>
          </a:p>
          <a:p>
            <a:pPr lvl="1"/>
            <a:endParaRPr lang="en-US" dirty="0"/>
          </a:p>
          <a:p>
            <a:r>
              <a:rPr lang="en-US" dirty="0"/>
              <a:t>[Switch to Code]</a:t>
            </a:r>
            <a:endParaRPr lang="ro-RO" dirty="0"/>
          </a:p>
          <a:p>
            <a:pPr marL="0" indent="0">
              <a:buNone/>
            </a:pPr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0198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47EB-EB1F-4F25-90FF-93B81065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Nuts &amp; Bolts – </a:t>
            </a:r>
            <a:r>
              <a:rPr lang="en-US" b="1" dirty="0"/>
              <a:t>Control Structures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F1347-81B8-4F0E-B6FC-7979B355C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Selection</a:t>
            </a:r>
          </a:p>
          <a:p>
            <a:pPr lvl="1"/>
            <a:r>
              <a:rPr lang="en-US" dirty="0"/>
              <a:t>if</a:t>
            </a:r>
            <a:r>
              <a:rPr lang="ro-RO" dirty="0"/>
              <a:t>      </a:t>
            </a:r>
            <a:r>
              <a:rPr lang="en-US" dirty="0"/>
              <a:t>if…else</a:t>
            </a:r>
          </a:p>
          <a:p>
            <a:pPr lvl="1"/>
            <a:r>
              <a:rPr lang="en-US" dirty="0"/>
              <a:t>switch</a:t>
            </a:r>
          </a:p>
          <a:p>
            <a:pPr lvl="1"/>
            <a:r>
              <a:rPr lang="ro-RO" dirty="0"/>
              <a:t>Ops:     </a:t>
            </a:r>
            <a:r>
              <a:rPr lang="en-US" dirty="0"/>
              <a:t>?:</a:t>
            </a:r>
            <a:r>
              <a:rPr lang="ro-RO" dirty="0"/>
              <a:t>    </a:t>
            </a:r>
            <a:r>
              <a:rPr lang="en-US" dirty="0"/>
              <a:t>??</a:t>
            </a:r>
            <a:r>
              <a:rPr lang="ro-RO" dirty="0"/>
              <a:t>     </a:t>
            </a:r>
            <a:r>
              <a:rPr lang="en-US" dirty="0"/>
              <a:t>?.</a:t>
            </a:r>
          </a:p>
          <a:p>
            <a:r>
              <a:rPr lang="ro-RO" b="1" dirty="0"/>
              <a:t>Repetition</a:t>
            </a:r>
          </a:p>
          <a:p>
            <a:pPr lvl="1"/>
            <a:r>
              <a:rPr lang="ro-RO" dirty="0"/>
              <a:t>while      do…while</a:t>
            </a:r>
          </a:p>
          <a:p>
            <a:pPr lvl="1"/>
            <a:r>
              <a:rPr lang="ro-RO" dirty="0"/>
              <a:t>for     </a:t>
            </a:r>
            <a:r>
              <a:rPr lang="en-US" dirty="0" err="1"/>
              <a:t>foreach</a:t>
            </a:r>
            <a:endParaRPr lang="en-US" dirty="0"/>
          </a:p>
          <a:p>
            <a:pPr lvl="1"/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Poetry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fy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with lambdas and LINQ Extensions</a:t>
            </a:r>
            <a:endParaRPr lang="ro-RO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n-US" dirty="0"/>
          </a:p>
          <a:p>
            <a:r>
              <a:rPr lang="en-US" dirty="0"/>
              <a:t>[Switch to Code]</a:t>
            </a:r>
            <a:endParaRPr lang="ro-R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34F5-4028-4FB6-890A-09F2BB10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Play with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670A-E91B-43FB-A10C-B82FA79CD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Operate on primary types</a:t>
            </a:r>
          </a:p>
          <a:p>
            <a:r>
              <a:rPr lang="ro-RO" dirty="0"/>
              <a:t>Transform strings</a:t>
            </a:r>
          </a:p>
          <a:p>
            <a:r>
              <a:rPr lang="ro-RO" dirty="0"/>
              <a:t>Parse strings into objects</a:t>
            </a:r>
          </a:p>
          <a:p>
            <a:r>
              <a:rPr lang="ro-RO" dirty="0"/>
              <a:t>Print objects</a:t>
            </a:r>
          </a:p>
          <a:p>
            <a:r>
              <a:rPr lang="ro-RO" dirty="0"/>
              <a:t>Project data</a:t>
            </a:r>
          </a:p>
          <a:p>
            <a:endParaRPr lang="ro-RO" dirty="0"/>
          </a:p>
          <a:p>
            <a:r>
              <a:rPr lang="en-US" dirty="0"/>
              <a:t>[Switch to Code]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40365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B6F3-91B9-4CB3-B72C-8F507E6E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Import/Export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B3675-B4F9-42A5-B85D-8B83C2A24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Read/Write Files</a:t>
            </a:r>
          </a:p>
          <a:p>
            <a:r>
              <a:rPr lang="ro-RO" dirty="0"/>
              <a:t>Read from web</a:t>
            </a:r>
          </a:p>
          <a:p>
            <a:endParaRPr lang="ro-RO" dirty="0"/>
          </a:p>
          <a:p>
            <a:r>
              <a:rPr lang="en-US" dirty="0"/>
              <a:t>[Switch to Code]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2944509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</TotalTime>
  <Words>184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C# Crash Course</vt:lpstr>
      <vt:lpstr>C#?</vt:lpstr>
      <vt:lpstr>Hello C# World</vt:lpstr>
      <vt:lpstr>C# Nuts &amp; Bolts – Data Types </vt:lpstr>
      <vt:lpstr>C# Nuts &amp; Bolts – Control Structures</vt:lpstr>
      <vt:lpstr>Play with data</vt:lpstr>
      <vt:lpstr>Import/Export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Crash Course</dc:title>
  <dc:creator>Dan Alexandru Hintea</dc:creator>
  <cp:lastModifiedBy>Dan Alexandru Hintea</cp:lastModifiedBy>
  <cp:revision>13</cp:revision>
  <dcterms:created xsi:type="dcterms:W3CDTF">2017-08-21T21:02:28Z</dcterms:created>
  <dcterms:modified xsi:type="dcterms:W3CDTF">2017-08-21T22:08:57Z</dcterms:modified>
</cp:coreProperties>
</file>