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</a:p>
          <a:p>
            <a:r>
              <a:rPr lang="en-US" b="1" dirty="0"/>
              <a:t>How to write it?</a:t>
            </a:r>
          </a:p>
          <a:p>
            <a:pPr lvl="1"/>
            <a:r>
              <a:rPr lang="en-US" dirty="0"/>
              <a:t>Use Visual Studio.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C# World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0AF-EC63-4AB6-BA81-601F27EC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Data Types 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BDCE-3544-4FD2-937F-6C98A4E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</a:p>
          <a:p>
            <a:pPr lvl="1"/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float, double, decimal, string, etc.</a:t>
            </a:r>
          </a:p>
          <a:p>
            <a:r>
              <a:rPr lang="en-US" b="1" dirty="0"/>
              <a:t>Objects</a:t>
            </a:r>
            <a:r>
              <a:rPr lang="en-US" dirty="0"/>
              <a:t> (a.k.a. Reference Types)</a:t>
            </a:r>
          </a:p>
          <a:p>
            <a:pPr lvl="1"/>
            <a:r>
              <a:rPr lang="en-US" dirty="0"/>
              <a:t>Class instances</a:t>
            </a:r>
          </a:p>
          <a:p>
            <a:r>
              <a:rPr lang="en-US" b="1" dirty="0"/>
              <a:t>Structs</a:t>
            </a:r>
            <a:r>
              <a:rPr lang="en-US" dirty="0"/>
              <a:t> (a.k.a. Value Types)</a:t>
            </a:r>
          </a:p>
          <a:p>
            <a:pPr lvl="1"/>
            <a:r>
              <a:rPr lang="en-US" dirty="0"/>
              <a:t>Advanced </a:t>
            </a:r>
            <a:r>
              <a:rPr lang="en-US" dirty="0" err="1"/>
              <a:t>sh</a:t>
            </a:r>
            <a:r>
              <a:rPr lang="en-US" dirty="0"/>
              <a:t>*t, ignore for now</a:t>
            </a: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9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7EB-EB1F-4F25-90FF-93B8106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Control Structures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347-81B8-4F0E-B6FC-7979B35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if</a:t>
            </a:r>
            <a:r>
              <a:rPr lang="ro-RO" dirty="0"/>
              <a:t>      </a:t>
            </a:r>
            <a:r>
              <a:rPr lang="en-US" dirty="0"/>
              <a:t>if…else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ro-RO" dirty="0"/>
              <a:t>Ops:     </a:t>
            </a:r>
            <a:r>
              <a:rPr lang="en-US" dirty="0"/>
              <a:t>?:</a:t>
            </a:r>
            <a:r>
              <a:rPr lang="ro-RO" dirty="0"/>
              <a:t>    </a:t>
            </a:r>
            <a:r>
              <a:rPr lang="en-US" dirty="0"/>
              <a:t>??</a:t>
            </a:r>
            <a:r>
              <a:rPr lang="ro-RO" dirty="0"/>
              <a:t>     </a:t>
            </a:r>
            <a:r>
              <a:rPr lang="en-US" dirty="0"/>
              <a:t>?.</a:t>
            </a:r>
          </a:p>
          <a:p>
            <a:r>
              <a:rPr lang="ro-RO" b="1" dirty="0"/>
              <a:t>Repetition</a:t>
            </a:r>
          </a:p>
          <a:p>
            <a:pPr lvl="1"/>
            <a:r>
              <a:rPr lang="ro-RO" dirty="0"/>
              <a:t>while      do…while</a:t>
            </a:r>
          </a:p>
          <a:p>
            <a:pPr lvl="1"/>
            <a:r>
              <a:rPr lang="ro-RO" dirty="0"/>
              <a:t>for    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Poetry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lambdas and LINQ Extensions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4F5-4028-4FB6-890A-09F2BB1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670A-E91B-43FB-A10C-B82FA79C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Operate on primary types</a:t>
            </a:r>
          </a:p>
          <a:p>
            <a:r>
              <a:rPr lang="ro-RO" dirty="0"/>
              <a:t>Transform strings</a:t>
            </a:r>
          </a:p>
          <a:p>
            <a:r>
              <a:rPr lang="ro-RO" dirty="0"/>
              <a:t>Parse strings into objects</a:t>
            </a:r>
          </a:p>
          <a:p>
            <a:r>
              <a:rPr lang="ro-RO" dirty="0"/>
              <a:t>Print objects</a:t>
            </a:r>
          </a:p>
          <a:p>
            <a:r>
              <a:rPr lang="ro-RO" dirty="0"/>
              <a:t>Project data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03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6F3-91B9-4CB3-B72C-8F507E6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3675-B4F9-42A5-B85D-8B83C2A2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9445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168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C# Crash Course</vt:lpstr>
      <vt:lpstr>C#?</vt:lpstr>
      <vt:lpstr>Hello C# World</vt:lpstr>
      <vt:lpstr>C# Nuts &amp; Bolts – Data Types </vt:lpstr>
      <vt:lpstr>C# Nuts &amp; Bolts – Control Structures</vt:lpstr>
      <vt:lpstr>Play with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11</cp:revision>
  <dcterms:created xsi:type="dcterms:W3CDTF">2017-08-21T21:02:28Z</dcterms:created>
  <dcterms:modified xsi:type="dcterms:W3CDTF">2017-08-21T22:01:05Z</dcterms:modified>
</cp:coreProperties>
</file>