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B80E0F"/>
    <a:srgbClr val="63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0E0F"/>
            </a:gs>
            <a:gs pos="23000">
              <a:srgbClr val="B80E0F"/>
            </a:gs>
            <a:gs pos="69000">
              <a:srgbClr val="630708"/>
            </a:gs>
            <a:gs pos="97000">
              <a:srgbClr val="63070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D800-C371-4416-9CDB-477A6A4D73DA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0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47" y="1400433"/>
            <a:ext cx="5795907" cy="40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27" y="1151238"/>
            <a:ext cx="5145547" cy="45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Initiating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 </a:t>
            </a:r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70" y="1825625"/>
            <a:ext cx="6753460" cy="4351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86" y="1825625"/>
            <a:ext cx="7173827" cy="4351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21" y="1825625"/>
            <a:ext cx="7336557" cy="4351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7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http://hang-out-with.us</a:t>
            </a:r>
          </a:p>
          <a:p>
            <a:r>
              <a:rPr lang="ro-RO" dirty="0"/>
              <a:t>http://</a:t>
            </a:r>
            <a:r>
              <a:rPr lang="ro-RO" dirty="0" smtClean="0"/>
              <a:t>hang-out-with.me</a:t>
            </a:r>
            <a:endParaRPr lang="ro-RO" dirty="0"/>
          </a:p>
          <a:p>
            <a:r>
              <a:rPr lang="ro-RO" dirty="0" smtClean="0"/>
              <a:t>https://</a:t>
            </a:r>
            <a:r>
              <a:rPr lang="ro-RO" dirty="0" smtClean="0"/>
              <a:t>facebook.com/hangoutlikenothing</a:t>
            </a:r>
          </a:p>
          <a:p>
            <a:r>
              <a:rPr lang="ro-RO" dirty="0"/>
              <a:t>https://twitter.com/hangoutwithus</a:t>
            </a:r>
            <a:endParaRPr lang="ro-RO" dirty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82615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ng-Out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g-Ou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Initiating  a new activity</vt:lpstr>
      <vt:lpstr>Browse and Join activities</vt:lpstr>
      <vt:lpstr>Manage activities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Hintea</dc:creator>
  <cp:lastModifiedBy>Dan Hintea</cp:lastModifiedBy>
  <cp:revision>17</cp:revision>
  <dcterms:created xsi:type="dcterms:W3CDTF">2014-12-11T15:41:50Z</dcterms:created>
  <dcterms:modified xsi:type="dcterms:W3CDTF">2014-12-12T10:28:16Z</dcterms:modified>
</cp:coreProperties>
</file>