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B5104-311E-4A84-9871-1FFF9422B3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006CF-075B-4659-AC58-77E219CD77F3}">
      <dgm:prSet phldrT="[Text]"/>
      <dgm:spPr/>
      <dgm:t>
        <a:bodyPr/>
        <a:lstStyle/>
        <a:p>
          <a:r>
            <a:rPr lang="en-US" dirty="0"/>
            <a:t>I Can Authenticate Users</a:t>
          </a:r>
        </a:p>
      </dgm:t>
    </dgm:pt>
    <dgm:pt modelId="{E7114796-A36B-4F67-9FEC-81E0B590C47C}" type="parTrans" cxnId="{99E85A6C-5BA5-4111-A6AF-CEA12B99A98A}">
      <dgm:prSet/>
      <dgm:spPr/>
      <dgm:t>
        <a:bodyPr/>
        <a:lstStyle/>
        <a:p>
          <a:endParaRPr lang="en-US"/>
        </a:p>
      </dgm:t>
    </dgm:pt>
    <dgm:pt modelId="{720839CA-A6FD-4EE4-9BD1-C1D04166F689}" type="sibTrans" cxnId="{99E85A6C-5BA5-4111-A6AF-CEA12B99A98A}">
      <dgm:prSet/>
      <dgm:spPr/>
      <dgm:t>
        <a:bodyPr/>
        <a:lstStyle/>
        <a:p>
          <a:endParaRPr lang="en-US"/>
        </a:p>
      </dgm:t>
    </dgm:pt>
    <dgm:pt modelId="{3BE3ACA4-B650-4743-A957-2B81E2877632}">
      <dgm:prSet phldrT="[Text]"/>
      <dgm:spPr/>
      <dgm:t>
        <a:bodyPr/>
        <a:lstStyle/>
        <a:p>
          <a:r>
            <a:rPr lang="en-US" dirty="0"/>
            <a:t>I Can Resize Images</a:t>
          </a:r>
        </a:p>
      </dgm:t>
    </dgm:pt>
    <dgm:pt modelId="{BE8CA0A9-8E36-42E1-95A9-498C820DC2FE}" type="parTrans" cxnId="{F602FF87-DB46-41DF-B1E7-26BC951881ED}">
      <dgm:prSet/>
      <dgm:spPr/>
      <dgm:t>
        <a:bodyPr/>
        <a:lstStyle/>
        <a:p>
          <a:endParaRPr lang="en-US"/>
        </a:p>
      </dgm:t>
    </dgm:pt>
    <dgm:pt modelId="{B76E5F3A-7EF5-4450-9BA8-8C6E0ED06197}" type="sibTrans" cxnId="{F602FF87-DB46-41DF-B1E7-26BC951881ED}">
      <dgm:prSet/>
      <dgm:spPr/>
      <dgm:t>
        <a:bodyPr/>
        <a:lstStyle/>
        <a:p>
          <a:endParaRPr lang="en-US"/>
        </a:p>
      </dgm:t>
    </dgm:pt>
    <dgm:pt modelId="{D52C8A11-6704-4516-B813-4074AA286682}">
      <dgm:prSet phldrT="[Text]"/>
      <dgm:spPr/>
      <dgm:t>
        <a:bodyPr/>
        <a:lstStyle/>
        <a:p>
          <a:r>
            <a:rPr lang="en-US" dirty="0"/>
            <a:t>I Can Analyze Sentiments</a:t>
          </a:r>
        </a:p>
      </dgm:t>
    </dgm:pt>
    <dgm:pt modelId="{C49DACD1-D118-4938-99CE-E06149CC5F60}" type="parTrans" cxnId="{06F2A6B4-E3CB-42AE-AF2C-3398359003E0}">
      <dgm:prSet/>
      <dgm:spPr/>
      <dgm:t>
        <a:bodyPr/>
        <a:lstStyle/>
        <a:p>
          <a:endParaRPr lang="en-US"/>
        </a:p>
      </dgm:t>
    </dgm:pt>
    <dgm:pt modelId="{26DCF516-6FD9-44C9-9061-45D532CFDCC6}" type="sibTrans" cxnId="{06F2A6B4-E3CB-42AE-AF2C-3398359003E0}">
      <dgm:prSet/>
      <dgm:spPr/>
      <dgm:t>
        <a:bodyPr/>
        <a:lstStyle/>
        <a:p>
          <a:endParaRPr lang="en-US"/>
        </a:p>
      </dgm:t>
    </dgm:pt>
    <dgm:pt modelId="{A714ED43-8CEB-46E2-9AAC-9FCB0261318E}">
      <dgm:prSet phldrT="[Text]"/>
      <dgm:spPr/>
      <dgm:t>
        <a:bodyPr/>
        <a:lstStyle/>
        <a:p>
          <a:r>
            <a:rPr lang="en-US" dirty="0"/>
            <a:t>I Can Classify Paragraphs</a:t>
          </a:r>
        </a:p>
      </dgm:t>
    </dgm:pt>
    <dgm:pt modelId="{96D458E9-3DE1-4C31-BC15-7FC1D3E33559}" type="parTrans" cxnId="{3B845345-8A7E-4AF8-A887-C3BBBCE7720C}">
      <dgm:prSet/>
      <dgm:spPr/>
      <dgm:t>
        <a:bodyPr/>
        <a:lstStyle/>
        <a:p>
          <a:endParaRPr lang="en-US"/>
        </a:p>
      </dgm:t>
    </dgm:pt>
    <dgm:pt modelId="{850720C9-011B-4E2B-9817-0ABA7E4BFF46}" type="sibTrans" cxnId="{3B845345-8A7E-4AF8-A887-C3BBBCE7720C}">
      <dgm:prSet/>
      <dgm:spPr/>
      <dgm:t>
        <a:bodyPr/>
        <a:lstStyle/>
        <a:p>
          <a:endParaRPr lang="en-US"/>
        </a:p>
      </dgm:t>
    </dgm:pt>
    <dgm:pt modelId="{AABD2FBF-38E5-4A13-888A-F1F9D089EF5E}" type="pres">
      <dgm:prSet presAssocID="{94CB5104-311E-4A84-9871-1FFF9422B359}" presName="Name0" presStyleCnt="0">
        <dgm:presLayoutVars>
          <dgm:chMax/>
          <dgm:chPref/>
          <dgm:dir/>
          <dgm:animLvl val="lvl"/>
        </dgm:presLayoutVars>
      </dgm:prSet>
      <dgm:spPr/>
    </dgm:pt>
    <dgm:pt modelId="{49E7E564-CEE6-4E83-854C-30DBE52AFA82}" type="pres">
      <dgm:prSet presAssocID="{4F2006CF-075B-4659-AC58-77E219CD77F3}" presName="composite" presStyleCnt="0"/>
      <dgm:spPr/>
    </dgm:pt>
    <dgm:pt modelId="{3336B409-3630-4869-8D78-18BEA1DDB8B7}" type="pres">
      <dgm:prSet presAssocID="{4F2006CF-075B-4659-AC58-77E219CD77F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F6FB47-4181-414D-89A0-AB605EB9C586}" type="pres">
      <dgm:prSet presAssocID="{4F2006CF-075B-4659-AC58-77E219CD77F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44A0CD5-F5EB-4520-88EE-66F15595DE25}" type="pres">
      <dgm:prSet presAssocID="{4F2006CF-075B-4659-AC58-77E219CD77F3}" presName="BalanceSpacing" presStyleCnt="0"/>
      <dgm:spPr/>
    </dgm:pt>
    <dgm:pt modelId="{507F073F-590F-48E6-AB87-5316CA8F525E}" type="pres">
      <dgm:prSet presAssocID="{4F2006CF-075B-4659-AC58-77E219CD77F3}" presName="BalanceSpacing1" presStyleCnt="0"/>
      <dgm:spPr/>
    </dgm:pt>
    <dgm:pt modelId="{C3250E5F-7E38-4CFA-8888-BB90D46DE294}" type="pres">
      <dgm:prSet presAssocID="{720839CA-A6FD-4EE4-9BD1-C1D04166F689}" presName="Accent1Text" presStyleLbl="node1" presStyleIdx="1" presStyleCnt="8"/>
      <dgm:spPr/>
    </dgm:pt>
    <dgm:pt modelId="{30BE805D-707B-4AD3-9099-3A32A32FCC6B}" type="pres">
      <dgm:prSet presAssocID="{720839CA-A6FD-4EE4-9BD1-C1D04166F689}" presName="spaceBetweenRectangles" presStyleCnt="0"/>
      <dgm:spPr/>
    </dgm:pt>
    <dgm:pt modelId="{97666504-08C4-4286-BD7B-0762C35F93CA}" type="pres">
      <dgm:prSet presAssocID="{3BE3ACA4-B650-4743-A957-2B81E2877632}" presName="composite" presStyleCnt="0"/>
      <dgm:spPr/>
    </dgm:pt>
    <dgm:pt modelId="{D9EC7F83-C209-4638-A5EE-621EA61AC9A6}" type="pres">
      <dgm:prSet presAssocID="{3BE3ACA4-B650-4743-A957-2B81E287763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6B25BCA-8CFF-4C53-ADC6-597569A2D16F}" type="pres">
      <dgm:prSet presAssocID="{3BE3ACA4-B650-4743-A957-2B81E287763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ADEFBB8-D8A8-4E7E-9ABF-A4046157909E}" type="pres">
      <dgm:prSet presAssocID="{3BE3ACA4-B650-4743-A957-2B81E2877632}" presName="BalanceSpacing" presStyleCnt="0"/>
      <dgm:spPr/>
    </dgm:pt>
    <dgm:pt modelId="{1575C02B-84EE-4FA2-BDBB-EB9260D5919B}" type="pres">
      <dgm:prSet presAssocID="{3BE3ACA4-B650-4743-A957-2B81E2877632}" presName="BalanceSpacing1" presStyleCnt="0"/>
      <dgm:spPr/>
    </dgm:pt>
    <dgm:pt modelId="{30ECB311-9117-48C7-A6D3-5FD04846B1B3}" type="pres">
      <dgm:prSet presAssocID="{B76E5F3A-7EF5-4450-9BA8-8C6E0ED06197}" presName="Accent1Text" presStyleLbl="node1" presStyleIdx="3" presStyleCnt="8"/>
      <dgm:spPr/>
    </dgm:pt>
    <dgm:pt modelId="{CD3979E2-FFAE-4EA8-B60B-E42B0E9035A3}" type="pres">
      <dgm:prSet presAssocID="{B76E5F3A-7EF5-4450-9BA8-8C6E0ED06197}" presName="spaceBetweenRectangles" presStyleCnt="0"/>
      <dgm:spPr/>
    </dgm:pt>
    <dgm:pt modelId="{DFB5CDC2-05EF-40CC-BBDA-EBD028256937}" type="pres">
      <dgm:prSet presAssocID="{D52C8A11-6704-4516-B813-4074AA286682}" presName="composite" presStyleCnt="0"/>
      <dgm:spPr/>
    </dgm:pt>
    <dgm:pt modelId="{4429A2E9-A3D1-4128-9A03-B3799671CC23}" type="pres">
      <dgm:prSet presAssocID="{D52C8A11-6704-4516-B813-4074AA286682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59A6EB8-E37B-4208-92B8-26C449E74103}" type="pres">
      <dgm:prSet presAssocID="{D52C8A11-6704-4516-B813-4074AA28668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D003362-C16C-4E96-930C-0CF528CB4782}" type="pres">
      <dgm:prSet presAssocID="{D52C8A11-6704-4516-B813-4074AA286682}" presName="BalanceSpacing" presStyleCnt="0"/>
      <dgm:spPr/>
    </dgm:pt>
    <dgm:pt modelId="{821920B0-A3A2-46AB-B681-3A45752CEA19}" type="pres">
      <dgm:prSet presAssocID="{D52C8A11-6704-4516-B813-4074AA286682}" presName="BalanceSpacing1" presStyleCnt="0"/>
      <dgm:spPr/>
    </dgm:pt>
    <dgm:pt modelId="{261C824B-AA43-456A-8DE6-A6E7D9FB0473}" type="pres">
      <dgm:prSet presAssocID="{26DCF516-6FD9-44C9-9061-45D532CFDCC6}" presName="Accent1Text" presStyleLbl="node1" presStyleIdx="5" presStyleCnt="8"/>
      <dgm:spPr/>
    </dgm:pt>
    <dgm:pt modelId="{5161F068-F92D-4A5E-A3A1-F068E01118D6}" type="pres">
      <dgm:prSet presAssocID="{26DCF516-6FD9-44C9-9061-45D532CFDCC6}" presName="spaceBetweenRectangles" presStyleCnt="0"/>
      <dgm:spPr/>
    </dgm:pt>
    <dgm:pt modelId="{675E1F6B-4806-42F4-89E7-72643489D8D5}" type="pres">
      <dgm:prSet presAssocID="{A714ED43-8CEB-46E2-9AAC-9FCB0261318E}" presName="composite" presStyleCnt="0"/>
      <dgm:spPr/>
    </dgm:pt>
    <dgm:pt modelId="{0F3F48EA-9102-4AAC-800F-77A582674B82}" type="pres">
      <dgm:prSet presAssocID="{A714ED43-8CEB-46E2-9AAC-9FCB0261318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71F6A70D-43DC-4A93-89B1-EA8928028D40}" type="pres">
      <dgm:prSet presAssocID="{A714ED43-8CEB-46E2-9AAC-9FCB0261318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DF20AA2-731D-4C97-84CB-529D2F1BCEE2}" type="pres">
      <dgm:prSet presAssocID="{A714ED43-8CEB-46E2-9AAC-9FCB0261318E}" presName="BalanceSpacing" presStyleCnt="0"/>
      <dgm:spPr/>
    </dgm:pt>
    <dgm:pt modelId="{F6FD0E47-D31F-460F-9E7E-518BFE6769E4}" type="pres">
      <dgm:prSet presAssocID="{A714ED43-8CEB-46E2-9AAC-9FCB0261318E}" presName="BalanceSpacing1" presStyleCnt="0"/>
      <dgm:spPr/>
    </dgm:pt>
    <dgm:pt modelId="{BC38C81A-02E4-49BB-883A-BA7C9B9FB09D}" type="pres">
      <dgm:prSet presAssocID="{850720C9-011B-4E2B-9817-0ABA7E4BFF46}" presName="Accent1Text" presStyleLbl="node1" presStyleIdx="7" presStyleCnt="8"/>
      <dgm:spPr/>
    </dgm:pt>
  </dgm:ptLst>
  <dgm:cxnLst>
    <dgm:cxn modelId="{4B34970A-A4BA-45B7-AEA3-B67EE6C9176F}" type="presOf" srcId="{B76E5F3A-7EF5-4450-9BA8-8C6E0ED06197}" destId="{30ECB311-9117-48C7-A6D3-5FD04846B1B3}" srcOrd="0" destOrd="0" presId="urn:microsoft.com/office/officeart/2008/layout/AlternatingHexagons"/>
    <dgm:cxn modelId="{F8B7FD24-33B3-4ABF-8C29-FA6C64971ED3}" type="presOf" srcId="{720839CA-A6FD-4EE4-9BD1-C1D04166F689}" destId="{C3250E5F-7E38-4CFA-8888-BB90D46DE294}" srcOrd="0" destOrd="0" presId="urn:microsoft.com/office/officeart/2008/layout/AlternatingHexagons"/>
    <dgm:cxn modelId="{9797422F-D3DC-488F-A0F3-3DCB835187A6}" type="presOf" srcId="{D52C8A11-6704-4516-B813-4074AA286682}" destId="{4429A2E9-A3D1-4128-9A03-B3799671CC23}" srcOrd="0" destOrd="0" presId="urn:microsoft.com/office/officeart/2008/layout/AlternatingHexagons"/>
    <dgm:cxn modelId="{6679A43B-AB6A-4100-A07C-896D6C8BC220}" type="presOf" srcId="{3BE3ACA4-B650-4743-A957-2B81E2877632}" destId="{D9EC7F83-C209-4638-A5EE-621EA61AC9A6}" srcOrd="0" destOrd="0" presId="urn:microsoft.com/office/officeart/2008/layout/AlternatingHexagons"/>
    <dgm:cxn modelId="{3B845345-8A7E-4AF8-A887-C3BBBCE7720C}" srcId="{94CB5104-311E-4A84-9871-1FFF9422B359}" destId="{A714ED43-8CEB-46E2-9AAC-9FCB0261318E}" srcOrd="3" destOrd="0" parTransId="{96D458E9-3DE1-4C31-BC15-7FC1D3E33559}" sibTransId="{850720C9-011B-4E2B-9817-0ABA7E4BFF46}"/>
    <dgm:cxn modelId="{99E85A6C-5BA5-4111-A6AF-CEA12B99A98A}" srcId="{94CB5104-311E-4A84-9871-1FFF9422B359}" destId="{4F2006CF-075B-4659-AC58-77E219CD77F3}" srcOrd="0" destOrd="0" parTransId="{E7114796-A36B-4F67-9FEC-81E0B590C47C}" sibTransId="{720839CA-A6FD-4EE4-9BD1-C1D04166F689}"/>
    <dgm:cxn modelId="{16E7114E-038F-48BD-808F-B7506A9A926F}" type="presOf" srcId="{94CB5104-311E-4A84-9871-1FFF9422B359}" destId="{AABD2FBF-38E5-4A13-888A-F1F9D089EF5E}" srcOrd="0" destOrd="0" presId="urn:microsoft.com/office/officeart/2008/layout/AlternatingHexagons"/>
    <dgm:cxn modelId="{D755C773-FB69-45DB-856A-7F174D066A2E}" type="presOf" srcId="{A714ED43-8CEB-46E2-9AAC-9FCB0261318E}" destId="{0F3F48EA-9102-4AAC-800F-77A582674B82}" srcOrd="0" destOrd="0" presId="urn:microsoft.com/office/officeart/2008/layout/AlternatingHexagons"/>
    <dgm:cxn modelId="{F602FF87-DB46-41DF-B1E7-26BC951881ED}" srcId="{94CB5104-311E-4A84-9871-1FFF9422B359}" destId="{3BE3ACA4-B650-4743-A957-2B81E2877632}" srcOrd="1" destOrd="0" parTransId="{BE8CA0A9-8E36-42E1-95A9-498C820DC2FE}" sibTransId="{B76E5F3A-7EF5-4450-9BA8-8C6E0ED06197}"/>
    <dgm:cxn modelId="{C9BC2399-3679-404A-99F0-F9FBAD59B5C7}" type="presOf" srcId="{4F2006CF-075B-4659-AC58-77E219CD77F3}" destId="{3336B409-3630-4869-8D78-18BEA1DDB8B7}" srcOrd="0" destOrd="0" presId="urn:microsoft.com/office/officeart/2008/layout/AlternatingHexagons"/>
    <dgm:cxn modelId="{06F2A6B4-E3CB-42AE-AF2C-3398359003E0}" srcId="{94CB5104-311E-4A84-9871-1FFF9422B359}" destId="{D52C8A11-6704-4516-B813-4074AA286682}" srcOrd="2" destOrd="0" parTransId="{C49DACD1-D118-4938-99CE-E06149CC5F60}" sibTransId="{26DCF516-6FD9-44C9-9061-45D532CFDCC6}"/>
    <dgm:cxn modelId="{B59FA9B9-9FDD-42C8-AF4A-9CB6E52FB845}" type="presOf" srcId="{26DCF516-6FD9-44C9-9061-45D532CFDCC6}" destId="{261C824B-AA43-456A-8DE6-A6E7D9FB0473}" srcOrd="0" destOrd="0" presId="urn:microsoft.com/office/officeart/2008/layout/AlternatingHexagons"/>
    <dgm:cxn modelId="{D62E13BD-2833-42C3-8F9E-8D39620A25E1}" type="presOf" srcId="{850720C9-011B-4E2B-9817-0ABA7E4BFF46}" destId="{BC38C81A-02E4-49BB-883A-BA7C9B9FB09D}" srcOrd="0" destOrd="0" presId="urn:microsoft.com/office/officeart/2008/layout/AlternatingHexagons"/>
    <dgm:cxn modelId="{D54D4E35-2694-4DD6-B799-F6FAD7967FA3}" type="presParOf" srcId="{AABD2FBF-38E5-4A13-888A-F1F9D089EF5E}" destId="{49E7E564-CEE6-4E83-854C-30DBE52AFA82}" srcOrd="0" destOrd="0" presId="urn:microsoft.com/office/officeart/2008/layout/AlternatingHexagons"/>
    <dgm:cxn modelId="{8BC2647E-A327-4960-B482-D66EAD3E98FF}" type="presParOf" srcId="{49E7E564-CEE6-4E83-854C-30DBE52AFA82}" destId="{3336B409-3630-4869-8D78-18BEA1DDB8B7}" srcOrd="0" destOrd="0" presId="urn:microsoft.com/office/officeart/2008/layout/AlternatingHexagons"/>
    <dgm:cxn modelId="{E11D4195-D099-46D5-9B95-E95C6671D381}" type="presParOf" srcId="{49E7E564-CEE6-4E83-854C-30DBE52AFA82}" destId="{53F6FB47-4181-414D-89A0-AB605EB9C586}" srcOrd="1" destOrd="0" presId="urn:microsoft.com/office/officeart/2008/layout/AlternatingHexagons"/>
    <dgm:cxn modelId="{F4FBAE27-58DE-4F2C-92A3-C5480F5D16ED}" type="presParOf" srcId="{49E7E564-CEE6-4E83-854C-30DBE52AFA82}" destId="{944A0CD5-F5EB-4520-88EE-66F15595DE25}" srcOrd="2" destOrd="0" presId="urn:microsoft.com/office/officeart/2008/layout/AlternatingHexagons"/>
    <dgm:cxn modelId="{C5AEB5AB-3918-4953-967F-3A6EB41A9448}" type="presParOf" srcId="{49E7E564-CEE6-4E83-854C-30DBE52AFA82}" destId="{507F073F-590F-48E6-AB87-5316CA8F525E}" srcOrd="3" destOrd="0" presId="urn:microsoft.com/office/officeart/2008/layout/AlternatingHexagons"/>
    <dgm:cxn modelId="{E39EFA18-DC0D-4DFC-8348-23FF951BC64A}" type="presParOf" srcId="{49E7E564-CEE6-4E83-854C-30DBE52AFA82}" destId="{C3250E5F-7E38-4CFA-8888-BB90D46DE294}" srcOrd="4" destOrd="0" presId="urn:microsoft.com/office/officeart/2008/layout/AlternatingHexagons"/>
    <dgm:cxn modelId="{A83EEDC3-B79B-4035-AE1C-51F79EF22456}" type="presParOf" srcId="{AABD2FBF-38E5-4A13-888A-F1F9D089EF5E}" destId="{30BE805D-707B-4AD3-9099-3A32A32FCC6B}" srcOrd="1" destOrd="0" presId="urn:microsoft.com/office/officeart/2008/layout/AlternatingHexagons"/>
    <dgm:cxn modelId="{5C1F0E54-FA32-422A-9588-8A9802BD7AD9}" type="presParOf" srcId="{AABD2FBF-38E5-4A13-888A-F1F9D089EF5E}" destId="{97666504-08C4-4286-BD7B-0762C35F93CA}" srcOrd="2" destOrd="0" presId="urn:microsoft.com/office/officeart/2008/layout/AlternatingHexagons"/>
    <dgm:cxn modelId="{B6F951B6-8DCF-470B-AFFC-F57D8C223BDB}" type="presParOf" srcId="{97666504-08C4-4286-BD7B-0762C35F93CA}" destId="{D9EC7F83-C209-4638-A5EE-621EA61AC9A6}" srcOrd="0" destOrd="0" presId="urn:microsoft.com/office/officeart/2008/layout/AlternatingHexagons"/>
    <dgm:cxn modelId="{BF38DAF0-62F8-4A87-B03A-2AFEE8FBD3A0}" type="presParOf" srcId="{97666504-08C4-4286-BD7B-0762C35F93CA}" destId="{C6B25BCA-8CFF-4C53-ADC6-597569A2D16F}" srcOrd="1" destOrd="0" presId="urn:microsoft.com/office/officeart/2008/layout/AlternatingHexagons"/>
    <dgm:cxn modelId="{1EDB3C97-E1F0-46BE-8438-9E3C0CC5615A}" type="presParOf" srcId="{97666504-08C4-4286-BD7B-0762C35F93CA}" destId="{BADEFBB8-D8A8-4E7E-9ABF-A4046157909E}" srcOrd="2" destOrd="0" presId="urn:microsoft.com/office/officeart/2008/layout/AlternatingHexagons"/>
    <dgm:cxn modelId="{84C4AB72-361F-4B07-8C9A-66EC60CC79C7}" type="presParOf" srcId="{97666504-08C4-4286-BD7B-0762C35F93CA}" destId="{1575C02B-84EE-4FA2-BDBB-EB9260D5919B}" srcOrd="3" destOrd="0" presId="urn:microsoft.com/office/officeart/2008/layout/AlternatingHexagons"/>
    <dgm:cxn modelId="{6F81F394-39ED-4333-8D33-394BF7EE2400}" type="presParOf" srcId="{97666504-08C4-4286-BD7B-0762C35F93CA}" destId="{30ECB311-9117-48C7-A6D3-5FD04846B1B3}" srcOrd="4" destOrd="0" presId="urn:microsoft.com/office/officeart/2008/layout/AlternatingHexagons"/>
    <dgm:cxn modelId="{3EE6F3E1-6064-4F64-BBB0-C52884A29527}" type="presParOf" srcId="{AABD2FBF-38E5-4A13-888A-F1F9D089EF5E}" destId="{CD3979E2-FFAE-4EA8-B60B-E42B0E9035A3}" srcOrd="3" destOrd="0" presId="urn:microsoft.com/office/officeart/2008/layout/AlternatingHexagons"/>
    <dgm:cxn modelId="{44ADF268-59F1-46F9-9171-5585D1394CB9}" type="presParOf" srcId="{AABD2FBF-38E5-4A13-888A-F1F9D089EF5E}" destId="{DFB5CDC2-05EF-40CC-BBDA-EBD028256937}" srcOrd="4" destOrd="0" presId="urn:microsoft.com/office/officeart/2008/layout/AlternatingHexagons"/>
    <dgm:cxn modelId="{8BF01F51-25B6-4CCA-9CCC-904D8230E91F}" type="presParOf" srcId="{DFB5CDC2-05EF-40CC-BBDA-EBD028256937}" destId="{4429A2E9-A3D1-4128-9A03-B3799671CC23}" srcOrd="0" destOrd="0" presId="urn:microsoft.com/office/officeart/2008/layout/AlternatingHexagons"/>
    <dgm:cxn modelId="{B51ADB99-A436-4674-A768-B58986178732}" type="presParOf" srcId="{DFB5CDC2-05EF-40CC-BBDA-EBD028256937}" destId="{159A6EB8-E37B-4208-92B8-26C449E74103}" srcOrd="1" destOrd="0" presId="urn:microsoft.com/office/officeart/2008/layout/AlternatingHexagons"/>
    <dgm:cxn modelId="{20686E5F-68EA-49E2-A5ED-73EB5D3BD462}" type="presParOf" srcId="{DFB5CDC2-05EF-40CC-BBDA-EBD028256937}" destId="{DD003362-C16C-4E96-930C-0CF528CB4782}" srcOrd="2" destOrd="0" presId="urn:microsoft.com/office/officeart/2008/layout/AlternatingHexagons"/>
    <dgm:cxn modelId="{17759BF5-F439-4A2C-9AAE-7A44509B4196}" type="presParOf" srcId="{DFB5CDC2-05EF-40CC-BBDA-EBD028256937}" destId="{821920B0-A3A2-46AB-B681-3A45752CEA19}" srcOrd="3" destOrd="0" presId="urn:microsoft.com/office/officeart/2008/layout/AlternatingHexagons"/>
    <dgm:cxn modelId="{B2F9EB51-5E3E-4FB6-889B-420E1D914689}" type="presParOf" srcId="{DFB5CDC2-05EF-40CC-BBDA-EBD028256937}" destId="{261C824B-AA43-456A-8DE6-A6E7D9FB0473}" srcOrd="4" destOrd="0" presId="urn:microsoft.com/office/officeart/2008/layout/AlternatingHexagons"/>
    <dgm:cxn modelId="{880B2FF8-CF27-4263-96C4-BCE1C0511D2B}" type="presParOf" srcId="{AABD2FBF-38E5-4A13-888A-F1F9D089EF5E}" destId="{5161F068-F92D-4A5E-A3A1-F068E01118D6}" srcOrd="5" destOrd="0" presId="urn:microsoft.com/office/officeart/2008/layout/AlternatingHexagons"/>
    <dgm:cxn modelId="{A5974F56-4C76-41F1-A9A6-19D9306E7856}" type="presParOf" srcId="{AABD2FBF-38E5-4A13-888A-F1F9D089EF5E}" destId="{675E1F6B-4806-42F4-89E7-72643489D8D5}" srcOrd="6" destOrd="0" presId="urn:microsoft.com/office/officeart/2008/layout/AlternatingHexagons"/>
    <dgm:cxn modelId="{708BC3D0-B808-4C09-A361-858B066C1CE9}" type="presParOf" srcId="{675E1F6B-4806-42F4-89E7-72643489D8D5}" destId="{0F3F48EA-9102-4AAC-800F-77A582674B82}" srcOrd="0" destOrd="0" presId="urn:microsoft.com/office/officeart/2008/layout/AlternatingHexagons"/>
    <dgm:cxn modelId="{DD279A3E-BB25-4916-B8FB-1862DC8FF2C7}" type="presParOf" srcId="{675E1F6B-4806-42F4-89E7-72643489D8D5}" destId="{71F6A70D-43DC-4A93-89B1-EA8928028D40}" srcOrd="1" destOrd="0" presId="urn:microsoft.com/office/officeart/2008/layout/AlternatingHexagons"/>
    <dgm:cxn modelId="{ABC58601-7F68-4FE8-8748-E21DFE72A5D2}" type="presParOf" srcId="{675E1F6B-4806-42F4-89E7-72643489D8D5}" destId="{0DF20AA2-731D-4C97-84CB-529D2F1BCEE2}" srcOrd="2" destOrd="0" presId="urn:microsoft.com/office/officeart/2008/layout/AlternatingHexagons"/>
    <dgm:cxn modelId="{CA5CA010-992B-4CB3-BB48-456C0DED4293}" type="presParOf" srcId="{675E1F6B-4806-42F4-89E7-72643489D8D5}" destId="{F6FD0E47-D31F-460F-9E7E-518BFE6769E4}" srcOrd="3" destOrd="0" presId="urn:microsoft.com/office/officeart/2008/layout/AlternatingHexagons"/>
    <dgm:cxn modelId="{4E97504D-C587-4787-9381-07B6063739FB}" type="presParOf" srcId="{675E1F6B-4806-42F4-89E7-72643489D8D5}" destId="{BC38C81A-02E4-49BB-883A-BA7C9B9FB09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210F1-A916-4151-9201-4A75A5C3CAA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C767-C40B-4124-96E1-0F9503CEA42D}">
      <dgm:prSet phldrT="[Text]"/>
      <dgm:spPr/>
      <dgm:t>
        <a:bodyPr/>
        <a:lstStyle/>
        <a:p>
          <a:r>
            <a:rPr lang="en-US" dirty="0"/>
            <a:t>We all speak </a:t>
          </a:r>
          <a:r>
            <a:rPr lang="en-US" b="1" i="1" dirty="0"/>
            <a:t>French</a:t>
          </a:r>
        </a:p>
      </dgm:t>
    </dgm:pt>
    <dgm:pt modelId="{A01F0D66-D88F-4AD0-B993-5343F31CBCB3}" type="parTrans" cxnId="{E9ECA6B1-33A3-4BDC-99D8-2C1E6276EF64}">
      <dgm:prSet/>
      <dgm:spPr/>
      <dgm:t>
        <a:bodyPr/>
        <a:lstStyle/>
        <a:p>
          <a:endParaRPr lang="en-US"/>
        </a:p>
      </dgm:t>
    </dgm:pt>
    <dgm:pt modelId="{35314587-6B9C-4705-8211-E02C7E2C50F3}" type="sibTrans" cxnId="{E9ECA6B1-33A3-4BDC-99D8-2C1E6276EF64}">
      <dgm:prSet/>
      <dgm:spPr/>
      <dgm:t>
        <a:bodyPr/>
        <a:lstStyle/>
        <a:p>
          <a:endParaRPr lang="en-US"/>
        </a:p>
      </dgm:t>
    </dgm:pt>
    <dgm:pt modelId="{D4BE2E39-F952-45BC-8A2B-E25ED9798DD4}">
      <dgm:prSet phldrT="[Text]"/>
      <dgm:spPr/>
      <dgm:t>
        <a:bodyPr/>
        <a:lstStyle/>
        <a:p>
          <a:r>
            <a:rPr lang="en-US" dirty="0"/>
            <a:t>I’m just awesome</a:t>
          </a:r>
        </a:p>
      </dgm:t>
    </dgm:pt>
    <dgm:pt modelId="{9A605DBC-D21C-473C-AEEE-B14A55F963A8}" type="parTrans" cxnId="{E7A1F88E-F49B-4200-96CD-F7A62652826D}">
      <dgm:prSet/>
      <dgm:spPr/>
      <dgm:t>
        <a:bodyPr/>
        <a:lstStyle/>
        <a:p>
          <a:endParaRPr lang="en-US"/>
        </a:p>
      </dgm:t>
    </dgm:pt>
    <dgm:pt modelId="{AD40B893-2768-4AA0-9834-CC633E70973A}" type="sibTrans" cxnId="{E7A1F88E-F49B-4200-96CD-F7A62652826D}">
      <dgm:prSet/>
      <dgm:spPr/>
      <dgm:t>
        <a:bodyPr/>
        <a:lstStyle/>
        <a:p>
          <a:endParaRPr lang="en-US"/>
        </a:p>
      </dgm:t>
    </dgm:pt>
    <dgm:pt modelId="{2DB480F4-BAE2-4928-AD57-47F2F2446AC4}">
      <dgm:prSet phldrT="[Text]"/>
      <dgm:spPr/>
      <dgm:t>
        <a:bodyPr/>
        <a:lstStyle/>
        <a:p>
          <a:r>
            <a:rPr lang="en-US" dirty="0"/>
            <a:t>I’m happy</a:t>
          </a:r>
        </a:p>
      </dgm:t>
    </dgm:pt>
    <dgm:pt modelId="{F08A278A-A224-429C-9C65-8FF2F57291CF}" type="parTrans" cxnId="{C815A899-1575-45B1-A72B-90BFFCA5A233}">
      <dgm:prSet/>
      <dgm:spPr/>
      <dgm:t>
        <a:bodyPr/>
        <a:lstStyle/>
        <a:p>
          <a:endParaRPr lang="en-US"/>
        </a:p>
      </dgm:t>
    </dgm:pt>
    <dgm:pt modelId="{585A54C4-657D-41F9-8D2A-36D517946CFE}" type="sibTrans" cxnId="{C815A899-1575-45B1-A72B-90BFFCA5A233}">
      <dgm:prSet/>
      <dgm:spPr/>
      <dgm:t>
        <a:bodyPr/>
        <a:lstStyle/>
        <a:p>
          <a:endParaRPr lang="en-US"/>
        </a:p>
      </dgm:t>
    </dgm:pt>
    <dgm:pt modelId="{A00488CF-5ACE-4AC8-B5B5-EA58E5C65325}">
      <dgm:prSet phldrT="[Text]"/>
      <dgm:spPr/>
      <dgm:t>
        <a:bodyPr/>
        <a:lstStyle/>
        <a:p>
          <a:r>
            <a:rPr lang="en-US" dirty="0"/>
            <a:t>I’m sad</a:t>
          </a:r>
        </a:p>
      </dgm:t>
    </dgm:pt>
    <dgm:pt modelId="{2399D9EF-5A9D-4928-B191-A88D71F97F6C}" type="parTrans" cxnId="{F6524988-4FC3-4820-9F0C-E3D8F7AB65DC}">
      <dgm:prSet/>
      <dgm:spPr/>
      <dgm:t>
        <a:bodyPr/>
        <a:lstStyle/>
        <a:p>
          <a:endParaRPr lang="en-US"/>
        </a:p>
      </dgm:t>
    </dgm:pt>
    <dgm:pt modelId="{503BBD70-D5E3-49C7-B685-6863E7FBD1ED}" type="sibTrans" cxnId="{F6524988-4FC3-4820-9F0C-E3D8F7AB65DC}">
      <dgm:prSet/>
      <dgm:spPr/>
      <dgm:t>
        <a:bodyPr/>
        <a:lstStyle/>
        <a:p>
          <a:endParaRPr lang="en-US"/>
        </a:p>
      </dgm:t>
    </dgm:pt>
    <dgm:pt modelId="{387B477B-575A-4BCF-A680-415125C1BC13}">
      <dgm:prSet phldrT="[Text]"/>
      <dgm:spPr/>
      <dgm:t>
        <a:bodyPr/>
        <a:lstStyle/>
        <a:p>
          <a:r>
            <a:rPr lang="en-US" dirty="0"/>
            <a:t>I’m shy</a:t>
          </a:r>
        </a:p>
      </dgm:t>
    </dgm:pt>
    <dgm:pt modelId="{7D7C7B31-9821-46C6-8E29-8603906FB1EF}" type="parTrans" cxnId="{BCC3F8A7-D986-46B7-B517-18B88D04C891}">
      <dgm:prSet/>
      <dgm:spPr/>
      <dgm:t>
        <a:bodyPr/>
        <a:lstStyle/>
        <a:p>
          <a:endParaRPr lang="en-US"/>
        </a:p>
      </dgm:t>
    </dgm:pt>
    <dgm:pt modelId="{B9C014EA-A641-4EC4-9101-3DBF4876359E}" type="sibTrans" cxnId="{BCC3F8A7-D986-46B7-B517-18B88D04C891}">
      <dgm:prSet/>
      <dgm:spPr/>
      <dgm:t>
        <a:bodyPr/>
        <a:lstStyle/>
        <a:p>
          <a:endParaRPr lang="en-US"/>
        </a:p>
      </dgm:t>
    </dgm:pt>
    <dgm:pt modelId="{4D19BC72-B537-4E26-983C-5719FBDB68A9}">
      <dgm:prSet phldrT="[Text]"/>
      <dgm:spPr/>
      <dgm:t>
        <a:bodyPr/>
        <a:lstStyle/>
        <a:p>
          <a:r>
            <a:rPr lang="en-US" dirty="0"/>
            <a:t>I love tennis</a:t>
          </a:r>
        </a:p>
      </dgm:t>
    </dgm:pt>
    <dgm:pt modelId="{184D6915-62F6-4D62-B2D8-D3C2B681E576}" type="parTrans" cxnId="{707452D7-6888-4D09-9B36-044330254DCF}">
      <dgm:prSet/>
      <dgm:spPr/>
      <dgm:t>
        <a:bodyPr/>
        <a:lstStyle/>
        <a:p>
          <a:endParaRPr lang="en-US"/>
        </a:p>
      </dgm:t>
    </dgm:pt>
    <dgm:pt modelId="{33D5FA8E-1AE0-4705-AD9C-27B1D6518AF0}" type="sibTrans" cxnId="{707452D7-6888-4D09-9B36-044330254DCF}">
      <dgm:prSet/>
      <dgm:spPr/>
      <dgm:t>
        <a:bodyPr/>
        <a:lstStyle/>
        <a:p>
          <a:endParaRPr lang="en-US"/>
        </a:p>
      </dgm:t>
    </dgm:pt>
    <dgm:pt modelId="{4B1A1B48-AB82-43C0-9501-E8C1456E4DFE}">
      <dgm:prSet phldrT="[Text]"/>
      <dgm:spPr/>
      <dgm:t>
        <a:bodyPr/>
        <a:lstStyle/>
        <a:p>
          <a:r>
            <a:rPr lang="en-US" dirty="0"/>
            <a:t>I love chess</a:t>
          </a:r>
        </a:p>
      </dgm:t>
    </dgm:pt>
    <dgm:pt modelId="{6033844E-D749-4749-AAFF-62301BCCDAEA}" type="parTrans" cxnId="{10FA6127-096F-4138-A8D1-D8627023BA5E}">
      <dgm:prSet/>
      <dgm:spPr/>
      <dgm:t>
        <a:bodyPr/>
        <a:lstStyle/>
        <a:p>
          <a:endParaRPr lang="en-US"/>
        </a:p>
      </dgm:t>
    </dgm:pt>
    <dgm:pt modelId="{3E023C92-600E-42DE-A536-5B4F35629B17}" type="sibTrans" cxnId="{10FA6127-096F-4138-A8D1-D8627023BA5E}">
      <dgm:prSet/>
      <dgm:spPr/>
      <dgm:t>
        <a:bodyPr/>
        <a:lstStyle/>
        <a:p>
          <a:endParaRPr lang="en-US"/>
        </a:p>
      </dgm:t>
    </dgm:pt>
    <dgm:pt modelId="{9D3E3B78-DEC1-4F65-A045-C76792C729DC}" type="pres">
      <dgm:prSet presAssocID="{0D4210F1-A916-4151-9201-4A75A5C3CAA2}" presName="composite" presStyleCnt="0">
        <dgm:presLayoutVars>
          <dgm:chMax val="1"/>
          <dgm:dir/>
          <dgm:resizeHandles val="exact"/>
        </dgm:presLayoutVars>
      </dgm:prSet>
      <dgm:spPr/>
    </dgm:pt>
    <dgm:pt modelId="{51A0440A-6788-4343-85BB-B62BDF5CF411}" type="pres">
      <dgm:prSet presAssocID="{0D4210F1-A916-4151-9201-4A75A5C3CAA2}" presName="radial" presStyleCnt="0">
        <dgm:presLayoutVars>
          <dgm:animLvl val="ctr"/>
        </dgm:presLayoutVars>
      </dgm:prSet>
      <dgm:spPr/>
    </dgm:pt>
    <dgm:pt modelId="{DAC412B7-4225-4E09-A045-1E2874FF9423}" type="pres">
      <dgm:prSet presAssocID="{9D1EC767-C40B-4124-96E1-0F9503CEA42D}" presName="centerShape" presStyleLbl="vennNode1" presStyleIdx="0" presStyleCnt="7"/>
      <dgm:spPr/>
    </dgm:pt>
    <dgm:pt modelId="{97A1D4AC-1D17-4CCF-A533-1B32CCDFA474}" type="pres">
      <dgm:prSet presAssocID="{D4BE2E39-F952-45BC-8A2B-E25ED9798DD4}" presName="node" presStyleLbl="vennNode1" presStyleIdx="1" presStyleCnt="7">
        <dgm:presLayoutVars>
          <dgm:bulletEnabled val="1"/>
        </dgm:presLayoutVars>
      </dgm:prSet>
      <dgm:spPr/>
    </dgm:pt>
    <dgm:pt modelId="{13D92B46-CA1F-469B-9015-1D6C63CD59BE}" type="pres">
      <dgm:prSet presAssocID="{2DB480F4-BAE2-4928-AD57-47F2F2446AC4}" presName="node" presStyleLbl="vennNode1" presStyleIdx="2" presStyleCnt="7">
        <dgm:presLayoutVars>
          <dgm:bulletEnabled val="1"/>
        </dgm:presLayoutVars>
      </dgm:prSet>
      <dgm:spPr/>
    </dgm:pt>
    <dgm:pt modelId="{2A6D1D95-2CEA-4382-856B-5D68576B344A}" type="pres">
      <dgm:prSet presAssocID="{A00488CF-5ACE-4AC8-B5B5-EA58E5C65325}" presName="node" presStyleLbl="vennNode1" presStyleIdx="3" presStyleCnt="7">
        <dgm:presLayoutVars>
          <dgm:bulletEnabled val="1"/>
        </dgm:presLayoutVars>
      </dgm:prSet>
      <dgm:spPr/>
    </dgm:pt>
    <dgm:pt modelId="{0B794C97-5C78-4EBC-8E7B-BDD5C6314A1F}" type="pres">
      <dgm:prSet presAssocID="{387B477B-575A-4BCF-A680-415125C1BC13}" presName="node" presStyleLbl="vennNode1" presStyleIdx="4" presStyleCnt="7">
        <dgm:presLayoutVars>
          <dgm:bulletEnabled val="1"/>
        </dgm:presLayoutVars>
      </dgm:prSet>
      <dgm:spPr/>
    </dgm:pt>
    <dgm:pt modelId="{E2F55040-5981-40BE-9FBA-9F5B952701D4}" type="pres">
      <dgm:prSet presAssocID="{4D19BC72-B537-4E26-983C-5719FBDB68A9}" presName="node" presStyleLbl="vennNode1" presStyleIdx="5" presStyleCnt="7">
        <dgm:presLayoutVars>
          <dgm:bulletEnabled val="1"/>
        </dgm:presLayoutVars>
      </dgm:prSet>
      <dgm:spPr/>
    </dgm:pt>
    <dgm:pt modelId="{CF5CFC6E-5BAC-4FD8-A1E2-A504BB1835E7}" type="pres">
      <dgm:prSet presAssocID="{4B1A1B48-AB82-43C0-9501-E8C1456E4DFE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AEC3512-C81D-41F9-8F3A-9B7A7F60260E}" type="presOf" srcId="{2DB480F4-BAE2-4928-AD57-47F2F2446AC4}" destId="{13D92B46-CA1F-469B-9015-1D6C63CD59BE}" srcOrd="0" destOrd="0" presId="urn:microsoft.com/office/officeart/2005/8/layout/radial3"/>
    <dgm:cxn modelId="{10FA6127-096F-4138-A8D1-D8627023BA5E}" srcId="{9D1EC767-C40B-4124-96E1-0F9503CEA42D}" destId="{4B1A1B48-AB82-43C0-9501-E8C1456E4DFE}" srcOrd="5" destOrd="0" parTransId="{6033844E-D749-4749-AAFF-62301BCCDAEA}" sibTransId="{3E023C92-600E-42DE-A536-5B4F35629B17}"/>
    <dgm:cxn modelId="{B5DEC33F-C78F-4792-A52E-F50B68161402}" type="presOf" srcId="{387B477B-575A-4BCF-A680-415125C1BC13}" destId="{0B794C97-5C78-4EBC-8E7B-BDD5C6314A1F}" srcOrd="0" destOrd="0" presId="urn:microsoft.com/office/officeart/2005/8/layout/radial3"/>
    <dgm:cxn modelId="{910B7A5D-4AB0-4AEA-8119-A0D213C25724}" type="presOf" srcId="{A00488CF-5ACE-4AC8-B5B5-EA58E5C65325}" destId="{2A6D1D95-2CEA-4382-856B-5D68576B344A}" srcOrd="0" destOrd="0" presId="urn:microsoft.com/office/officeart/2005/8/layout/radial3"/>
    <dgm:cxn modelId="{3F738D6E-E814-4273-90E9-0AEB9023A6AE}" type="presOf" srcId="{D4BE2E39-F952-45BC-8A2B-E25ED9798DD4}" destId="{97A1D4AC-1D17-4CCF-A533-1B32CCDFA474}" srcOrd="0" destOrd="0" presId="urn:microsoft.com/office/officeart/2005/8/layout/radial3"/>
    <dgm:cxn modelId="{22F9B853-D02E-402C-BF7C-AEEA304715D0}" type="presOf" srcId="{9D1EC767-C40B-4124-96E1-0F9503CEA42D}" destId="{DAC412B7-4225-4E09-A045-1E2874FF9423}" srcOrd="0" destOrd="0" presId="urn:microsoft.com/office/officeart/2005/8/layout/radial3"/>
    <dgm:cxn modelId="{9140A57A-5D52-4F78-AAF9-E3D4922842A0}" type="presOf" srcId="{0D4210F1-A916-4151-9201-4A75A5C3CAA2}" destId="{9D3E3B78-DEC1-4F65-A045-C76792C729DC}" srcOrd="0" destOrd="0" presId="urn:microsoft.com/office/officeart/2005/8/layout/radial3"/>
    <dgm:cxn modelId="{F6524988-4FC3-4820-9F0C-E3D8F7AB65DC}" srcId="{9D1EC767-C40B-4124-96E1-0F9503CEA42D}" destId="{A00488CF-5ACE-4AC8-B5B5-EA58E5C65325}" srcOrd="2" destOrd="0" parTransId="{2399D9EF-5A9D-4928-B191-A88D71F97F6C}" sibTransId="{503BBD70-D5E3-49C7-B685-6863E7FBD1ED}"/>
    <dgm:cxn modelId="{E7A1F88E-F49B-4200-96CD-F7A62652826D}" srcId="{9D1EC767-C40B-4124-96E1-0F9503CEA42D}" destId="{D4BE2E39-F952-45BC-8A2B-E25ED9798DD4}" srcOrd="0" destOrd="0" parTransId="{9A605DBC-D21C-473C-AEEE-B14A55F963A8}" sibTransId="{AD40B893-2768-4AA0-9834-CC633E70973A}"/>
    <dgm:cxn modelId="{BEB09796-218F-4968-AFAC-C9ACD1E13AC7}" type="presOf" srcId="{4D19BC72-B537-4E26-983C-5719FBDB68A9}" destId="{E2F55040-5981-40BE-9FBA-9F5B952701D4}" srcOrd="0" destOrd="0" presId="urn:microsoft.com/office/officeart/2005/8/layout/radial3"/>
    <dgm:cxn modelId="{657A8299-532C-44C3-9D5C-78F24355AB5B}" type="presOf" srcId="{4B1A1B48-AB82-43C0-9501-E8C1456E4DFE}" destId="{CF5CFC6E-5BAC-4FD8-A1E2-A504BB1835E7}" srcOrd="0" destOrd="0" presId="urn:microsoft.com/office/officeart/2005/8/layout/radial3"/>
    <dgm:cxn modelId="{C815A899-1575-45B1-A72B-90BFFCA5A233}" srcId="{9D1EC767-C40B-4124-96E1-0F9503CEA42D}" destId="{2DB480F4-BAE2-4928-AD57-47F2F2446AC4}" srcOrd="1" destOrd="0" parTransId="{F08A278A-A224-429C-9C65-8FF2F57291CF}" sibTransId="{585A54C4-657D-41F9-8D2A-36D517946CFE}"/>
    <dgm:cxn modelId="{BCC3F8A7-D986-46B7-B517-18B88D04C891}" srcId="{9D1EC767-C40B-4124-96E1-0F9503CEA42D}" destId="{387B477B-575A-4BCF-A680-415125C1BC13}" srcOrd="3" destOrd="0" parTransId="{7D7C7B31-9821-46C6-8E29-8603906FB1EF}" sibTransId="{B9C014EA-A641-4EC4-9101-3DBF4876359E}"/>
    <dgm:cxn modelId="{E9ECA6B1-33A3-4BDC-99D8-2C1E6276EF64}" srcId="{0D4210F1-A916-4151-9201-4A75A5C3CAA2}" destId="{9D1EC767-C40B-4124-96E1-0F9503CEA42D}" srcOrd="0" destOrd="0" parTransId="{A01F0D66-D88F-4AD0-B993-5343F31CBCB3}" sibTransId="{35314587-6B9C-4705-8211-E02C7E2C50F3}"/>
    <dgm:cxn modelId="{707452D7-6888-4D09-9B36-044330254DCF}" srcId="{9D1EC767-C40B-4124-96E1-0F9503CEA42D}" destId="{4D19BC72-B537-4E26-983C-5719FBDB68A9}" srcOrd="4" destOrd="0" parTransId="{184D6915-62F6-4D62-B2D8-D3C2B681E576}" sibTransId="{33D5FA8E-1AE0-4705-AD9C-27B1D6518AF0}"/>
    <dgm:cxn modelId="{A684362B-D291-406B-8459-EBFB2568D757}" type="presParOf" srcId="{9D3E3B78-DEC1-4F65-A045-C76792C729DC}" destId="{51A0440A-6788-4343-85BB-B62BDF5CF411}" srcOrd="0" destOrd="0" presId="urn:microsoft.com/office/officeart/2005/8/layout/radial3"/>
    <dgm:cxn modelId="{76AF336F-C3AF-41AB-A964-3E9066293ACC}" type="presParOf" srcId="{51A0440A-6788-4343-85BB-B62BDF5CF411}" destId="{DAC412B7-4225-4E09-A045-1E2874FF9423}" srcOrd="0" destOrd="0" presId="urn:microsoft.com/office/officeart/2005/8/layout/radial3"/>
    <dgm:cxn modelId="{299A895F-800C-41B7-8A72-AA1FF3C63C07}" type="presParOf" srcId="{51A0440A-6788-4343-85BB-B62BDF5CF411}" destId="{97A1D4AC-1D17-4CCF-A533-1B32CCDFA474}" srcOrd="1" destOrd="0" presId="urn:microsoft.com/office/officeart/2005/8/layout/radial3"/>
    <dgm:cxn modelId="{22AAC335-50D3-4E0C-B065-6BA760A93644}" type="presParOf" srcId="{51A0440A-6788-4343-85BB-B62BDF5CF411}" destId="{13D92B46-CA1F-469B-9015-1D6C63CD59BE}" srcOrd="2" destOrd="0" presId="urn:microsoft.com/office/officeart/2005/8/layout/radial3"/>
    <dgm:cxn modelId="{9782BB69-B95B-40AD-8E41-9A99A9DAF49A}" type="presParOf" srcId="{51A0440A-6788-4343-85BB-B62BDF5CF411}" destId="{2A6D1D95-2CEA-4382-856B-5D68576B344A}" srcOrd="3" destOrd="0" presId="urn:microsoft.com/office/officeart/2005/8/layout/radial3"/>
    <dgm:cxn modelId="{62A6AA5C-5F38-41DF-9798-A4DD5E05D2B7}" type="presParOf" srcId="{51A0440A-6788-4343-85BB-B62BDF5CF411}" destId="{0B794C97-5C78-4EBC-8E7B-BDD5C6314A1F}" srcOrd="4" destOrd="0" presId="urn:microsoft.com/office/officeart/2005/8/layout/radial3"/>
    <dgm:cxn modelId="{227026FA-65EF-4867-BE7E-69247A430081}" type="presParOf" srcId="{51A0440A-6788-4343-85BB-B62BDF5CF411}" destId="{E2F55040-5981-40BE-9FBA-9F5B952701D4}" srcOrd="5" destOrd="0" presId="urn:microsoft.com/office/officeart/2005/8/layout/radial3"/>
    <dgm:cxn modelId="{3B8FFA73-1861-41DB-AC77-B045EF3B898C}" type="presParOf" srcId="{51A0440A-6788-4343-85BB-B62BDF5CF411}" destId="{CF5CFC6E-5BAC-4FD8-A1E2-A504BB1835E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6B409-3630-4869-8D78-18BEA1DDB8B7}">
      <dsp:nvSpPr>
        <dsp:cNvPr id="0" name=""/>
        <dsp:cNvSpPr/>
      </dsp:nvSpPr>
      <dsp:spPr>
        <a:xfrm rot="5400000">
          <a:off x="225661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Authenticate Users</a:t>
          </a:r>
        </a:p>
      </dsp:txBody>
      <dsp:txXfrm rot="-5400000">
        <a:off x="2553879" y="489635"/>
        <a:ext cx="887541" cy="1020163"/>
      </dsp:txXfrm>
    </dsp:sp>
    <dsp:sp modelId="{53F6FB47-4181-414D-89A0-AB605EB9C586}">
      <dsp:nvSpPr>
        <dsp:cNvPr id="0" name=""/>
        <dsp:cNvSpPr/>
      </dsp:nvSpPr>
      <dsp:spPr>
        <a:xfrm>
          <a:off x="3681480" y="555093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0E5F-7E38-4CFA-8888-BB90D46DE294}">
      <dsp:nvSpPr>
        <dsp:cNvPr id="0" name=""/>
        <dsp:cNvSpPr/>
      </dsp:nvSpPr>
      <dsp:spPr>
        <a:xfrm rot="5400000">
          <a:off x="86405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489635"/>
        <a:ext cx="887541" cy="1020163"/>
      </dsp:txXfrm>
    </dsp:sp>
    <dsp:sp modelId="{D9EC7F83-C209-4638-A5EE-621EA61AC9A6}">
      <dsp:nvSpPr>
        <dsp:cNvPr id="0" name=""/>
        <dsp:cNvSpPr/>
      </dsp:nvSpPr>
      <dsp:spPr>
        <a:xfrm rot="5400000">
          <a:off x="155766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Resize Images</a:t>
          </a:r>
        </a:p>
      </dsp:txBody>
      <dsp:txXfrm rot="-5400000">
        <a:off x="1854931" y="1747622"/>
        <a:ext cx="887541" cy="1020163"/>
      </dsp:txXfrm>
    </dsp:sp>
    <dsp:sp modelId="{C6B25BCA-8CFF-4C53-ADC6-597569A2D16F}">
      <dsp:nvSpPr>
        <dsp:cNvPr id="0" name=""/>
        <dsp:cNvSpPr/>
      </dsp:nvSpPr>
      <dsp:spPr>
        <a:xfrm>
          <a:off x="0" y="1813081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B311-9117-48C7-A6D3-5FD04846B1B3}">
      <dsp:nvSpPr>
        <dsp:cNvPr id="0" name=""/>
        <dsp:cNvSpPr/>
      </dsp:nvSpPr>
      <dsp:spPr>
        <a:xfrm rot="5400000">
          <a:off x="295022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1747622"/>
        <a:ext cx="887541" cy="1020163"/>
      </dsp:txXfrm>
    </dsp:sp>
    <dsp:sp modelId="{4429A2E9-A3D1-4128-9A03-B3799671CC23}">
      <dsp:nvSpPr>
        <dsp:cNvPr id="0" name=""/>
        <dsp:cNvSpPr/>
      </dsp:nvSpPr>
      <dsp:spPr>
        <a:xfrm rot="5400000">
          <a:off x="225661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Analyze Sentiments</a:t>
          </a:r>
        </a:p>
      </dsp:txBody>
      <dsp:txXfrm rot="-5400000">
        <a:off x="2553879" y="3005609"/>
        <a:ext cx="887541" cy="1020163"/>
      </dsp:txXfrm>
    </dsp:sp>
    <dsp:sp modelId="{159A6EB8-E37B-4208-92B8-26C449E74103}">
      <dsp:nvSpPr>
        <dsp:cNvPr id="0" name=""/>
        <dsp:cNvSpPr/>
      </dsp:nvSpPr>
      <dsp:spPr>
        <a:xfrm>
          <a:off x="3681480" y="3071068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C824B-AA43-456A-8DE6-A6E7D9FB0473}">
      <dsp:nvSpPr>
        <dsp:cNvPr id="0" name=""/>
        <dsp:cNvSpPr/>
      </dsp:nvSpPr>
      <dsp:spPr>
        <a:xfrm rot="5400000">
          <a:off x="86405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3005609"/>
        <a:ext cx="887541" cy="1020163"/>
      </dsp:txXfrm>
    </dsp:sp>
    <dsp:sp modelId="{0F3F48EA-9102-4AAC-800F-77A582674B82}">
      <dsp:nvSpPr>
        <dsp:cNvPr id="0" name=""/>
        <dsp:cNvSpPr/>
      </dsp:nvSpPr>
      <dsp:spPr>
        <a:xfrm rot="5400000">
          <a:off x="155766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Classify Paragraphs</a:t>
          </a:r>
        </a:p>
      </dsp:txBody>
      <dsp:txXfrm rot="-5400000">
        <a:off x="1854931" y="4263597"/>
        <a:ext cx="887541" cy="1020163"/>
      </dsp:txXfrm>
    </dsp:sp>
    <dsp:sp modelId="{71F6A70D-43DC-4A93-89B1-EA8928028D40}">
      <dsp:nvSpPr>
        <dsp:cNvPr id="0" name=""/>
        <dsp:cNvSpPr/>
      </dsp:nvSpPr>
      <dsp:spPr>
        <a:xfrm>
          <a:off x="0" y="4329055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8C81A-02E4-49BB-883A-BA7C9B9FB09D}">
      <dsp:nvSpPr>
        <dsp:cNvPr id="0" name=""/>
        <dsp:cNvSpPr/>
      </dsp:nvSpPr>
      <dsp:spPr>
        <a:xfrm rot="5400000">
          <a:off x="295022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4263597"/>
        <a:ext cx="887541" cy="1020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12B7-4225-4E09-A045-1E2874FF9423}">
      <dsp:nvSpPr>
        <dsp:cNvPr id="0" name=""/>
        <dsp:cNvSpPr/>
      </dsp:nvSpPr>
      <dsp:spPr>
        <a:xfrm>
          <a:off x="1564894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We all speak </a:t>
          </a:r>
          <a:r>
            <a:rPr lang="en-US" sz="4700" b="1" i="1" kern="1200" dirty="0"/>
            <a:t>French</a:t>
          </a:r>
        </a:p>
      </dsp:txBody>
      <dsp:txXfrm>
        <a:off x="2005064" y="1646670"/>
        <a:ext cx="2125326" cy="2125326"/>
      </dsp:txXfrm>
    </dsp:sp>
    <dsp:sp modelId="{97A1D4AC-1D17-4CCF-A533-1B32CCDFA474}">
      <dsp:nvSpPr>
        <dsp:cNvPr id="0" name=""/>
        <dsp:cNvSpPr/>
      </dsp:nvSpPr>
      <dsp:spPr>
        <a:xfrm>
          <a:off x="2316311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just awesome</a:t>
          </a:r>
        </a:p>
      </dsp:txBody>
      <dsp:txXfrm>
        <a:off x="2536396" y="220621"/>
        <a:ext cx="1062663" cy="1062663"/>
      </dsp:txXfrm>
    </dsp:sp>
    <dsp:sp modelId="{13D92B46-CA1F-469B-9015-1D6C63CD59BE}">
      <dsp:nvSpPr>
        <dsp:cNvPr id="0" name=""/>
        <dsp:cNvSpPr/>
      </dsp:nvSpPr>
      <dsp:spPr>
        <a:xfrm>
          <a:off x="4011452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happy</a:t>
          </a:r>
        </a:p>
      </dsp:txBody>
      <dsp:txXfrm>
        <a:off x="4231537" y="1199311"/>
        <a:ext cx="1062663" cy="1062663"/>
      </dsp:txXfrm>
    </dsp:sp>
    <dsp:sp modelId="{2A6D1D95-2CEA-4382-856B-5D68576B344A}">
      <dsp:nvSpPr>
        <dsp:cNvPr id="0" name=""/>
        <dsp:cNvSpPr/>
      </dsp:nvSpPr>
      <dsp:spPr>
        <a:xfrm>
          <a:off x="4011452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sad</a:t>
          </a:r>
        </a:p>
      </dsp:txBody>
      <dsp:txXfrm>
        <a:off x="4231537" y="3156691"/>
        <a:ext cx="1062663" cy="1062663"/>
      </dsp:txXfrm>
    </dsp:sp>
    <dsp:sp modelId="{0B794C97-5C78-4EBC-8E7B-BDD5C6314A1F}">
      <dsp:nvSpPr>
        <dsp:cNvPr id="0" name=""/>
        <dsp:cNvSpPr/>
      </dsp:nvSpPr>
      <dsp:spPr>
        <a:xfrm>
          <a:off x="2316311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shy</a:t>
          </a:r>
        </a:p>
      </dsp:txBody>
      <dsp:txXfrm>
        <a:off x="2536396" y="4135382"/>
        <a:ext cx="1062663" cy="1062663"/>
      </dsp:txXfrm>
    </dsp:sp>
    <dsp:sp modelId="{E2F55040-5981-40BE-9FBA-9F5B952701D4}">
      <dsp:nvSpPr>
        <dsp:cNvPr id="0" name=""/>
        <dsp:cNvSpPr/>
      </dsp:nvSpPr>
      <dsp:spPr>
        <a:xfrm>
          <a:off x="621170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tennis</a:t>
          </a:r>
        </a:p>
      </dsp:txBody>
      <dsp:txXfrm>
        <a:off x="841255" y="3156691"/>
        <a:ext cx="1062663" cy="1062663"/>
      </dsp:txXfrm>
    </dsp:sp>
    <dsp:sp modelId="{CF5CFC6E-5BAC-4FD8-A1E2-A504BB1835E7}">
      <dsp:nvSpPr>
        <dsp:cNvPr id="0" name=""/>
        <dsp:cNvSpPr/>
      </dsp:nvSpPr>
      <dsp:spPr>
        <a:xfrm>
          <a:off x="621170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chess</a:t>
          </a:r>
        </a:p>
      </dsp:txBody>
      <dsp:txXfrm>
        <a:off x="841255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8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7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1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2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98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C9A-A65F-464D-8DC9-E4E5BC48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NancyFx</a:t>
            </a:r>
            <a:r>
              <a:rPr lang="en-US" dirty="0"/>
              <a:t> &amp; Microservices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43C83-A08A-48A7-9B9B-C08A2049A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H., 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69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7835-3CDA-4D37-90DB-79958F0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2C1C-AC5A-4D0A-95B4-31AAC86B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</a:t>
            </a:r>
            <a:r>
              <a:rPr lang="en-US" dirty="0"/>
              <a:t>.O.L.I.D. – Single Responsibility Principle, kicked up a notch.</a:t>
            </a:r>
          </a:p>
          <a:p>
            <a:endParaRPr lang="ro-R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D6A4DA-7DC9-458D-ABFB-BB52111B5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68867"/>
              </p:ext>
            </p:extLst>
          </p:nvPr>
        </p:nvGraphicFramePr>
        <p:xfrm>
          <a:off x="6773662" y="286603"/>
          <a:ext cx="5335479" cy="577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1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A54-BB9C-4C15-8079-83BE638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DD73-7742-4101-8865-A6B905CA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b="1" dirty="0"/>
              <a:t>Independence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Maintenance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Platform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Programming Language!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4D46CD-E754-46BE-B923-EC070734C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55835"/>
              </p:ext>
            </p:extLst>
          </p:nvPr>
        </p:nvGraphicFramePr>
        <p:xfrm>
          <a:off x="5805010" y="450427"/>
          <a:ext cx="61354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0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B2C5-30FA-468B-8BF3-492BEFB0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E4FF-F9DA-4116-8AF5-B0062678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Writing and orchestrating </a:t>
            </a:r>
            <a:r>
              <a:rPr lang="en-US" sz="2400" b="1" dirty="0"/>
              <a:t>independent apps</a:t>
            </a:r>
            <a:r>
              <a:rPr lang="en-US" sz="2400" dirty="0"/>
              <a:t> that can </a:t>
            </a:r>
            <a:r>
              <a:rPr lang="en-US" sz="2400" b="1" dirty="0"/>
              <a:t>talk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Socket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UDP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TCP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1" dirty="0"/>
              <a:t>HTTP – </a:t>
            </a:r>
            <a:r>
              <a:rPr lang="en-US" sz="2000" b="1" i="1" dirty="0"/>
              <a:t>NancyFx</a:t>
            </a:r>
            <a:endParaRPr lang="en-US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Message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Named 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821413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</TotalTime>
  <Words>103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NancyFx &amp; Microservices</vt:lpstr>
      <vt:lpstr>What?</vt:lpstr>
      <vt:lpstr>Why?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Alexandru Hintea</dc:creator>
  <cp:lastModifiedBy>Dan Alexandru Hintea</cp:lastModifiedBy>
  <cp:revision>23</cp:revision>
  <dcterms:created xsi:type="dcterms:W3CDTF">2017-08-28T20:14:45Z</dcterms:created>
  <dcterms:modified xsi:type="dcterms:W3CDTF">2017-08-28T21:16:13Z</dcterms:modified>
</cp:coreProperties>
</file>