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2958DD"/>
    <a:srgbClr val="2750C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483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E470-0020-614B-855A-583462B6C511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0BDA-BFD8-1042-ABFB-75BA63E02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E470-0020-614B-855A-583462B6C511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0BDA-BFD8-1042-ABFB-75BA63E02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E470-0020-614B-855A-583462B6C511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0BDA-BFD8-1042-ABFB-75BA63E02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E470-0020-614B-855A-583462B6C511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0BDA-BFD8-1042-ABFB-75BA63E02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E470-0020-614B-855A-583462B6C511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0BDA-BFD8-1042-ABFB-75BA63E02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E470-0020-614B-855A-583462B6C511}" type="datetimeFigureOut">
              <a:rPr lang="en-US" smtClean="0"/>
              <a:t>4/27/14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0BDA-BFD8-1042-ABFB-75BA63E02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E470-0020-614B-855A-583462B6C511}" type="datetimeFigureOut">
              <a:rPr lang="en-US" smtClean="0"/>
              <a:t>4/27/14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0BDA-BFD8-1042-ABFB-75BA63E02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E470-0020-614B-855A-583462B6C511}" type="datetimeFigureOut">
              <a:rPr lang="en-US" smtClean="0"/>
              <a:t>4/27/14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0BDA-BFD8-1042-ABFB-75BA63E02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E470-0020-614B-855A-583462B6C511}" type="datetimeFigureOut">
              <a:rPr lang="en-US" smtClean="0"/>
              <a:t>4/27/14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0BDA-BFD8-1042-ABFB-75BA63E02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E470-0020-614B-855A-583462B6C511}" type="datetimeFigureOut">
              <a:rPr lang="en-US" smtClean="0"/>
              <a:t>4/27/14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0BDA-BFD8-1042-ABFB-75BA63E02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E470-0020-614B-855A-583462B6C511}" type="datetimeFigureOut">
              <a:rPr lang="en-US" smtClean="0"/>
              <a:t>4/27/14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0BDA-BFD8-1042-ABFB-75BA63E02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8E470-0020-614B-855A-583462B6C511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C0BDA-BFD8-1042-ABFB-75BA63E024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295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14-04-27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" name="Freeform 27"/>
          <p:cNvSpPr/>
          <p:nvPr/>
        </p:nvSpPr>
        <p:spPr>
          <a:xfrm>
            <a:off x="268760" y="856698"/>
            <a:ext cx="8692746" cy="5792651"/>
          </a:xfrm>
          <a:custGeom>
            <a:avLst/>
            <a:gdLst>
              <a:gd name="connsiteX0" fmla="*/ 0 w 8154377"/>
              <a:gd name="connsiteY0" fmla="*/ 5614598 h 5614598"/>
              <a:gd name="connsiteX1" fmla="*/ 3762646 w 8154377"/>
              <a:gd name="connsiteY1" fmla="*/ 4071474 h 5614598"/>
              <a:gd name="connsiteX2" fmla="*/ 8154377 w 8154377"/>
              <a:gd name="connsiteY2" fmla="*/ 0 h 5614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4377" h="5614598">
                <a:moveTo>
                  <a:pt x="0" y="5614598"/>
                </a:moveTo>
                <a:cubicBezTo>
                  <a:pt x="1201791" y="5310919"/>
                  <a:pt x="2403583" y="5007240"/>
                  <a:pt x="3762646" y="4071474"/>
                </a:cubicBezTo>
                <a:cubicBezTo>
                  <a:pt x="5121709" y="3135708"/>
                  <a:pt x="8154377" y="0"/>
                  <a:pt x="8154377" y="0"/>
                </a:cubicBezTo>
              </a:path>
            </a:pathLst>
          </a:custGeom>
          <a:ln w="7620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4540" y="3748775"/>
            <a:ext cx="3055890" cy="1261884"/>
          </a:xfrm>
          <a:prstGeom prst="rect">
            <a:avLst/>
          </a:prstGeom>
          <a:noFill/>
          <a:effectLst>
            <a:outerShdw blurRad="25400" dist="50800" dir="2700000" algn="tl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 smtClean="0">
                <a:solidFill>
                  <a:srgbClr val="FFFFFF"/>
                </a:solidFill>
                <a:latin typeface="Avenir Light"/>
                <a:cs typeface="Avenir Light"/>
              </a:rPr>
              <a:t>MMS </a:t>
            </a:r>
          </a:p>
          <a:p>
            <a:pPr algn="ctr"/>
            <a:r>
              <a:rPr lang="en-US" sz="3800" b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Smartphones</a:t>
            </a:r>
            <a:endParaRPr lang="en-US" sz="3800" b="1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7323" y="329697"/>
            <a:ext cx="3670044" cy="1877437"/>
          </a:xfrm>
          <a:prstGeom prst="rect">
            <a:avLst/>
          </a:prstGeom>
          <a:noFill/>
          <a:effectLst>
            <a:outerShdw blurRad="25400" dist="50800" dir="2700000" algn="tl" rotWithShape="0">
              <a:srgbClr val="000000">
                <a:alpha val="90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5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ThinkSMS</a:t>
            </a:r>
            <a:endParaRPr lang="en-US" sz="5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ctr"/>
            <a:r>
              <a:rPr lang="en-US" sz="5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Wearables</a:t>
            </a:r>
            <a:endParaRPr lang="en-US" sz="58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687" y="5629269"/>
            <a:ext cx="1780399" cy="800219"/>
          </a:xfrm>
          <a:prstGeom prst="rect">
            <a:avLst/>
          </a:prstGeom>
          <a:noFill/>
          <a:effectLst>
            <a:outerShdw blurRad="25400" dist="38100" dir="2700000" algn="tl" rotWithShape="0">
              <a:srgbClr val="000000">
                <a:alpha val="90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venir Light"/>
                <a:cs typeface="Avenir Light"/>
              </a:rPr>
              <a:t>SMS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Feature Phones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295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866" y="4807169"/>
            <a:ext cx="67181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effectLst>
                  <a:outerShdw dist="25400" dir="2700000" algn="tl" rotWithShape="0">
                    <a:srgbClr val="000000">
                      <a:alpha val="93000"/>
                    </a:srgbClr>
                  </a:outerShdw>
                </a:effectLst>
                <a:latin typeface="Avenir Light"/>
                <a:cs typeface="Avenir Light"/>
              </a:rPr>
              <a:t>Dan </a:t>
            </a:r>
            <a:r>
              <a:rPr lang="en-US" sz="2800" dirty="0" err="1" smtClean="0">
                <a:solidFill>
                  <a:srgbClr val="FFFFFF"/>
                </a:solidFill>
                <a:effectLst>
                  <a:outerShdw dist="25400" dir="2700000" algn="tl" rotWithShape="0">
                    <a:srgbClr val="000000">
                      <a:alpha val="93000"/>
                    </a:srgbClr>
                  </a:outerShdw>
                </a:effectLst>
                <a:latin typeface="Avenir Light"/>
                <a:cs typeface="Avenir Light"/>
              </a:rPr>
              <a:t>Treiman</a:t>
            </a:r>
            <a:r>
              <a:rPr lang="en-US" sz="2800" dirty="0" smtClean="0">
                <a:solidFill>
                  <a:srgbClr val="FFFFFF"/>
                </a:solidFill>
                <a:effectLst>
                  <a:outerShdw dist="25400" dir="2700000" algn="tl" rotWithShape="0">
                    <a:srgbClr val="000000">
                      <a:alpha val="93000"/>
                    </a:srgbClr>
                  </a:outerShdw>
                </a:effectLst>
                <a:latin typeface="Avenir Light"/>
                <a:cs typeface="Avenir Light"/>
              </a:rPr>
              <a:t> @</a:t>
            </a:r>
            <a:r>
              <a:rPr lang="en-US" sz="2800" dirty="0" err="1" smtClean="0">
                <a:solidFill>
                  <a:srgbClr val="FFFFFF"/>
                </a:solidFill>
                <a:effectLst>
                  <a:outerShdw dist="25400" dir="2700000" algn="tl" rotWithShape="0">
                    <a:srgbClr val="000000">
                      <a:alpha val="93000"/>
                    </a:srgbClr>
                  </a:outerShdw>
                </a:effectLst>
                <a:latin typeface="Avenir Light"/>
                <a:cs typeface="Avenir Light"/>
              </a:rPr>
              <a:t>DanTreiman</a:t>
            </a:r>
            <a:endParaRPr lang="en-US" sz="2800" dirty="0" smtClean="0">
              <a:solidFill>
                <a:srgbClr val="FFFFFF"/>
              </a:solidFill>
              <a:effectLst>
                <a:outerShdw dist="25400" dir="2700000" algn="tl" rotWithShape="0">
                  <a:srgbClr val="000000">
                    <a:alpha val="93000"/>
                  </a:srgbClr>
                </a:outerShdw>
              </a:effectLst>
              <a:latin typeface="Avenir Light"/>
              <a:cs typeface="Avenir Light"/>
            </a:endParaRPr>
          </a:p>
          <a:p>
            <a:pPr algn="r"/>
            <a:r>
              <a:rPr lang="en-US" sz="2800" dirty="0" smtClean="0">
                <a:solidFill>
                  <a:srgbClr val="FFFFFF"/>
                </a:solidFill>
                <a:effectLst>
                  <a:outerShdw dist="25400" dir="2700000" algn="tl" rotWithShape="0">
                    <a:srgbClr val="000000">
                      <a:alpha val="93000"/>
                    </a:srgbClr>
                  </a:outerShdw>
                </a:effectLst>
                <a:latin typeface="Avenir Light"/>
                <a:cs typeface="Avenir Light"/>
              </a:rPr>
              <a:t>Ricky Wong @</a:t>
            </a:r>
            <a:r>
              <a:rPr lang="en-US" sz="2800" dirty="0" err="1" smtClean="0">
                <a:solidFill>
                  <a:srgbClr val="FFFFFF"/>
                </a:solidFill>
                <a:effectLst>
                  <a:outerShdw dist="25400" dir="2700000" algn="tl" rotWithShape="0">
                    <a:srgbClr val="000000">
                      <a:alpha val="93000"/>
                    </a:srgbClr>
                  </a:outerShdw>
                </a:effectLst>
                <a:latin typeface="Avenir Light"/>
                <a:cs typeface="Avenir Light"/>
              </a:rPr>
              <a:t>kinwong</a:t>
            </a:r>
            <a:endParaRPr lang="en-US" sz="2800" dirty="0" smtClean="0">
              <a:solidFill>
                <a:srgbClr val="FFFFFF"/>
              </a:solidFill>
              <a:effectLst>
                <a:outerShdw dist="25400" dir="2700000" algn="tl" rotWithShape="0">
                  <a:srgbClr val="000000">
                    <a:alpha val="93000"/>
                  </a:srgbClr>
                </a:outerShdw>
              </a:effectLst>
              <a:latin typeface="Avenir Light"/>
              <a:cs typeface="Avenir Light"/>
            </a:endParaRPr>
          </a:p>
          <a:p>
            <a:pPr algn="r"/>
            <a:r>
              <a:rPr lang="en-US" sz="2800" dirty="0" smtClean="0">
                <a:solidFill>
                  <a:srgbClr val="FFFFFF"/>
                </a:solidFill>
                <a:effectLst>
                  <a:outerShdw dist="25400" dir="2700000" algn="tl" rotWithShape="0">
                    <a:srgbClr val="000000">
                      <a:alpha val="93000"/>
                    </a:srgbClr>
                  </a:outerShdw>
                </a:effectLst>
                <a:latin typeface="Avenir Light"/>
                <a:cs typeface="Avenir Light"/>
              </a:rPr>
              <a:t>Philippe </a:t>
            </a:r>
            <a:r>
              <a:rPr lang="en-US" sz="2800" dirty="0" err="1" smtClean="0">
                <a:solidFill>
                  <a:srgbClr val="FFFFFF"/>
                </a:solidFill>
                <a:effectLst>
                  <a:outerShdw dist="25400" dir="2700000" algn="tl" rotWithShape="0">
                    <a:srgbClr val="000000">
                      <a:alpha val="93000"/>
                    </a:srgbClr>
                  </a:outerShdw>
                </a:effectLst>
                <a:latin typeface="Avenir Light"/>
                <a:cs typeface="Avenir Light"/>
              </a:rPr>
              <a:t>Furlan</a:t>
            </a:r>
            <a:r>
              <a:rPr lang="en-US" sz="2800" dirty="0" smtClean="0">
                <a:solidFill>
                  <a:srgbClr val="FFFFFF"/>
                </a:solidFill>
                <a:effectLst>
                  <a:outerShdw dist="25400" dir="2700000" algn="tl" rotWithShape="0">
                    <a:srgbClr val="000000">
                      <a:alpha val="93000"/>
                    </a:srgbClr>
                  </a:outerShdw>
                </a:effectLst>
                <a:latin typeface="Avenir Light"/>
                <a:cs typeface="Avenir Light"/>
              </a:rPr>
              <a:t> @</a:t>
            </a:r>
            <a:r>
              <a:rPr lang="en-US" sz="2800" dirty="0" err="1" smtClean="0">
                <a:solidFill>
                  <a:srgbClr val="FFFFFF"/>
                </a:solidFill>
                <a:effectLst>
                  <a:outerShdw dist="25400" dir="2700000" algn="tl" rotWithShape="0">
                    <a:srgbClr val="000000">
                      <a:alpha val="93000"/>
                    </a:srgbClr>
                  </a:outerShdw>
                </a:effectLst>
                <a:latin typeface="Avenir Light"/>
                <a:cs typeface="Avenir Light"/>
              </a:rPr>
              <a:t>HealthyScore</a:t>
            </a:r>
            <a:r>
              <a:rPr lang="en-US" sz="2800" dirty="0" smtClean="0">
                <a:solidFill>
                  <a:srgbClr val="FFFFFF"/>
                </a:solidFill>
                <a:effectLst>
                  <a:outerShdw dist="25400" dir="2700000" algn="tl" rotWithShape="0">
                    <a:srgbClr val="000000">
                      <a:alpha val="93000"/>
                    </a:srgbClr>
                  </a:outerShdw>
                </a:effectLst>
                <a:latin typeface="Avenir Light"/>
                <a:cs typeface="Avenir Light"/>
              </a:rPr>
              <a:t>   </a:t>
            </a:r>
          </a:p>
          <a:p>
            <a:pPr algn="r"/>
            <a:r>
              <a:rPr lang="en-US" sz="2800" dirty="0" smtClean="0">
                <a:solidFill>
                  <a:srgbClr val="FFFFFF"/>
                </a:solidFill>
                <a:effectLst>
                  <a:outerShdw dist="25400" dir="2700000" algn="tl" rotWithShape="0">
                    <a:srgbClr val="000000">
                      <a:alpha val="93000"/>
                    </a:srgbClr>
                  </a:outerShdw>
                </a:effectLst>
                <a:latin typeface="Avenir Light"/>
                <a:cs typeface="Avenir Light"/>
              </a:rPr>
              <a:t>Rebecca Evans @</a:t>
            </a:r>
            <a:r>
              <a:rPr lang="en-US" sz="2800" dirty="0" err="1" smtClean="0">
                <a:solidFill>
                  <a:srgbClr val="FFFFFF"/>
                </a:solidFill>
                <a:effectLst>
                  <a:outerShdw dist="25400" dir="2700000" algn="tl" rotWithShape="0">
                    <a:srgbClr val="000000">
                      <a:alpha val="93000"/>
                    </a:srgbClr>
                  </a:outerShdw>
                </a:effectLst>
                <a:latin typeface="Avenir Light"/>
                <a:cs typeface="Avenir Light"/>
              </a:rPr>
              <a:t>rebecca_evans</a:t>
            </a:r>
            <a:endParaRPr lang="en-US" sz="2800" dirty="0">
              <a:solidFill>
                <a:srgbClr val="FFFFFF"/>
              </a:solidFill>
              <a:effectLst>
                <a:outerShdw dist="25400" dir="2700000" algn="tl" rotWithShape="0">
                  <a:srgbClr val="000000">
                    <a:alpha val="93000"/>
                  </a:srgbClr>
                </a:outerShdw>
              </a:effectLst>
              <a:latin typeface="Avenir Light"/>
              <a:cs typeface="Avenir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Ricky Wong</dc:creator>
  <cp:lastModifiedBy>Ricky Wong</cp:lastModifiedBy>
  <cp:revision>18</cp:revision>
  <dcterms:created xsi:type="dcterms:W3CDTF">2014-04-28T00:42:49Z</dcterms:created>
  <dcterms:modified xsi:type="dcterms:W3CDTF">2014-04-28T02:00:48Z</dcterms:modified>
</cp:coreProperties>
</file>