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36576000" cx="40233600"/>
  <p:notesSz cx="9144000" cy="6858000"/>
  <p:embeddedFontLst>
    <p:embeddedFont>
      <p:font typeface="Rosarivo"/>
      <p:regular r:id="rId7"/>
      <p:italic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sarivo-regular.fntdata"/><Relationship Id="rId8" Type="http://schemas.openxmlformats.org/officeDocument/2006/relationships/font" Target="fonts/Rosariv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962399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5179483" y="0"/>
            <a:ext cx="3962399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298825" y="857250"/>
            <a:ext cx="2546349" cy="2314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6513910"/>
            <a:ext cx="3962399" cy="3440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179483" y="6513910"/>
            <a:ext cx="3962399" cy="3440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298825" y="857250"/>
            <a:ext cx="2546349" cy="2314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483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298825" y="857250"/>
            <a:ext cx="2546400" cy="231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5179483" y="6513910"/>
            <a:ext cx="3962399" cy="3441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2766059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3327379" y="33900540"/>
            <a:ext cx="1357883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8414981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766059" y="1947341"/>
            <a:ext cx="34701478" cy="706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9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8513233" y="3989495"/>
            <a:ext cx="23207136" cy="347014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3519" lvl="0" marL="1005839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SzPct val="100162"/>
              <a:buFont typeface="Arial"/>
              <a:buChar char="•"/>
              <a:defRPr b="0" i="0" sz="12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0360" lvl="1" marL="30175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99622"/>
              <a:buFont typeface="Arial"/>
              <a:buChar char="•"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7200" lvl="2" marL="50292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5460" lvl="3" marL="70408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10540" lvl="4" marL="905256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2920" lvl="5" marL="110642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0" lvl="6" marL="130759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13080" lvl="7" marL="150876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5460" lvl="8" marL="170992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2766059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3327379" y="33900540"/>
            <a:ext cx="1357883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8414981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17631621" y="13107883"/>
            <a:ext cx="30996468" cy="8675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9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9424" y="4683973"/>
            <a:ext cx="30996468" cy="25523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3519" lvl="0" marL="1005839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SzPct val="100162"/>
              <a:buFont typeface="Arial"/>
              <a:buChar char="•"/>
              <a:defRPr b="0" i="0" sz="12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0360" lvl="1" marL="30175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99622"/>
              <a:buFont typeface="Arial"/>
              <a:buChar char="•"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7200" lvl="2" marL="50292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5460" lvl="3" marL="70408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10540" lvl="4" marL="905256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2920" lvl="5" marL="110642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0" lvl="6" marL="130759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13080" lvl="7" marL="150876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5460" lvl="8" marL="170992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2766059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3327379" y="33900540"/>
            <a:ext cx="1357883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8414981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3017519" y="5985935"/>
            <a:ext cx="34198559" cy="127338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029200" y="19210868"/>
            <a:ext cx="30175200" cy="8830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Font typeface="Arial"/>
              <a:buNone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79" lvl="1" marL="2011679" marR="0" rtl="0" algn="ctr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59" lvl="2" marL="4023359" marR="0" rtl="0" algn="ctr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" lvl="3" marL="6035040" marR="0" rtl="0" algn="ctr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19" lvl="4" marL="8046719" marR="0" rtl="0" algn="ctr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058400" marR="0" rtl="0" algn="ctr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" lvl="6" marL="12070080" marR="0" rtl="0" algn="ctr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14081761" marR="0" rtl="0" algn="ctr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39" lvl="8" marL="16093439" marR="0" rtl="0" algn="ctr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2766059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3327379" y="33900540"/>
            <a:ext cx="1357883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8414981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766059" y="1947341"/>
            <a:ext cx="34701478" cy="706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9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2766059" y="9736667"/>
            <a:ext cx="34701478" cy="23207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3519" lvl="0" marL="1005839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SzPct val="100162"/>
              <a:buFont typeface="Arial"/>
              <a:buChar char="•"/>
              <a:defRPr b="0" i="0" sz="12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0360" lvl="1" marL="30175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99622"/>
              <a:buFont typeface="Arial"/>
              <a:buChar char="•"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7200" lvl="2" marL="50292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5460" lvl="3" marL="70408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10540" lvl="4" marL="905256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2920" lvl="5" marL="110642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0" lvl="6" marL="130759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13080" lvl="7" marL="150876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5460" lvl="8" marL="170992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2766059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3327379" y="33900540"/>
            <a:ext cx="1357883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8414981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745107" y="9118610"/>
            <a:ext cx="34701478" cy="152145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745107" y="24477143"/>
            <a:ext cx="34701478" cy="80009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Font typeface="Arial"/>
              <a:buNone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79" lvl="1" marL="2011679" marR="0" rtl="0" algn="l">
              <a:lnSpc>
                <a:spcPct val="90000"/>
              </a:lnSpc>
              <a:spcBef>
                <a:spcPts val="2200"/>
              </a:spcBef>
              <a:buClr>
                <a:srgbClr val="888888"/>
              </a:buClr>
              <a:buFont typeface="Arial"/>
              <a:buNone/>
              <a:defRPr b="0" i="0" sz="8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59" lvl="2" marL="4023359" marR="0" rtl="0" algn="l">
              <a:lnSpc>
                <a:spcPct val="90000"/>
              </a:lnSpc>
              <a:spcBef>
                <a:spcPts val="2200"/>
              </a:spcBef>
              <a:buClr>
                <a:srgbClr val="888888"/>
              </a:buClr>
              <a:buFont typeface="Arial"/>
              <a:buNone/>
              <a:defRPr b="0" i="0" sz="791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" lvl="3" marL="6035040" marR="0" rtl="0" algn="l">
              <a:lnSpc>
                <a:spcPct val="90000"/>
              </a:lnSpc>
              <a:spcBef>
                <a:spcPts val="2200"/>
              </a:spcBef>
              <a:buClr>
                <a:srgbClr val="888888"/>
              </a:buClr>
              <a:buFont typeface="Arial"/>
              <a:buNone/>
              <a:defRPr b="0" i="0" sz="70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19" lvl="4" marL="8046719" marR="0" rtl="0" algn="l">
              <a:lnSpc>
                <a:spcPct val="90000"/>
              </a:lnSpc>
              <a:spcBef>
                <a:spcPts val="2200"/>
              </a:spcBef>
              <a:buClr>
                <a:srgbClr val="888888"/>
              </a:buClr>
              <a:buFont typeface="Arial"/>
              <a:buNone/>
              <a:defRPr b="0" i="0" sz="70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058400" marR="0" rtl="0" algn="l">
              <a:lnSpc>
                <a:spcPct val="90000"/>
              </a:lnSpc>
              <a:spcBef>
                <a:spcPts val="2200"/>
              </a:spcBef>
              <a:buClr>
                <a:srgbClr val="888888"/>
              </a:buClr>
              <a:buFont typeface="Arial"/>
              <a:buNone/>
              <a:defRPr b="0" i="0" sz="70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" lvl="6" marL="12070080" marR="0" rtl="0" algn="l">
              <a:lnSpc>
                <a:spcPct val="90000"/>
              </a:lnSpc>
              <a:spcBef>
                <a:spcPts val="2200"/>
              </a:spcBef>
              <a:buClr>
                <a:srgbClr val="888888"/>
              </a:buClr>
              <a:buFont typeface="Arial"/>
              <a:buNone/>
              <a:defRPr b="0" i="0" sz="70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14081761" marR="0" rtl="0" algn="l">
              <a:lnSpc>
                <a:spcPct val="90000"/>
              </a:lnSpc>
              <a:spcBef>
                <a:spcPts val="2200"/>
              </a:spcBef>
              <a:buClr>
                <a:srgbClr val="888888"/>
              </a:buClr>
              <a:buFont typeface="Arial"/>
              <a:buNone/>
              <a:defRPr b="0" i="0" sz="70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39" lvl="8" marL="16093439" marR="0" rtl="0" algn="l">
              <a:lnSpc>
                <a:spcPct val="90000"/>
              </a:lnSpc>
              <a:spcBef>
                <a:spcPts val="2200"/>
              </a:spcBef>
              <a:buClr>
                <a:srgbClr val="888888"/>
              </a:buClr>
              <a:buFont typeface="Arial"/>
              <a:buNone/>
              <a:defRPr b="0" i="0" sz="70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2766059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13327379" y="33900540"/>
            <a:ext cx="1357883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28414981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766059" y="1947341"/>
            <a:ext cx="34701478" cy="706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9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766059" y="9736667"/>
            <a:ext cx="17099279" cy="23207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3519" lvl="0" marL="1005839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SzPct val="100162"/>
              <a:buFont typeface="Arial"/>
              <a:buChar char="•"/>
              <a:defRPr b="0" i="0" sz="12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0360" lvl="1" marL="30175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99622"/>
              <a:buFont typeface="Arial"/>
              <a:buChar char="•"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7200" lvl="2" marL="50292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5460" lvl="3" marL="70408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10540" lvl="4" marL="905256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2920" lvl="5" marL="110642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0" lvl="6" marL="130759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13080" lvl="7" marL="150876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5460" lvl="8" marL="170992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20368259" y="9736667"/>
            <a:ext cx="17099279" cy="23207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3519" lvl="0" marL="1005839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SzPct val="100162"/>
              <a:buFont typeface="Arial"/>
              <a:buChar char="•"/>
              <a:defRPr b="0" i="0" sz="12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0360" lvl="1" marL="30175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99622"/>
              <a:buFont typeface="Arial"/>
              <a:buChar char="•"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7200" lvl="2" marL="50292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5460" lvl="3" marL="70408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10540" lvl="4" marL="905256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2920" lvl="5" marL="110642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0" lvl="6" marL="130759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13080" lvl="7" marL="150876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5460" lvl="8" marL="170992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2766059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13327379" y="33900540"/>
            <a:ext cx="1357883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8414981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771300" y="1947341"/>
            <a:ext cx="34701478" cy="706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9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771305" y="8966203"/>
            <a:ext cx="17020696" cy="43941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Font typeface="Arial"/>
              <a:buNone/>
              <a:defRPr b="1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79" lvl="1" marL="201167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59" lvl="2" marL="402335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" lvl="3" marL="60350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19" lvl="4" marL="804671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0584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" lvl="6" marL="120700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14081761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39" lvl="8" marL="1609343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2771305" y="13360400"/>
            <a:ext cx="17020696" cy="19651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3519" lvl="0" marL="1005839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SzPct val="100162"/>
              <a:buFont typeface="Arial"/>
              <a:buChar char="•"/>
              <a:defRPr b="0" i="0" sz="12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0360" lvl="1" marL="30175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99622"/>
              <a:buFont typeface="Arial"/>
              <a:buChar char="•"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7200" lvl="2" marL="50292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5460" lvl="3" marL="70408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10540" lvl="4" marL="905256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2920" lvl="5" marL="110642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0" lvl="6" marL="130759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13080" lvl="7" marL="150876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5460" lvl="8" marL="170992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20368262" y="8966203"/>
            <a:ext cx="17104519" cy="43941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Font typeface="Arial"/>
              <a:buNone/>
              <a:defRPr b="1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79" lvl="1" marL="201167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59" lvl="2" marL="402335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" lvl="3" marL="60350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19" lvl="4" marL="804671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0584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" lvl="6" marL="120700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14081761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39" lvl="8" marL="1609343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20368262" y="13360400"/>
            <a:ext cx="17104519" cy="19651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3519" lvl="0" marL="1005839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SzPct val="100162"/>
              <a:buFont typeface="Arial"/>
              <a:buChar char="•"/>
              <a:defRPr b="0" i="0" sz="12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0360" lvl="1" marL="30175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99622"/>
              <a:buFont typeface="Arial"/>
              <a:buChar char="•"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7200" lvl="2" marL="50292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5460" lvl="3" marL="70408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10540" lvl="4" marL="905256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2920" lvl="5" marL="110642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0" lvl="6" marL="130759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13080" lvl="7" marL="150876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5460" lvl="8" marL="170992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2766059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3327379" y="33900540"/>
            <a:ext cx="1357883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28414981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766059" y="1947341"/>
            <a:ext cx="34701478" cy="706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9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2766059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3327379" y="33900540"/>
            <a:ext cx="1357883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28414981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771300" y="2438400"/>
            <a:ext cx="12976382" cy="853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4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7104520" y="5266275"/>
            <a:ext cx="20368260" cy="25992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1759" lvl="0" marL="1005839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SzPct val="99858"/>
              <a:buFont typeface="Arial"/>
              <a:buChar char="•"/>
              <a:defRPr b="0" i="0" sz="14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30175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162"/>
              <a:buFont typeface="Arial"/>
              <a:buChar char="•"/>
              <a:defRPr b="0" i="0" sz="12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5440" lvl="2" marL="50292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99622"/>
              <a:buFont typeface="Arial"/>
              <a:buChar char="•"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49580" lvl="3" marL="70408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4659" lvl="4" marL="905256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47040" lvl="5" marL="110642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2119" lvl="6" marL="130759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150876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49580" lvl="8" marL="170992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2771300" y="10972800"/>
            <a:ext cx="12976382" cy="203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Font typeface="Arial"/>
              <a:buNone/>
              <a:defRPr b="0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79" lvl="1" marL="201167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6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59" lvl="2" marL="402335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52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" lvl="3" marL="60350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19" lvl="4" marL="804671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0584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" lvl="6" marL="120700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14081761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39" lvl="8" marL="1609343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2766059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3327379" y="33900540"/>
            <a:ext cx="1357883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28414981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771300" y="2438400"/>
            <a:ext cx="12976382" cy="853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4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104520" y="5266275"/>
            <a:ext cx="20368260" cy="25992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Font typeface="Arial"/>
              <a:buNone/>
              <a:defRPr b="0" i="0" sz="14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79" lvl="1" marL="201167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12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59" lvl="2" marL="402335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" lvl="3" marL="60350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19" lvl="4" marL="804671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0584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" lvl="6" marL="120700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14081761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39" lvl="8" marL="1609343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771300" y="10972800"/>
            <a:ext cx="12976382" cy="203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Font typeface="Arial"/>
              <a:buNone/>
              <a:defRPr b="0" i="0" sz="7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79" lvl="1" marL="201167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6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59" lvl="2" marL="402335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52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" lvl="3" marL="60350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19" lvl="4" marL="804671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0584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" lvl="6" marL="120700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14081761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39" lvl="8" marL="16093439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2766059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3327379" y="33900540"/>
            <a:ext cx="1357883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8414981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766059" y="1947341"/>
            <a:ext cx="34701478" cy="706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9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766059" y="9736667"/>
            <a:ext cx="34701478" cy="23207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3519" lvl="0" marL="1005839" marR="0" rtl="0" algn="l">
              <a:lnSpc>
                <a:spcPct val="90000"/>
              </a:lnSpc>
              <a:spcBef>
                <a:spcPts val="4400"/>
              </a:spcBef>
              <a:buClr>
                <a:schemeClr val="dk1"/>
              </a:buClr>
              <a:buSzPct val="100162"/>
              <a:buFont typeface="Arial"/>
              <a:buChar char="•"/>
              <a:defRPr b="0" i="0" sz="12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0360" lvl="1" marL="30175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99622"/>
              <a:buFont typeface="Arial"/>
              <a:buChar char="•"/>
              <a:defRPr b="0" i="0" sz="10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7200" lvl="2" marL="50292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5460" lvl="3" marL="70408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10540" lvl="4" marL="905256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2920" lvl="5" marL="1106424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0" lvl="6" marL="1307592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13080" lvl="7" marL="1508760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5460" lvl="8" marL="17099280" marR="0" rtl="0" algn="l">
              <a:lnSpc>
                <a:spcPct val="90000"/>
              </a:lnSpc>
              <a:spcBef>
                <a:spcPts val="2200"/>
              </a:spcBef>
              <a:buClr>
                <a:schemeClr val="dk1"/>
              </a:buClr>
              <a:buSzPct val="100253"/>
              <a:buFont typeface="Arial"/>
              <a:buChar char="•"/>
              <a:defRPr b="0" i="0" sz="79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2766059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3327379" y="33900540"/>
            <a:ext cx="1357883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8414981" y="33900540"/>
            <a:ext cx="905255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2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27751025" y="5057950"/>
            <a:ext cx="12094500" cy="2574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839250" y="16443650"/>
            <a:ext cx="6353100" cy="1503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914375" y="450175"/>
            <a:ext cx="2141400" cy="2141400"/>
          </a:xfrm>
          <a:prstGeom prst="sun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1718718">
            <a:off x="1688334" y="1296765"/>
            <a:ext cx="1811066" cy="84565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1056034">
            <a:off x="28302594" y="10410124"/>
            <a:ext cx="3942413" cy="5364471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992050" y="6999637"/>
            <a:ext cx="9579276" cy="6626016"/>
          </a:xfrm>
          <a:prstGeom prst="cloud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399"/>
            <a:ext cx="2141358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4294967295" type="subTitle"/>
          </p:nvPr>
        </p:nvSpPr>
        <p:spPr>
          <a:xfrm>
            <a:off x="3592449" y="2298600"/>
            <a:ext cx="161508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5E3C"/>
              </a:buClr>
              <a:buSzPct val="25000"/>
              <a:buFont typeface="Arial"/>
              <a:buNone/>
            </a:pPr>
            <a:r>
              <a:rPr b="1" i="0" lang="en-US" sz="7200" u="none" cap="small" strike="noStrike">
                <a:solidFill>
                  <a:srgbClr val="005E3C"/>
                </a:solidFill>
                <a:latin typeface="Rosarivo"/>
                <a:ea typeface="Rosarivo"/>
                <a:cs typeface="Rosarivo"/>
                <a:sym typeface="Rosarivo"/>
              </a:rPr>
              <a:t>Cal Poly Pomona</a:t>
            </a:r>
            <a:br>
              <a:rPr b="0" i="0" lang="en-US" sz="12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 </a:t>
            </a:r>
            <a:r>
              <a:rPr lang="en-US" sz="12800">
                <a:latin typeface="Arial"/>
                <a:ea typeface="Arial"/>
                <a:cs typeface="Arial"/>
                <a:sym typeface="Arial"/>
              </a:rPr>
              <a:t>Man</a:t>
            </a:r>
            <a:r>
              <a:rPr b="0" i="0" lang="en-US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agement</a:t>
            </a:r>
          </a:p>
        </p:txBody>
      </p:sp>
      <p:sp>
        <p:nvSpPr>
          <p:cNvPr id="96" name="Shape 96"/>
          <p:cNvSpPr/>
          <p:nvPr/>
        </p:nvSpPr>
        <p:spPr>
          <a:xfrm>
            <a:off x="30519324" y="2324575"/>
            <a:ext cx="7881900" cy="224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1" anchor="ctr" bIns="274300" lIns="274300" rIns="274300" tIns="2743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Identity::</a:t>
            </a:r>
            <a:r>
              <a:rPr b="1" i="0" lang="en-US" sz="9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ZFS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4631250" y="33501275"/>
            <a:ext cx="5214300" cy="2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CS499-02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4800"/>
              <a:t>Dr. Rich</a:t>
            </a:r>
          </a:p>
          <a:p>
            <a:pPr lvl="0">
              <a:spcBef>
                <a:spcPts val="0"/>
              </a:spcBef>
              <a:buNone/>
            </a:pPr>
            <a:r>
              <a:rPr lang="en-US" sz="4800"/>
              <a:t>March 9th, 2016</a:t>
            </a:r>
          </a:p>
        </p:txBody>
      </p:sp>
      <p:sp>
        <p:nvSpPr>
          <p:cNvPr id="98" name="Shape 98"/>
          <p:cNvSpPr/>
          <p:nvPr/>
        </p:nvSpPr>
        <p:spPr>
          <a:xfrm>
            <a:off x="29911800" y="21612800"/>
            <a:ext cx="5663400" cy="7787149"/>
          </a:xfrm>
          <a:prstGeom prst="flowChartMagneticDisk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30855737" y="24322825"/>
            <a:ext cx="3775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ZFS Storage</a:t>
            </a:r>
          </a:p>
        </p:txBody>
      </p:sp>
      <p:sp>
        <p:nvSpPr>
          <p:cNvPr id="100" name="Shape 100"/>
          <p:cNvSpPr/>
          <p:nvPr/>
        </p:nvSpPr>
        <p:spPr>
          <a:xfrm>
            <a:off x="2836150" y="7079225"/>
            <a:ext cx="5861400" cy="7787100"/>
          </a:xfrm>
          <a:prstGeom prst="verticalScroll">
            <a:avLst>
              <a:gd fmla="val 12119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614450" y="9622587"/>
            <a:ext cx="42474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800"/>
              <a:t>Identity Management Suite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1170837" y="9788537"/>
            <a:ext cx="3145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REST API</a:t>
            </a:r>
          </a:p>
        </p:txBody>
      </p:sp>
      <p:sp>
        <p:nvSpPr>
          <p:cNvPr id="103" name="Shape 103"/>
          <p:cNvSpPr/>
          <p:nvPr/>
        </p:nvSpPr>
        <p:spPr>
          <a:xfrm rot="5407473">
            <a:off x="29469529" y="16701812"/>
            <a:ext cx="6624315" cy="1834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2324450" y="10550075"/>
            <a:ext cx="2938200" cy="84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GET/PUT</a:t>
            </a:r>
          </a:p>
        </p:txBody>
      </p:sp>
      <p:sp>
        <p:nvSpPr>
          <p:cNvPr id="105" name="Shape 105"/>
          <p:cNvSpPr/>
          <p:nvPr/>
        </p:nvSpPr>
        <p:spPr>
          <a:xfrm>
            <a:off x="8228700" y="10748075"/>
            <a:ext cx="1811100" cy="44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0406650" y="9281675"/>
            <a:ext cx="9226500" cy="33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800"/>
              <a:t>Create/delete a share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4800"/>
              <a:t>Get/set share name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4800"/>
              <a:t>Get/set share quota/snap_quota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4800"/>
              <a:t>Get/set hidden attribute</a:t>
            </a:r>
          </a:p>
        </p:txBody>
      </p:sp>
      <p:sp>
        <p:nvSpPr>
          <p:cNvPr id="107" name="Shape 107"/>
          <p:cNvSpPr/>
          <p:nvPr/>
        </p:nvSpPr>
        <p:spPr>
          <a:xfrm>
            <a:off x="25702737" y="10748075"/>
            <a:ext cx="1811100" cy="44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0362850" y="25564525"/>
            <a:ext cx="4761300" cy="2769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31170900" y="26863250"/>
            <a:ext cx="3145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ZFSWeb</a:t>
            </a:r>
          </a:p>
        </p:txBody>
      </p:sp>
      <p:sp>
        <p:nvSpPr>
          <p:cNvPr id="110" name="Shape 110"/>
          <p:cNvSpPr/>
          <p:nvPr/>
        </p:nvSpPr>
        <p:spPr>
          <a:xfrm>
            <a:off x="20000000" y="10748075"/>
            <a:ext cx="1811100" cy="449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 rot="5406079">
            <a:off x="30576169" y="17095392"/>
            <a:ext cx="4410906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dark magic</a:t>
            </a:r>
            <a:r>
              <a:rPr baseline="30000" lang="en-US" sz="4800"/>
              <a:t>1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97100" y="35173750"/>
            <a:ext cx="120945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aseline="30000" lang="en-US" sz="4800"/>
              <a:t>1 </a:t>
            </a:r>
            <a:r>
              <a:rPr lang="en-US" sz="4800"/>
              <a:t>Magic is out of the scope of this class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750" y="28097424"/>
            <a:ext cx="3382200" cy="337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2674" y="23294374"/>
            <a:ext cx="3382200" cy="3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1550" y="16946577"/>
            <a:ext cx="4247400" cy="492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 rot="2289432">
            <a:off x="17563546" y="17527847"/>
            <a:ext cx="5365465" cy="5365465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19248912" y="19787875"/>
            <a:ext cx="19947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NFS</a:t>
            </a:r>
          </a:p>
        </p:txBody>
      </p:sp>
      <p:sp>
        <p:nvSpPr>
          <p:cNvPr id="118" name="Shape 118"/>
          <p:cNvSpPr/>
          <p:nvPr/>
        </p:nvSpPr>
        <p:spPr>
          <a:xfrm>
            <a:off x="17414575" y="24551600"/>
            <a:ext cx="5663411" cy="5671511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9110625" y="26863250"/>
            <a:ext cx="22713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Samba</a:t>
            </a:r>
          </a:p>
        </p:txBody>
      </p:sp>
      <p:sp>
        <p:nvSpPr>
          <p:cNvPr id="120" name="Shape 120"/>
          <p:cNvSpPr/>
          <p:nvPr/>
        </p:nvSpPr>
        <p:spPr>
          <a:xfrm rot="1411666">
            <a:off x="23278856" y="21948233"/>
            <a:ext cx="6664436" cy="84548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-649630">
            <a:off x="23502832" y="26526608"/>
            <a:ext cx="5984127" cy="84572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486460">
            <a:off x="8573823" y="18998264"/>
            <a:ext cx="8234202" cy="84577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rot="-956310">
            <a:off x="8301371" y="22686481"/>
            <a:ext cx="8566107" cy="84608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4C48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-382684">
            <a:off x="8421366" y="28350490"/>
            <a:ext cx="8420317" cy="84582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4ACDE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747265">
            <a:off x="8517587" y="26141416"/>
            <a:ext cx="8421475" cy="84586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4C48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1791032">
            <a:off x="7813284" y="22385588"/>
            <a:ext cx="9726783" cy="84557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26996700" y="33501275"/>
            <a:ext cx="5861400" cy="2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Slava Maslennikov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Henry Ammermann</a:t>
            </a:r>
          </a:p>
          <a:p>
            <a:pPr lvl="0"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Jonathan Quiros</a:t>
            </a:r>
          </a:p>
        </p:txBody>
      </p:sp>
      <p:sp>
        <p:nvSpPr>
          <p:cNvPr id="128" name="Shape 128"/>
          <p:cNvSpPr txBox="1"/>
          <p:nvPr/>
        </p:nvSpPr>
        <p:spPr>
          <a:xfrm rot="-5400000">
            <a:off x="-765675" y="23435600"/>
            <a:ext cx="6719100" cy="104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6000"/>
              <a:t>Client machines</a:t>
            </a:r>
          </a:p>
        </p:txBody>
      </p:sp>
      <p:sp>
        <p:nvSpPr>
          <p:cNvPr id="129" name="Shape 129"/>
          <p:cNvSpPr txBox="1"/>
          <p:nvPr/>
        </p:nvSpPr>
        <p:spPr>
          <a:xfrm rot="5400000">
            <a:off x="32042925" y="17140400"/>
            <a:ext cx="13178700" cy="116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Cal Poly IT Systems’ managed infrastructure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766059" y="1947341"/>
            <a:ext cx="34701600" cy="706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766059" y="9736667"/>
            <a:ext cx="34701600" cy="232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