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258" r:id="rId4"/>
    <p:sldId id="259" r:id="rId5"/>
    <p:sldId id="275" r:id="rId6"/>
    <p:sldId id="260" r:id="rId7"/>
    <p:sldId id="274" r:id="rId8"/>
    <p:sldId id="270" r:id="rId9"/>
    <p:sldId id="262" r:id="rId10"/>
    <p:sldId id="271" r:id="rId11"/>
    <p:sldId id="267" r:id="rId12"/>
    <p:sldId id="280" r:id="rId13"/>
    <p:sldId id="279" r:id="rId14"/>
    <p:sldId id="269" r:id="rId15"/>
    <p:sldId id="273" r:id="rId16"/>
    <p:sldId id="272" r:id="rId17"/>
    <p:sldId id="261" r:id="rId18"/>
    <p:sldId id="265" r:id="rId19"/>
    <p:sldId id="278" r:id="rId20"/>
    <p:sldId id="263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pur thakur" initials="nt" lastIdx="1" clrIdx="0">
    <p:extLst>
      <p:ext uri="{19B8F6BF-5375-455C-9EA6-DF929625EA0E}">
        <p15:presenceInfo xmlns:p15="http://schemas.microsoft.com/office/powerpoint/2012/main" userId="4fbf9eed49fed8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CC3DE7-7032-4C7D-9CED-A66E26F993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F02BA-7288-40C7-8B13-73E5E127E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45744-1672-47F0-981F-3FD31D7B2232}" type="datetimeFigureOut">
              <a:rPr lang="en-IN" smtClean="0"/>
              <a:t>18-08-2018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AE392-0658-454E-8312-0AD829BCF4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20714-9A01-401E-AD6B-FACEA50C55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D3297-618E-4E39-8545-6E621B33C6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8068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8FB45-7C6C-4B04-A610-09AA66B56D44}" type="datetimeFigureOut">
              <a:rPr lang="en-IN" smtClean="0"/>
              <a:t>18-08-2018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87EE5-4C54-4B87-AA89-8FEED5389D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18537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473C8AC-AB5A-45BF-9273-4A27E5108419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53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D822-078E-4E79-ADEC-B4BE5CDF001A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6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D822-078E-4E79-ADEC-B4BE5CDF001A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D822-078E-4E79-ADEC-B4BE5CDF001A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2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D822-078E-4E79-ADEC-B4BE5CDF001A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D822-078E-4E79-ADEC-B4BE5CDF001A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5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D822-078E-4E79-ADEC-B4BE5CDF001A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C8-F546-48ED-BE66-BA27F18EAC06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9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99E7-D3FE-443A-86DE-84D56E7210CA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568E-7B45-4A44-B991-C7E1A6703A09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1C9-F4A4-4A51-B1D4-4A756543E902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5AB2-2673-4F1A-9580-4B8722FECD76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899A-777D-4857-9AFF-D91E996A0808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04C5-4001-41AC-A427-34A12AA8734A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4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29A-35C7-4CD1-BC24-122700103F3C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3B43-5A02-4405-A197-47FD7E27ED81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9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637C-221D-46CC-8941-396CE4B52448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7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7CD822-078E-4E79-ADEC-B4BE5CDF001A}" type="datetime12">
              <a:rPr lang="en-US" smtClean="0"/>
              <a:t>10:30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65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academy.com/course/getting-started-with-ansible/" TargetMode="External"/><Relationship Id="rId3" Type="http://schemas.openxmlformats.org/officeDocument/2006/relationships/hyperlink" Target="https://networklore.com/ansible/" TargetMode="External"/><Relationship Id="rId7" Type="http://schemas.openxmlformats.org/officeDocument/2006/relationships/hyperlink" Target="https://www.redhat.com/en/technologies/management/ansible" TargetMode="External"/><Relationship Id="rId2" Type="http://schemas.openxmlformats.org/officeDocument/2006/relationships/hyperlink" Target="https://www.ansibl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Ansible_(software)" TargetMode="External"/><Relationship Id="rId5" Type="http://schemas.openxmlformats.org/officeDocument/2006/relationships/hyperlink" Target="http://blog.stoneriverelearning.com/what-is-ansible-and-how-does-it-work/" TargetMode="External"/><Relationship Id="rId4" Type="http://schemas.openxmlformats.org/officeDocument/2006/relationships/hyperlink" Target="https://www.cyberciti.biz/python-tutorials/linux-tutorial-install-ansible-configuration-management-and-it-automation-too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C2CC-A4AE-4445-841C-1EB9AFB573E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03250" y="220174"/>
            <a:ext cx="11017250" cy="1228725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ansible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12E86-C0FC-478A-9D14-A733E9F3984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44513" y="2989263"/>
            <a:ext cx="11647487" cy="1381125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B.Tech. (CS) –V Semester-A Batch</a:t>
            </a:r>
          </a:p>
          <a:p>
            <a:pPr marL="0" indent="0" algn="ctr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: July-Dec’2018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95D05CF-2C00-4425-8C80-73C7A8CB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39" y="1575695"/>
            <a:ext cx="1313401" cy="12287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48B96-A20B-4BAF-A101-E01D05283176}"/>
              </a:ext>
            </a:extLst>
          </p:cNvPr>
          <p:cNvSpPr txBox="1"/>
          <p:nvPr/>
        </p:nvSpPr>
        <p:spPr>
          <a:xfrm>
            <a:off x="899370" y="4475284"/>
            <a:ext cx="3670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&amp; ACT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Banasthali Vidyapith 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DA312-65DD-4FEE-A157-7AFA49B0CC19}"/>
              </a:ext>
            </a:extLst>
          </p:cNvPr>
          <p:cNvSpPr txBox="1"/>
          <p:nvPr/>
        </p:nvSpPr>
        <p:spPr>
          <a:xfrm>
            <a:off x="8660011" y="4474229"/>
            <a:ext cx="3271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Nupur Thakur   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BTBTC16245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No.121</a:t>
            </a:r>
          </a:p>
        </p:txBody>
      </p:sp>
    </p:spTree>
    <p:extLst>
      <p:ext uri="{BB962C8B-B14F-4D97-AF65-F5344CB8AC3E}">
        <p14:creationId xmlns:p14="http://schemas.microsoft.com/office/powerpoint/2010/main" val="35045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580D5E-1C01-4466-A3CC-CF776BA55D1C}"/>
              </a:ext>
            </a:extLst>
          </p:cNvPr>
          <p:cNvSpPr txBox="1"/>
          <p:nvPr/>
        </p:nvSpPr>
        <p:spPr>
          <a:xfrm>
            <a:off x="905608" y="782515"/>
            <a:ext cx="105859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Ubuntu-based systems, installation is done from PPA</a:t>
            </a:r>
            <a:endParaRPr lang="en-IN" sz="3200" b="1" i="1" dirty="0">
              <a:solidFill>
                <a:srgbClr val="FF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b="1" i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sudo apt-add-repository ppa:ansible/ansible</a:t>
            </a:r>
          </a:p>
          <a:p>
            <a:pPr algn="just"/>
            <a:r>
              <a:rPr lang="en-IN" sz="3200" b="1" i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sudo apt-get update</a:t>
            </a:r>
          </a:p>
          <a:p>
            <a:pPr algn="just"/>
            <a:r>
              <a:rPr lang="en-IN" sz="3200" b="1" i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sudo apt-get install ansible</a:t>
            </a:r>
          </a:p>
          <a:p>
            <a:pPr algn="just"/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PIP</a:t>
            </a: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b="1" i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 pip install ansible</a:t>
            </a:r>
          </a:p>
          <a:p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7F3968-C042-4BD6-9EF0-077F4BD467BA}"/>
              </a:ext>
            </a:extLst>
          </p:cNvPr>
          <p:cNvSpPr txBox="1"/>
          <p:nvPr/>
        </p:nvSpPr>
        <p:spPr>
          <a:xfrm>
            <a:off x="474785" y="351692"/>
            <a:ext cx="1083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568D7-4460-4922-9372-3FDBEB345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401" y="1386676"/>
            <a:ext cx="7872142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1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E209A-35A3-4B6E-9047-9151CE175DB3}"/>
              </a:ext>
            </a:extLst>
          </p:cNvPr>
          <p:cNvSpPr txBox="1"/>
          <p:nvPr/>
        </p:nvSpPr>
        <p:spPr>
          <a:xfrm>
            <a:off x="685800" y="694592"/>
            <a:ext cx="70102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Inventory File(example.txt)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[group1]</a:t>
            </a:r>
          </a:p>
          <a:p>
            <a:r>
              <a:rPr lang="en-IN" sz="3200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192.168.10.96</a:t>
            </a:r>
          </a:p>
          <a:p>
            <a:r>
              <a:rPr lang="en-IN" sz="3200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192.168.10.203</a:t>
            </a:r>
          </a:p>
          <a:p>
            <a:r>
              <a:rPr lang="en-IN" sz="3200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[group2]</a:t>
            </a:r>
          </a:p>
          <a:p>
            <a:r>
              <a:rPr lang="en-IN" sz="3200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192.168.10.93</a:t>
            </a:r>
          </a:p>
          <a:p>
            <a:r>
              <a:rPr lang="en-IN" sz="3200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192.168.10.176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C2B253-F625-4E4A-A561-DF8C74DBCDB7}"/>
              </a:ext>
            </a:extLst>
          </p:cNvPr>
          <p:cNvSpPr/>
          <p:nvPr/>
        </p:nvSpPr>
        <p:spPr>
          <a:xfrm>
            <a:off x="4800601" y="2110154"/>
            <a:ext cx="5829300" cy="275199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550E5-BA86-491B-8E26-7D64F33AC7DD}"/>
              </a:ext>
            </a:extLst>
          </p:cNvPr>
          <p:cNvSpPr txBox="1"/>
          <p:nvPr/>
        </p:nvSpPr>
        <p:spPr>
          <a:xfrm>
            <a:off x="4765431" y="2822330"/>
            <a:ext cx="6022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use this inventory file</a:t>
            </a:r>
          </a:p>
          <a:p>
            <a:r>
              <a:rPr lang="en-IN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group1 –i example.txt –a “date”</a:t>
            </a:r>
          </a:p>
        </p:txBody>
      </p:sp>
    </p:spTree>
    <p:extLst>
      <p:ext uri="{BB962C8B-B14F-4D97-AF65-F5344CB8AC3E}">
        <p14:creationId xmlns:p14="http://schemas.microsoft.com/office/powerpoint/2010/main" val="144536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58CD86-A3B5-4BFC-BDD1-53F884BCB9D6}"/>
              </a:ext>
            </a:extLst>
          </p:cNvPr>
          <p:cNvSpPr txBox="1"/>
          <p:nvPr/>
        </p:nvSpPr>
        <p:spPr>
          <a:xfrm>
            <a:off x="0" y="131884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Example of a Playbook (example.yaml):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i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r>
              <a:rPr lang="en-IN" sz="3200" i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-hosts: group1</a:t>
            </a:r>
          </a:p>
          <a:p>
            <a:r>
              <a:rPr lang="en-IN" sz="3200" i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tasks:</a:t>
            </a:r>
          </a:p>
          <a:p>
            <a:r>
              <a:rPr lang="en-IN" sz="3200" i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-name: Print date</a:t>
            </a:r>
          </a:p>
          <a:p>
            <a:r>
              <a:rPr lang="en-IN" sz="3200" i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command: date</a:t>
            </a:r>
          </a:p>
          <a:p>
            <a:r>
              <a:rPr lang="en-IN" sz="3200" i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-name: install firefox</a:t>
            </a:r>
          </a:p>
          <a:p>
            <a:r>
              <a:rPr lang="en-IN" sz="3200" i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yum: name = firefox</a:t>
            </a:r>
          </a:p>
          <a:p>
            <a:r>
              <a:rPr lang="en-IN" sz="3200" i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-name: copy data from url</a:t>
            </a:r>
          </a:p>
          <a:p>
            <a:r>
              <a:rPr lang="en-IN" sz="3200" i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get_url: url=‘http://192.168.10.182/index.html’ dest=/var/www/html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017B9D-1DCF-49CF-9B20-C0F2EC5A010E}"/>
              </a:ext>
            </a:extLst>
          </p:cNvPr>
          <p:cNvSpPr/>
          <p:nvPr/>
        </p:nvSpPr>
        <p:spPr>
          <a:xfrm>
            <a:off x="5363309" y="1283676"/>
            <a:ext cx="5196253" cy="298059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E9D9C-25AF-4EC0-9B00-7D418678E148}"/>
              </a:ext>
            </a:extLst>
          </p:cNvPr>
          <p:cNvSpPr txBox="1"/>
          <p:nvPr/>
        </p:nvSpPr>
        <p:spPr>
          <a:xfrm>
            <a:off x="5565532" y="1899140"/>
            <a:ext cx="4870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run this playbook:</a:t>
            </a:r>
          </a:p>
          <a:p>
            <a:endParaRPr lang="en-IN" sz="28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ansible-playbook example.yaml</a:t>
            </a:r>
          </a:p>
        </p:txBody>
      </p:sp>
    </p:spTree>
    <p:extLst>
      <p:ext uri="{BB962C8B-B14F-4D97-AF65-F5344CB8AC3E}">
        <p14:creationId xmlns:p14="http://schemas.microsoft.com/office/powerpoint/2010/main" val="15651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5D788C-59EB-4581-99D6-87F1A05C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36" y="554271"/>
            <a:ext cx="9142857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BB89F0-9A7B-4A2B-8CF5-F7E137D35468}"/>
              </a:ext>
            </a:extLst>
          </p:cNvPr>
          <p:cNvSpPr txBox="1"/>
          <p:nvPr/>
        </p:nvSpPr>
        <p:spPr>
          <a:xfrm>
            <a:off x="914400" y="501162"/>
            <a:ext cx="507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TOWER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A535C-A66F-40BE-A1CC-ADF7050E1121}"/>
              </a:ext>
            </a:extLst>
          </p:cNvPr>
          <p:cNvSpPr txBox="1"/>
          <p:nvPr/>
        </p:nvSpPr>
        <p:spPr>
          <a:xfrm>
            <a:off x="123093" y="2013438"/>
            <a:ext cx="70078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Tower is a web-based solution</a:t>
            </a: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that makes Ansible easy to use.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access.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Inventories can be graphical manages </a:t>
            </a: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 synced.</a:t>
            </a:r>
          </a:p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D8283-EA2C-41E8-B710-3B083E65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61" y="750657"/>
            <a:ext cx="4765431" cy="52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4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79F3C-C4B4-4FD7-B653-5A1FB7048FFA}"/>
              </a:ext>
            </a:extLst>
          </p:cNvPr>
          <p:cNvSpPr txBox="1"/>
          <p:nvPr/>
        </p:nvSpPr>
        <p:spPr>
          <a:xfrm>
            <a:off x="984738" y="369274"/>
            <a:ext cx="8748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USE CASE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9A9B72-97C2-49EC-8412-01EF6157E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42290"/>
              </p:ext>
            </p:extLst>
          </p:nvPr>
        </p:nvGraphicFramePr>
        <p:xfrm>
          <a:off x="1107831" y="1845080"/>
          <a:ext cx="9900139" cy="293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031">
                  <a:extLst>
                    <a:ext uri="{9D8B030D-6E8A-4147-A177-3AD203B41FA5}">
                      <a16:colId xmlns:a16="http://schemas.microsoft.com/office/drawing/2014/main" val="4160855218"/>
                    </a:ext>
                  </a:extLst>
                </a:gridCol>
                <a:gridCol w="3174023">
                  <a:extLst>
                    <a:ext uri="{9D8B030D-6E8A-4147-A177-3AD203B41FA5}">
                      <a16:colId xmlns:a16="http://schemas.microsoft.com/office/drawing/2014/main" val="3861463851"/>
                    </a:ext>
                  </a:extLst>
                </a:gridCol>
                <a:gridCol w="2778369">
                  <a:extLst>
                    <a:ext uri="{9D8B030D-6E8A-4147-A177-3AD203B41FA5}">
                      <a16:colId xmlns:a16="http://schemas.microsoft.com/office/drawing/2014/main" val="2540328778"/>
                    </a:ext>
                  </a:extLst>
                </a:gridCol>
                <a:gridCol w="2382716">
                  <a:extLst>
                    <a:ext uri="{9D8B030D-6E8A-4147-A177-3AD203B41FA5}">
                      <a16:colId xmlns:a16="http://schemas.microsoft.com/office/drawing/2014/main" val="3641829191"/>
                    </a:ext>
                  </a:extLst>
                </a:gridCol>
              </a:tblGrid>
              <a:tr h="632266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05654"/>
                  </a:ext>
                </a:extLst>
              </a:tr>
              <a:tr h="2305669">
                <a:tc>
                  <a:txBody>
                    <a:bodyPr/>
                    <a:lstStyle/>
                    <a:p>
                      <a:pPr algn="just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NASA had to move many applications from traditional hardware based datacentres to cloud based environment for better speed and cost saving. This cloud could not be easily managed.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Ansible Tower was used to manage and schedule cloud environment.</a:t>
                      </a: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(Use case :Configuration Management)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Updating nasa.gov went from 1 hour to 5 minutes.</a:t>
                      </a:r>
                    </a:p>
                    <a:p>
                      <a:pPr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Supplying OS in 10 minutes.</a:t>
                      </a:r>
                    </a:p>
                    <a:p>
                      <a:pPr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08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64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2C354-A4FC-43C5-8B5C-F99289757596}"/>
              </a:ext>
            </a:extLst>
          </p:cNvPr>
          <p:cNvSpPr txBox="1"/>
          <p:nvPr/>
        </p:nvSpPr>
        <p:spPr>
          <a:xfrm>
            <a:off x="782515" y="492370"/>
            <a:ext cx="4809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18413-7286-4A86-8C6F-38A2843E71D1}"/>
              </a:ext>
            </a:extLst>
          </p:cNvPr>
          <p:cNvSpPr txBox="1"/>
          <p:nvPr/>
        </p:nvSpPr>
        <p:spPr>
          <a:xfrm>
            <a:off x="782515" y="1723292"/>
            <a:ext cx="47742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Agentless Architecture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framework that can fully automates todays modern enterprise apps.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Simple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5EFB5-CD46-44C5-923D-782069C9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727" y="1274885"/>
            <a:ext cx="4470998" cy="42487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04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7F9268-66F5-41EE-9833-1E74DF1E7E15}"/>
              </a:ext>
            </a:extLst>
          </p:cNvPr>
          <p:cNvSpPr txBox="1"/>
          <p:nvPr/>
        </p:nvSpPr>
        <p:spPr>
          <a:xfrm>
            <a:off x="949570" y="606670"/>
            <a:ext cx="5556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6BA8D-3621-4EAF-8D72-BBF1E2F75458}"/>
              </a:ext>
            </a:extLst>
          </p:cNvPr>
          <p:cNvSpPr txBox="1"/>
          <p:nvPr/>
        </p:nvSpPr>
        <p:spPr>
          <a:xfrm>
            <a:off x="1055077" y="1714500"/>
            <a:ext cx="94956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Lacking in GUI.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control machine not possible.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developer/user community.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appropriate description of error in case of any system failure.</a:t>
            </a:r>
          </a:p>
        </p:txBody>
      </p:sp>
    </p:spTree>
    <p:extLst>
      <p:ext uri="{BB962C8B-B14F-4D97-AF65-F5344CB8AC3E}">
        <p14:creationId xmlns:p14="http://schemas.microsoft.com/office/powerpoint/2010/main" val="47082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585C4-2531-473B-8F9B-B8D035641EFB}"/>
              </a:ext>
            </a:extLst>
          </p:cNvPr>
          <p:cNvSpPr txBox="1"/>
          <p:nvPr/>
        </p:nvSpPr>
        <p:spPr>
          <a:xfrm>
            <a:off x="1002323" y="729762"/>
            <a:ext cx="790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CONCLUSION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3A7CE-0F80-4B4A-B377-5CE7BCEE4E96}"/>
              </a:ext>
            </a:extLst>
          </p:cNvPr>
          <p:cNvSpPr txBox="1"/>
          <p:nvPr/>
        </p:nvSpPr>
        <p:spPr>
          <a:xfrm>
            <a:off x="1151792" y="1705708"/>
            <a:ext cx="98385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fastest automation engine leading all other automation tools in last decade. Ansible is the only agentless automation tool which requires a very simple language(YAML) to configure.</a:t>
            </a: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is also increasing its Graphical Interface for the ease of user through Ansible Tower.</a:t>
            </a:r>
          </a:p>
        </p:txBody>
      </p:sp>
    </p:spTree>
    <p:extLst>
      <p:ext uri="{BB962C8B-B14F-4D97-AF65-F5344CB8AC3E}">
        <p14:creationId xmlns:p14="http://schemas.microsoft.com/office/powerpoint/2010/main" val="395120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93AEDD-26C3-4954-A7F6-B482DEB6A253}"/>
              </a:ext>
            </a:extLst>
          </p:cNvPr>
          <p:cNvSpPr txBox="1"/>
          <p:nvPr/>
        </p:nvSpPr>
        <p:spPr>
          <a:xfrm>
            <a:off x="826477" y="351692"/>
            <a:ext cx="601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F35C4-1B12-433A-9823-D3CDABDE0233}"/>
              </a:ext>
            </a:extLst>
          </p:cNvPr>
          <p:cNvSpPr txBox="1"/>
          <p:nvPr/>
        </p:nvSpPr>
        <p:spPr>
          <a:xfrm>
            <a:off x="896814" y="1521071"/>
            <a:ext cx="87659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ANSIBLE?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ANSIBLE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ANSIBLE AUTOMATES?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ANSIBLE WORKS?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ARCHITECTURE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TOWER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3191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8551B5-0DD0-4E84-948A-BEBC2BFEEA5C}"/>
              </a:ext>
            </a:extLst>
          </p:cNvPr>
          <p:cNvSpPr txBox="1"/>
          <p:nvPr/>
        </p:nvSpPr>
        <p:spPr>
          <a:xfrm>
            <a:off x="70338" y="149470"/>
            <a:ext cx="12121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3ED4A-6EF8-4F3E-83FF-5D556C86A562}"/>
              </a:ext>
            </a:extLst>
          </p:cNvPr>
          <p:cNvSpPr txBox="1"/>
          <p:nvPr/>
        </p:nvSpPr>
        <p:spPr>
          <a:xfrm>
            <a:off x="729760" y="1071801"/>
            <a:ext cx="11245363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https://www.ansible.com/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https://networklore.com/ansible/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https://www.cyberciti.biz/python-tutorials/linux-tutorial-install-ansible-configuration-management-and-it-automation-tool/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http://blog.stoneriverelearning.com/what-is-ansible-and-how-does-it-work/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https://en.wikipedia.org/wiki/Ansible_(software)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https://www.redhat.com/en/technologies/management/ansible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https://cloudacademy.com/course/getting-started-with-ansible/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81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98472E-F1AA-49CD-B50F-78BE0D289CEC}"/>
              </a:ext>
            </a:extLst>
          </p:cNvPr>
          <p:cNvSpPr txBox="1"/>
          <p:nvPr/>
        </p:nvSpPr>
        <p:spPr>
          <a:xfrm>
            <a:off x="2382715" y="1441938"/>
            <a:ext cx="75438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3C47C-1F22-44CE-A0C2-FE4076D9EF07}"/>
              </a:ext>
            </a:extLst>
          </p:cNvPr>
          <p:cNvSpPr txBox="1"/>
          <p:nvPr/>
        </p:nvSpPr>
        <p:spPr>
          <a:xfrm>
            <a:off x="6875586" y="5776546"/>
            <a:ext cx="4615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5696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FE82-1A7A-45AF-9517-17DBE14DEE2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82813" y="915132"/>
            <a:ext cx="8637587" cy="10461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ansible?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6688E-3A79-41AF-81EE-10695B30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48" y="2542150"/>
            <a:ext cx="364998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7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884895-2B0E-4491-A53F-DE05D559AD32}"/>
              </a:ext>
            </a:extLst>
          </p:cNvPr>
          <p:cNvSpPr/>
          <p:nvPr/>
        </p:nvSpPr>
        <p:spPr>
          <a:xfrm>
            <a:off x="559778" y="659425"/>
            <a:ext cx="109112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radically simple IT automation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Features are: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Opensource tool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 Python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need an agent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5458D-444E-4BF6-9AB4-B1C28633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653" y="1658594"/>
            <a:ext cx="5108331" cy="423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9A49E3-73C5-4E8E-880F-8F6AB43DB344}"/>
              </a:ext>
            </a:extLst>
          </p:cNvPr>
          <p:cNvSpPr txBox="1"/>
          <p:nvPr/>
        </p:nvSpPr>
        <p:spPr>
          <a:xfrm>
            <a:off x="931985" y="677008"/>
            <a:ext cx="9056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77F96-064C-4C7F-934F-B96CA127C7D4}"/>
              </a:ext>
            </a:extLst>
          </p:cNvPr>
          <p:cNvSpPr txBox="1"/>
          <p:nvPr/>
        </p:nvSpPr>
        <p:spPr>
          <a:xfrm>
            <a:off x="1169377" y="1573822"/>
            <a:ext cx="98210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</a:t>
            </a:r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(n.) – is a category of  fictional device and technologies capable of instantaneous or faster than light </a:t>
            </a:r>
          </a:p>
          <a:p>
            <a:pPr algn="just"/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communication.</a:t>
            </a:r>
          </a:p>
          <a:p>
            <a:pPr algn="just"/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founded by Michael DeHaan in 2012 to provide a new way to think about managing systems and applications. </a:t>
            </a:r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4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13E801-6890-4DDF-9906-875648553D6B}"/>
              </a:ext>
            </a:extLst>
          </p:cNvPr>
          <p:cNvSpPr/>
          <p:nvPr/>
        </p:nvSpPr>
        <p:spPr>
          <a:xfrm>
            <a:off x="335784" y="139621"/>
            <a:ext cx="6135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AUTOMATES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F580A-C29B-4D2E-A886-49FB4AFCF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2" t="11407" r="17342" b="19011"/>
          <a:stretch/>
        </p:blipFill>
        <p:spPr>
          <a:xfrm>
            <a:off x="5583116" y="1266092"/>
            <a:ext cx="6193246" cy="4325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21D900-3CC2-4784-BCAC-D8E2EB5F379C}"/>
              </a:ext>
            </a:extLst>
          </p:cNvPr>
          <p:cNvSpPr txBox="1"/>
          <p:nvPr/>
        </p:nvSpPr>
        <p:spPr>
          <a:xfrm>
            <a:off x="105507" y="1455478"/>
            <a:ext cx="53896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Provisioning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Deployment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2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747669-7A0F-4FCE-B995-5D32CC0ADC44}"/>
              </a:ext>
            </a:extLst>
          </p:cNvPr>
          <p:cNvSpPr txBox="1"/>
          <p:nvPr/>
        </p:nvSpPr>
        <p:spPr>
          <a:xfrm>
            <a:off x="2664071" y="298939"/>
            <a:ext cx="6722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CB4E5B-466A-436E-92B6-BE5065133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08" y="1369086"/>
            <a:ext cx="1058509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0D75A-C8B6-4A53-88C1-92ACC143302E}"/>
              </a:ext>
            </a:extLst>
          </p:cNvPr>
          <p:cNvSpPr txBox="1"/>
          <p:nvPr/>
        </p:nvSpPr>
        <p:spPr>
          <a:xfrm>
            <a:off x="826479" y="697522"/>
            <a:ext cx="106035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Playbooks </a:t>
            </a:r>
            <a:r>
              <a:rPr lang="en-IN" sz="32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deployment steps and configuration .They are the files created to perform many tasks in on go written in YAML.</a:t>
            </a:r>
          </a:p>
          <a:p>
            <a:pPr algn="just"/>
            <a:r>
              <a:rPr lang="en-IN" sz="32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Inventory </a:t>
            </a:r>
            <a:r>
              <a:rPr lang="en-IN" sz="32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text file from where ansible reads all the IPs .</a:t>
            </a:r>
            <a:endParaRPr lang="en-IN" sz="3200" b="1" i="1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b="1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Modules </a:t>
            </a:r>
            <a:r>
              <a:rPr lang="en-IN" sz="32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small piece of code to do specific work</a:t>
            </a:r>
            <a:r>
              <a:rPr lang="en-IN"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32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modules are the inbuilt modules.</a:t>
            </a:r>
          </a:p>
          <a:p>
            <a:pPr algn="just"/>
            <a:endParaRPr lang="en-IN" sz="3200" i="1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Modules </a:t>
            </a:r>
            <a:r>
              <a:rPr lang="en-IN" sz="32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modules defined by users using python.</a:t>
            </a:r>
          </a:p>
          <a:p>
            <a:pPr algn="just"/>
            <a:endParaRPr lang="en-IN" sz="3200" i="1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 </a:t>
            </a:r>
            <a:r>
              <a:rPr lang="en-US" sz="32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pieces of code that augment Ansible’s core functionality. </a:t>
            </a:r>
            <a:endParaRPr lang="en-IN" sz="3200" i="1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b="1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59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B55B4-02B2-42E9-B591-133087FBD32F}"/>
              </a:ext>
            </a:extLst>
          </p:cNvPr>
          <p:cNvSpPr txBox="1"/>
          <p:nvPr/>
        </p:nvSpPr>
        <p:spPr>
          <a:xfrm>
            <a:off x="1055076" y="501161"/>
            <a:ext cx="5530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59A7B-8C49-427D-BD27-622BD2AABB28}"/>
              </a:ext>
            </a:extLst>
          </p:cNvPr>
          <p:cNvSpPr txBox="1"/>
          <p:nvPr/>
        </p:nvSpPr>
        <p:spPr>
          <a:xfrm>
            <a:off x="1019908" y="1565032"/>
            <a:ext cx="86516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installation of the ansible package is only required on the host that generated the SSH key*.</a:t>
            </a:r>
          </a:p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RHEL/Centos Linux based system</a:t>
            </a: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b="1" i="1" dirty="0">
                <a:solidFill>
                  <a:srgbClr val="FF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 yum install ansible</a:t>
            </a:r>
          </a:p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Fedora </a:t>
            </a: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b="1" i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 dnf install ansible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09B4BF-7245-4124-AF3B-D1F9AF9FA713}"/>
              </a:ext>
            </a:extLst>
          </p:cNvPr>
          <p:cNvSpPr/>
          <p:nvPr/>
        </p:nvSpPr>
        <p:spPr>
          <a:xfrm>
            <a:off x="8088923" y="3508130"/>
            <a:ext cx="3736731" cy="22772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93937-E3EB-43F5-BFE7-8B7098811295}"/>
              </a:ext>
            </a:extLst>
          </p:cNvPr>
          <p:cNvSpPr txBox="1"/>
          <p:nvPr/>
        </p:nvSpPr>
        <p:spPr>
          <a:xfrm>
            <a:off x="8352693" y="3631223"/>
            <a:ext cx="3393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*Generation </a:t>
            </a:r>
          </a:p>
          <a:p>
            <a:pPr lvl="0" algn="ctr"/>
            <a:r>
              <a:rPr lang="en-IN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SSH key: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ssh-keygen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ssh-copy-id &lt;ip&gt;</a:t>
            </a:r>
          </a:p>
        </p:txBody>
      </p:sp>
    </p:spTree>
    <p:extLst>
      <p:ext uri="{BB962C8B-B14F-4D97-AF65-F5344CB8AC3E}">
        <p14:creationId xmlns:p14="http://schemas.microsoft.com/office/powerpoint/2010/main" val="12247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1715</TotalTime>
  <Words>594</Words>
  <Application>Microsoft Office PowerPoint</Application>
  <PresentationFormat>Widescreen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Celestial</vt:lpstr>
      <vt:lpstr>   Presentation on ansible</vt:lpstr>
      <vt:lpstr>PowerPoint Presentation</vt:lpstr>
      <vt:lpstr>What is ansible?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ansible.</dc:title>
  <dc:creator>nupur thakur</dc:creator>
  <cp:lastModifiedBy>nupur thakur</cp:lastModifiedBy>
  <cp:revision>98</cp:revision>
  <dcterms:created xsi:type="dcterms:W3CDTF">2018-07-24T14:57:56Z</dcterms:created>
  <dcterms:modified xsi:type="dcterms:W3CDTF">2018-08-18T05:09:38Z</dcterms:modified>
</cp:coreProperties>
</file>