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6bf1bcd7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6bf1bcd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a6bf1bcd7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a6bf1bcd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jobs/view/2858513067/?eBP=JOB_SEARCH_ORGANIC&amp;refId=HKqsX9ouptS%2BisYHohKgow%3D%3D&amp;trackingId=IydjiLcTnqDXhOAn7I5W%2Fw%3D%3D" TargetMode="External"/><Relationship Id="rId4" Type="http://schemas.openxmlformats.org/officeDocument/2006/relationships/hyperlink" Target="https://www.linkedin.com/jobs/view/2822834203/?eBP=JOB_SEARCH_ORGANIC&amp;refId=SXKiYpDshoa7FkaDHRPVTg%3D%3D&amp;trackingId=DG7Xg4%2FR83xagWOnwxRWaA%3D%3D" TargetMode="External"/><Relationship Id="rId5" Type="http://schemas.openxmlformats.org/officeDocument/2006/relationships/hyperlink" Target="https://www.linkedin.com/jobs/view/2806970041/?eBP=JOB_SEARCH_ORGANIC&amp;refId=YHnponSJhbHKvoGHMC47qQ%3D%3D&amp;trackingId=2sf%2FkBvO%2Bp8fk8OkMf0zxg%3D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verydaypower.com/kanye-west-quotes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68400" y="1388847"/>
            <a:ext cx="3607200" cy="21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Engineers wanted in Tampa, FL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044700" y="3526355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Forest Hensley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foresthensley@gmail.com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669377" y="2747525"/>
            <a:ext cx="834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713468" y="3093396"/>
            <a:ext cx="21777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Past Month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Only jobs posted in the past month.</a:t>
            </a:r>
            <a:endParaRPr sz="1100"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668915" y="3093395"/>
            <a:ext cx="2177700" cy="1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Time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Exclusive.</a:t>
            </a:r>
            <a:endParaRPr sz="1100"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2972312" y="3095925"/>
            <a:ext cx="21777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Dade City, FL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Jobs within 25 miles of my house. Excludes remote.</a:t>
            </a:r>
            <a:endParaRPr sz="1100"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4181968" y="1147225"/>
            <a:ext cx="21777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$100,000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Minimum salary.</a:t>
            </a:r>
            <a:endParaRPr sz="1100"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6576629" y="1179940"/>
            <a:ext cx="21777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❌ Company 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Independent variable.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572050" y="2678421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636647" y="2819223"/>
            <a:ext cx="0" cy="7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6" name="Google Shape;76;p14"/>
          <p:cNvSpPr/>
          <p:nvPr/>
        </p:nvSpPr>
        <p:spPr>
          <a:xfrm>
            <a:off x="1297170" y="2675906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1358337" y="1423895"/>
            <a:ext cx="0" cy="12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8" name="Google Shape;78;p14"/>
          <p:cNvSpPr/>
          <p:nvPr/>
        </p:nvSpPr>
        <p:spPr>
          <a:xfrm>
            <a:off x="2895998" y="2678421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2957490" y="2821822"/>
            <a:ext cx="0" cy="7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0" name="Google Shape;80;p14"/>
          <p:cNvSpPr/>
          <p:nvPr/>
        </p:nvSpPr>
        <p:spPr>
          <a:xfrm>
            <a:off x="4058044" y="2677115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 rot="10800000">
            <a:off x="4122641" y="1422519"/>
            <a:ext cx="0" cy="12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2" name="Google Shape;82;p14"/>
          <p:cNvSpPr/>
          <p:nvPr/>
        </p:nvSpPr>
        <p:spPr>
          <a:xfrm>
            <a:off x="5539721" y="2678407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5604318" y="2819209"/>
            <a:ext cx="0" cy="7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4" name="Google Shape;84;p14"/>
          <p:cNvSpPr/>
          <p:nvPr/>
        </p:nvSpPr>
        <p:spPr>
          <a:xfrm>
            <a:off x="6483564" y="2677101"/>
            <a:ext cx="129000" cy="14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rot="10800000">
            <a:off x="6548161" y="1422506"/>
            <a:ext cx="0" cy="12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1361216" y="1179940"/>
            <a:ext cx="26973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</a:t>
            </a:r>
            <a:r>
              <a:rPr b="1" lang="en"/>
              <a:t>ing Engineer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Preferred position. </a:t>
            </a:r>
            <a:endParaRPr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311700" y="1979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Linkedin exploration map…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75650" y="41337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… SHOW ME THE MONEY!?!?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</a:t>
            </a:r>
            <a:endParaRPr/>
          </a:p>
        </p:txBody>
      </p:sp>
      <p:cxnSp>
        <p:nvCxnSpPr>
          <p:cNvPr id="94" name="Google Shape;94;p15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0" y="1154609"/>
            <a:ext cx="2969034" cy="3975052"/>
            <a:chOff x="437825" y="1568589"/>
            <a:chExt cx="2685450" cy="3086700"/>
          </a:xfrm>
        </p:grpSpPr>
        <p:sp>
          <p:nvSpPr>
            <p:cNvPr id="96" name="Google Shape;96;p15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87143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Funnel Leasing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-12" y="1677615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“We know we need to make the process of renting an apartment as easy as purchasing socks on Amazon.”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Sr. Software Engineer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Lutz, FL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 Estate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R&amp;D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Website</a:t>
            </a:r>
            <a:endParaRPr sz="1400"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087471" y="1154609"/>
            <a:ext cx="2966546" cy="3975052"/>
            <a:chOff x="3230400" y="1568589"/>
            <a:chExt cx="2683200" cy="3086700"/>
          </a:xfrm>
        </p:grpSpPr>
        <p:sp>
          <p:nvSpPr>
            <p:cNvPr id="101" name="Google Shape;101;p15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183135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GE Healthcare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093183" y="1677613"/>
            <a:ext cx="27465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“...responsible for owning and programming components in X-ray Systems Controls &amp; Image Acquisition Software teams.”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Sr Software Engineer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Florida, United States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Healthcare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R&amp;D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Website</a:t>
            </a:r>
            <a:endParaRPr sz="1400">
              <a:highlight>
                <a:srgbClr val="FFFFFF"/>
              </a:highlight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174942" y="1154609"/>
            <a:ext cx="2969034" cy="3975052"/>
            <a:chOff x="6022975" y="1568589"/>
            <a:chExt cx="2685450" cy="3086700"/>
          </a:xfrm>
        </p:grpSpPr>
        <p:sp>
          <p:nvSpPr>
            <p:cNvPr id="106" name="Google Shape;106;p15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6268181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Houzz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6172479" y="1677630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Houzz is the world’s leading platform for home remodeling and design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Own key platform components that the entire Houzz product is built upon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Senior Software Engineer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Florida, United States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Real Estate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Website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Req’s</a:t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p16"/>
          <p:cNvGrpSpPr/>
          <p:nvPr/>
        </p:nvGrpSpPr>
        <p:grpSpPr>
          <a:xfrm>
            <a:off x="0" y="1154609"/>
            <a:ext cx="2969034" cy="3975052"/>
            <a:chOff x="437825" y="1568589"/>
            <a:chExt cx="2685450" cy="3086700"/>
          </a:xfrm>
        </p:grpSpPr>
        <p:sp>
          <p:nvSpPr>
            <p:cNvPr id="117" name="Google Shape;117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87143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Funnel Leasing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86663" y="1580665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5+ years of professional experience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Proficiency in Python or similar programming languages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Proficiency with one or more modern web application frameworks, like Django, Flask, Rails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a background as a strong individual contributor to development projects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Care about UX/Design and love talking product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a track record of motivating and contributing to efficient engineering teams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3087471" y="1154609"/>
            <a:ext cx="2966546" cy="3975052"/>
            <a:chOff x="3230400" y="1568589"/>
            <a:chExt cx="2683200" cy="3086700"/>
          </a:xfrm>
        </p:grpSpPr>
        <p:sp>
          <p:nvSpPr>
            <p:cNvPr id="122" name="Google Shape;122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183135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 Healthcare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198808" y="1580663"/>
            <a:ext cx="27465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Bachelor’s Degree in Computer Science, Computer Engineering or equivalent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minimum of 5 years of professional experience in software development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Proven hands-on experience with object-oriented programming languages, primarily C++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Expert in writing code that meets standards and delivers desired functionality using the technology selected for a project.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Skilled in core data structures and algorithms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Strong analytical skills, and experience in software development lifecycle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6174942" y="1154609"/>
            <a:ext cx="2969034" cy="3975052"/>
            <a:chOff x="6022975" y="1568589"/>
            <a:chExt cx="2685450" cy="3086700"/>
          </a:xfrm>
        </p:grpSpPr>
        <p:sp>
          <p:nvSpPr>
            <p:cNvPr id="127" name="Google Shape;127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6268181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Bene’s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6296933" y="1580663"/>
            <a:ext cx="27465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Proficiency in some common programming and scripting languages (Python, PHP, Java, Javascript, Shell, etc.)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B.S., M.S., or Ph.D. in Computer Science or equivalent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5+ years of experience as a software engineer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Extensive knowledge and experience with AWS, Kubernetes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Strong desire to work on end-to-end projects that require design, coding, operations and troubleshooting.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Roboto"/>
              <a:buChar char="●"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 key platform components that the entire Houzz product is built upon.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Bene’s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p17"/>
          <p:cNvGrpSpPr/>
          <p:nvPr/>
        </p:nvGrpSpPr>
        <p:grpSpPr>
          <a:xfrm>
            <a:off x="0" y="1154609"/>
            <a:ext cx="2969034" cy="3975052"/>
            <a:chOff x="437825" y="1568589"/>
            <a:chExt cx="2685450" cy="3086700"/>
          </a:xfrm>
        </p:grpSpPr>
        <p:sp>
          <p:nvSpPr>
            <p:cNvPr id="138" name="Google Shape;138;p17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87143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Funnel Leasing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88663" y="1827690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my hometown.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Fit’s my experience.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interested in 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Addt’l req’s specify domain knowledge in real estate.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❌ No salary data.</a:t>
            </a:r>
            <a:endParaRPr sz="1400"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3087471" y="1154609"/>
            <a:ext cx="2966546" cy="3975052"/>
            <a:chOff x="3230400" y="1568589"/>
            <a:chExt cx="2683200" cy="3086700"/>
          </a:xfrm>
        </p:grpSpPr>
        <p:sp>
          <p:nvSpPr>
            <p:cNvPr id="143" name="Google Shape;143;p17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3183135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GE Healthcare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6174942" y="1154609"/>
            <a:ext cx="2969034" cy="3975052"/>
            <a:chOff x="6022975" y="1568589"/>
            <a:chExt cx="2685450" cy="3086700"/>
          </a:xfrm>
        </p:grpSpPr>
        <p:sp>
          <p:nvSpPr>
            <p:cNvPr id="147" name="Google Shape;147;p17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7"/>
          <p:cNvSpPr txBox="1"/>
          <p:nvPr>
            <p:ph idx="4294967295" type="body"/>
          </p:nvPr>
        </p:nvSpPr>
        <p:spPr>
          <a:xfrm>
            <a:off x="6268181" y="1147225"/>
            <a:ext cx="2746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Bene’s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3193026" y="1827690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The salary for this position is $105,000 Total Base Pay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Fit’s my experience.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Healthcare is noble.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Possibly Remote?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Seems antiquated and slow.</a:t>
            </a:r>
            <a:endParaRPr sz="1400"/>
          </a:p>
        </p:txBody>
      </p:sp>
      <p:sp>
        <p:nvSpPr>
          <p:cNvPr id="151" name="Google Shape;151;p17"/>
          <p:cNvSpPr txBox="1"/>
          <p:nvPr>
            <p:ph idx="4294967295" type="body"/>
          </p:nvPr>
        </p:nvSpPr>
        <p:spPr>
          <a:xfrm>
            <a:off x="6294913" y="1827690"/>
            <a:ext cx="27579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Fit’s my experience.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interested in 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Vague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❌ No salary data.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4294967295" type="title"/>
          </p:nvPr>
        </p:nvSpPr>
        <p:spPr>
          <a:xfrm>
            <a:off x="311700" y="546000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311700" y="1740102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50">
                <a:latin typeface="Montserrat"/>
                <a:ea typeface="Montserrat"/>
                <a:cs typeface="Montserrat"/>
                <a:sym typeface="Montserrat"/>
              </a:rPr>
              <a:t>“Know your worth. People always act like they’re doing more for you than you’re doing for them.” – </a:t>
            </a:r>
            <a:r>
              <a:rPr b="1" lang="en" sz="145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Kanye West</a:t>
            </a:r>
            <a:endParaRPr/>
          </a:p>
        </p:txBody>
      </p:sp>
      <p:pic>
        <p:nvPicPr>
          <p:cNvPr descr="Two people canoeing on foggy water" id="158" name="Google Shape;158;p18"/>
          <p:cNvPicPr preferRelativeResize="0"/>
          <p:nvPr/>
        </p:nvPicPr>
        <p:blipFill rotWithShape="1">
          <a:blip r:embed="rId4">
            <a:alphaModFix/>
          </a:blip>
          <a:srcRect b="28021" l="0" r="11769" t="0"/>
          <a:stretch/>
        </p:blipFill>
        <p:spPr>
          <a:xfrm>
            <a:off x="74434" y="2979550"/>
            <a:ext cx="3849126" cy="208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 forming the shape of a heart around he sun at sunset" id="159" name="Google Shape;159;p18"/>
          <p:cNvPicPr preferRelativeResize="0"/>
          <p:nvPr/>
        </p:nvPicPr>
        <p:blipFill rotWithShape="1">
          <a:blip r:embed="rId5">
            <a:alphaModFix/>
          </a:blip>
          <a:srcRect b="0" l="8008" r="18043" t="16576"/>
          <a:stretch/>
        </p:blipFill>
        <p:spPr>
          <a:xfrm>
            <a:off x="3942326" y="2979550"/>
            <a:ext cx="2775574" cy="208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V parked on an incline in front of a gray house" id="160" name="Google Shape;160;p18"/>
          <p:cNvPicPr preferRelativeResize="0"/>
          <p:nvPr/>
        </p:nvPicPr>
        <p:blipFill rotWithShape="1">
          <a:blip r:embed="rId6">
            <a:alphaModFix/>
          </a:blip>
          <a:srcRect b="20698" l="0" r="0" t="11833"/>
          <a:stretch/>
        </p:blipFill>
        <p:spPr>
          <a:xfrm>
            <a:off x="6739975" y="2979550"/>
            <a:ext cx="2320750" cy="2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