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6A18-AD5B-408C-9330-0CE2DA8CA2AC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21E7-0219-430D-9FDE-ECC36F3B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79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6A18-AD5B-408C-9330-0CE2DA8CA2AC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21E7-0219-430D-9FDE-ECC36F3B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3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6A18-AD5B-408C-9330-0CE2DA8CA2AC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21E7-0219-430D-9FDE-ECC36F3B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66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6A18-AD5B-408C-9330-0CE2DA8CA2AC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21E7-0219-430D-9FDE-ECC36F3B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98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6A18-AD5B-408C-9330-0CE2DA8CA2AC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21E7-0219-430D-9FDE-ECC36F3B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02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6A18-AD5B-408C-9330-0CE2DA8CA2AC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21E7-0219-430D-9FDE-ECC36F3B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84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6A18-AD5B-408C-9330-0CE2DA8CA2AC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21E7-0219-430D-9FDE-ECC36F3B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49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6A18-AD5B-408C-9330-0CE2DA8CA2AC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21E7-0219-430D-9FDE-ECC36F3B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07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6A18-AD5B-408C-9330-0CE2DA8CA2AC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21E7-0219-430D-9FDE-ECC36F3B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31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6A18-AD5B-408C-9330-0CE2DA8CA2AC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21E7-0219-430D-9FDE-ECC36F3B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74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6A18-AD5B-408C-9330-0CE2DA8CA2AC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21E7-0219-430D-9FDE-ECC36F3B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03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C6A18-AD5B-408C-9330-0CE2DA8CA2AC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621E7-0219-430D-9FDE-ECC36F3B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91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8435340" y="971550"/>
            <a:ext cx="674370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78290" y="777240"/>
            <a:ext cx="1598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Kringing model</a:t>
            </a:r>
            <a:endParaRPr lang="zh-TW" alt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435340" y="1337310"/>
            <a:ext cx="67437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78290" y="1175147"/>
            <a:ext cx="142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Real function</a:t>
            </a:r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8435340" y="1752600"/>
            <a:ext cx="674370" cy="0"/>
          </a:xfrm>
          <a:prstGeom prst="line">
            <a:avLst/>
          </a:prstGeom>
          <a:ln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435340" y="1618774"/>
            <a:ext cx="674370" cy="252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178290" y="1573054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± 1 </a:t>
            </a:r>
            <a:r>
              <a:rPr lang="el-GR" altLang="zh-TW" dirty="0" smtClean="0"/>
              <a:t>σ</a:t>
            </a:r>
            <a:r>
              <a:rPr lang="en-US" altLang="zh-TW" dirty="0" smtClean="0"/>
              <a:t> (sigma)</a:t>
            </a:r>
            <a:endParaRPr lang="zh-TW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36392" y="586359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 samples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251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1" y="1335231"/>
            <a:ext cx="5334000" cy="4000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600" y="1335600"/>
            <a:ext cx="5334000" cy="400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20991" y="550926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25 samples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435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1" y="1335231"/>
            <a:ext cx="5334000" cy="4000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600" y="1335600"/>
            <a:ext cx="5334000" cy="400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20991" y="550926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36 samples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856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1" y="1335231"/>
            <a:ext cx="5334000" cy="4000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600" y="1335600"/>
            <a:ext cx="5334000" cy="400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20991" y="550926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49 samples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5587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1" y="1335231"/>
            <a:ext cx="5334000" cy="4000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600" y="1335600"/>
            <a:ext cx="5334000" cy="4000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36554" y="5486400"/>
            <a:ext cx="168809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dirty="0" smtClean="0"/>
              <a:t>30 samples</a:t>
            </a:r>
          </a:p>
          <a:p>
            <a:pPr algn="ctr"/>
            <a:r>
              <a:rPr lang="en-US" altLang="zh-TW" dirty="0" smtClean="0"/>
              <a:t>Latin hypercube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322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8435340" y="971550"/>
            <a:ext cx="674370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178290" y="777240"/>
            <a:ext cx="1598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Kringing model</a:t>
            </a:r>
            <a:endParaRPr lang="zh-TW" alt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435340" y="1337310"/>
            <a:ext cx="67437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78290" y="1175147"/>
            <a:ext cx="142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Real function</a:t>
            </a:r>
            <a:endParaRPr lang="zh-TW" alt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435340" y="1752600"/>
            <a:ext cx="674370" cy="0"/>
          </a:xfrm>
          <a:prstGeom prst="line">
            <a:avLst/>
          </a:prstGeom>
          <a:ln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435340" y="1618774"/>
            <a:ext cx="674370" cy="252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78290" y="1573054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± 1 </a:t>
            </a:r>
            <a:r>
              <a:rPr lang="el-GR" altLang="zh-TW" dirty="0" smtClean="0"/>
              <a:t>σ</a:t>
            </a:r>
            <a:r>
              <a:rPr lang="en-US" altLang="zh-TW" dirty="0" smtClean="0"/>
              <a:t> (sigma)</a:t>
            </a:r>
            <a:endParaRPr lang="zh-TW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36392" y="586359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 samples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302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8435340" y="971550"/>
            <a:ext cx="674370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178290" y="777240"/>
            <a:ext cx="1598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Kringing model</a:t>
            </a:r>
            <a:endParaRPr lang="zh-TW" alt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435340" y="1337310"/>
            <a:ext cx="67437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78290" y="1175147"/>
            <a:ext cx="142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Real function</a:t>
            </a:r>
            <a:endParaRPr lang="zh-TW" alt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435340" y="1752600"/>
            <a:ext cx="674370" cy="0"/>
          </a:xfrm>
          <a:prstGeom prst="line">
            <a:avLst/>
          </a:prstGeom>
          <a:ln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435340" y="1618774"/>
            <a:ext cx="674370" cy="252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78290" y="1573054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± 1 </a:t>
            </a:r>
            <a:r>
              <a:rPr lang="el-GR" altLang="zh-TW" dirty="0" smtClean="0"/>
              <a:t>σ</a:t>
            </a:r>
            <a:r>
              <a:rPr lang="en-US" altLang="zh-TW" dirty="0" smtClean="0"/>
              <a:t> (sigma)</a:t>
            </a:r>
            <a:endParaRPr lang="zh-TW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36392" y="586359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 samples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294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8435340" y="971550"/>
            <a:ext cx="674370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178290" y="777240"/>
            <a:ext cx="1598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Kringing model</a:t>
            </a:r>
            <a:endParaRPr lang="zh-TW" alt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435340" y="1337310"/>
            <a:ext cx="67437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78290" y="1175147"/>
            <a:ext cx="142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Real function</a:t>
            </a:r>
            <a:endParaRPr lang="zh-TW" alt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435340" y="1752600"/>
            <a:ext cx="674370" cy="0"/>
          </a:xfrm>
          <a:prstGeom prst="line">
            <a:avLst/>
          </a:prstGeom>
          <a:ln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435340" y="1618774"/>
            <a:ext cx="674370" cy="252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78290" y="1573054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± 1 </a:t>
            </a:r>
            <a:r>
              <a:rPr lang="el-GR" altLang="zh-TW" dirty="0" smtClean="0"/>
              <a:t>σ</a:t>
            </a:r>
            <a:r>
              <a:rPr lang="en-US" altLang="zh-TW" dirty="0" smtClean="0"/>
              <a:t> (sigma)</a:t>
            </a:r>
            <a:endParaRPr lang="zh-TW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36392" y="586359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 samples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31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8435340" y="971550"/>
            <a:ext cx="674370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178290" y="777240"/>
            <a:ext cx="1598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Kringing model</a:t>
            </a:r>
            <a:endParaRPr lang="zh-TW" alt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435340" y="1337310"/>
            <a:ext cx="67437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78290" y="1175147"/>
            <a:ext cx="142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Real function</a:t>
            </a:r>
            <a:endParaRPr lang="zh-TW" alt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435340" y="1752600"/>
            <a:ext cx="674370" cy="0"/>
          </a:xfrm>
          <a:prstGeom prst="line">
            <a:avLst/>
          </a:prstGeom>
          <a:ln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435340" y="1618774"/>
            <a:ext cx="674370" cy="252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78290" y="1573054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± 1 </a:t>
            </a:r>
            <a:r>
              <a:rPr lang="el-GR" altLang="zh-TW" dirty="0" smtClean="0"/>
              <a:t>σ</a:t>
            </a:r>
            <a:r>
              <a:rPr lang="en-US" altLang="zh-TW" dirty="0" smtClean="0"/>
              <a:t> (sigma)</a:t>
            </a:r>
            <a:endParaRPr lang="zh-TW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36392" y="586359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7 </a:t>
            </a:r>
            <a:r>
              <a:rPr lang="en-US" altLang="zh-TW" dirty="0" smtClean="0"/>
              <a:t>samples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409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8435340" y="971550"/>
            <a:ext cx="674370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178290" y="777240"/>
            <a:ext cx="1598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Kringing model</a:t>
            </a:r>
            <a:endParaRPr lang="zh-TW" alt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435340" y="1337310"/>
            <a:ext cx="67437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78290" y="1175147"/>
            <a:ext cx="142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Real function</a:t>
            </a:r>
            <a:endParaRPr lang="zh-TW" alt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435340" y="1752600"/>
            <a:ext cx="674370" cy="0"/>
          </a:xfrm>
          <a:prstGeom prst="line">
            <a:avLst/>
          </a:prstGeom>
          <a:ln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435340" y="1618774"/>
            <a:ext cx="674370" cy="252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78290" y="1573054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± 1 </a:t>
            </a:r>
            <a:r>
              <a:rPr lang="el-GR" altLang="zh-TW" dirty="0" smtClean="0"/>
              <a:t>σ</a:t>
            </a:r>
            <a:r>
              <a:rPr lang="en-US" altLang="zh-TW" dirty="0" smtClean="0"/>
              <a:t> (sigma)</a:t>
            </a:r>
            <a:endParaRPr lang="zh-TW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36392" y="586359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 samples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35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1" y="1335231"/>
            <a:ext cx="5334000" cy="4000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335231"/>
            <a:ext cx="5334000" cy="4000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313" y="504651"/>
            <a:ext cx="4905375" cy="7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2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1" y="1335231"/>
            <a:ext cx="5334000" cy="400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600" y="1335600"/>
            <a:ext cx="5334000" cy="4000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0991" y="550926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</a:t>
            </a:r>
            <a:r>
              <a:rPr lang="en-US" altLang="zh-TW" dirty="0" smtClean="0"/>
              <a:t> samples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97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600" y="1335600"/>
            <a:ext cx="5334000" cy="4000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1" y="1335231"/>
            <a:ext cx="5334000" cy="4000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0991" y="550926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16 samples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320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86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asobi</dc:creator>
  <cp:lastModifiedBy>asobi</cp:lastModifiedBy>
  <cp:revision>2</cp:revision>
  <dcterms:created xsi:type="dcterms:W3CDTF">2018-11-05T11:02:02Z</dcterms:created>
  <dcterms:modified xsi:type="dcterms:W3CDTF">2018-11-05T11:05:53Z</dcterms:modified>
</cp:coreProperties>
</file>