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1E4C5-8281-4362-9D05-F06CE8B1B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287D98-9D17-4CA4-8B37-1285EBD6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27DE02-B66B-43F6-A517-7B03FEA7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41A65-73F6-42A6-A062-3CA3733E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8159F-3C4B-4F11-A151-F16C32E2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03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22535-3FCB-4863-A015-BFA646DA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5497CB-31CB-400A-B254-6577BC05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03339-595A-4CBB-B361-22E102AA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1003AE-E3C3-42E8-B0CD-5112754A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056016-D3B3-4B70-B17B-CEC50CC1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3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3A7DF3-4DEB-4A77-B6F0-1C5982039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2194E0-C3A0-4524-9CA0-8C6A2CC32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5530C-6DF9-4DC0-BF1D-730F538C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A303F-9BE0-4FF7-A43F-6073C80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4C657-E1E0-4C17-BD40-1F0A3074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88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C94B0-72D1-4F8F-8E2F-8A8F0F12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71CDA7-60B5-42BB-BC99-D40CF3B4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A8BFDA-01F2-4E6B-8FA5-6ACA67A9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F7A34B-8829-4316-B6B1-2B917297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9FF0BD-5A5B-4308-ADAE-2D068337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6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E77A1-DD3E-4AFC-80F3-E4FB72EA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3773D6-A82B-42E6-8960-480089EB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547EB6-8F85-4376-9C7F-EA956C98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19CBB-8002-42A1-B468-200BA928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B2C7A-22A7-459E-BD66-A9F440DF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39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FD40B-2D00-4947-9F8E-E0E27208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953CD4-563A-43B4-81E4-CE9BEC1EF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FEFA44-0B9A-42C4-8E17-75DEAB43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AB9C43-C65B-4EB7-93F9-0B854522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DAE8D-C7F8-4542-AD64-21F8C7F0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E6AE53-0909-439C-A2CF-3ED6C531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61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B3E22-647A-4A6F-A359-87652536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67FBF3-0615-4FEF-B0DF-7BADA547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644C8E-3ED7-4048-B0AC-453D21958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A10EB8-4905-4FB4-8B45-E32D898E1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C9B558-EA74-414B-A7CD-D1F591FF5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4FFA31-6286-442C-A5DA-47E5C2F7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B97142-09D2-40E6-A2FE-434C1046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E0F410-6369-43CB-BD0D-EF421268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2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D8BFB-5CD4-4E80-8089-DC735784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2B7860-3897-4437-869A-9257A608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10852C-27C8-4C17-AAB8-A955CEF6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F85A5A-0319-480E-BAF6-FA1EB574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6B2E31-7A52-4959-B384-BA33B26B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83B558-9F76-4D51-9E50-728C9489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B04D4-590E-41FC-A579-3CD9FFFA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86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7E23B-4D35-4A02-8A73-27673F96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052F7-2456-4DC2-926C-53BBA179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D4A057-7388-4C07-AB17-4463259D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F3D9CA-8909-4568-97B4-382E5AA9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8A267C-4BD4-4A85-B9C1-FF0B0E45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E867FA-9EDC-4D92-826A-9DBC2852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43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2631B-98D5-46D0-A8B9-0B31F32E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C27315-A9A2-4D6A-876B-F4107B61F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26989E-4B39-4C52-98CA-FB38D9208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2CD559-6D9C-4388-9813-F6840439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6144CF-4739-4443-BC26-A8B49493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5AD1D8-FC29-4E9C-94F3-B0D37657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514D04-8903-48DE-B393-95AD7DC4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B9C17B-0C50-4D6D-A4FD-0EBF7F3F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BD378-BEBA-44A6-9BCE-A4FCFA13E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FC81-0B9F-44D0-B8CC-896A03811197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398C3-49DD-4A80-9669-B84186CA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6D31B-3885-420D-A88D-EB8E9F7D7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00CE-0190-43B6-A8E5-DD468DA91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2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426927-ADE3-4620-A24E-5F360384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37" y="2055387"/>
            <a:ext cx="4120839" cy="274722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Above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0B1A569-6E01-4469-8F66-897CDF57EA94}"/>
              </a:ext>
            </a:extLst>
          </p:cNvPr>
          <p:cNvSpPr txBox="1"/>
          <p:nvPr/>
        </p:nvSpPr>
        <p:spPr>
          <a:xfrm>
            <a:off x="6816415" y="1843950"/>
            <a:ext cx="401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公關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翁藹馨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視設系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翁藹馨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看吃放</a:t>
            </a:r>
          </a:p>
        </p:txBody>
      </p:sp>
    </p:spTree>
    <p:extLst>
      <p:ext uri="{BB962C8B-B14F-4D97-AF65-F5344CB8AC3E}">
        <p14:creationId xmlns:p14="http://schemas.microsoft.com/office/powerpoint/2010/main" val="249698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C0B2D8-9261-499F-8943-5668CD01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64" y="2352465"/>
            <a:ext cx="4639322" cy="30103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3EA57B-7814-4CA7-AB70-14FFA7BEA6C8}"/>
              </a:ext>
            </a:extLst>
          </p:cNvPr>
          <p:cNvSpPr txBox="1"/>
          <p:nvPr/>
        </p:nvSpPr>
        <p:spPr>
          <a:xfrm>
            <a:off x="7064065" y="2124243"/>
            <a:ext cx="401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總務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林易陞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體育系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林易陞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鍛鍊身體 </a:t>
            </a:r>
          </a:p>
        </p:txBody>
      </p:sp>
    </p:spTree>
    <p:extLst>
      <p:ext uri="{BB962C8B-B14F-4D97-AF65-F5344CB8AC3E}">
        <p14:creationId xmlns:p14="http://schemas.microsoft.com/office/powerpoint/2010/main" val="341627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E078E0C-0B7A-4C33-AEFF-3A214A9F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88" y="1933365"/>
            <a:ext cx="5519759" cy="358161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4FCACD5-44AE-4489-A209-33098EC8BCA3}"/>
              </a:ext>
            </a:extLst>
          </p:cNvPr>
          <p:cNvSpPr txBox="1"/>
          <p:nvPr/>
        </p:nvSpPr>
        <p:spPr>
          <a:xfrm>
            <a:off x="6816415" y="2248068"/>
            <a:ext cx="47659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社長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洪維濂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教育系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400" dirty="0" err="1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</a:t>
            </a:r>
            <a:r>
              <a:rPr lang="en-US" altLang="zh-TW" sz="4000" dirty="0" err="1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:William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 Hung</a:t>
            </a: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說笑話</a:t>
            </a:r>
          </a:p>
        </p:txBody>
      </p:sp>
    </p:spTree>
    <p:extLst>
      <p:ext uri="{BB962C8B-B14F-4D97-AF65-F5344CB8AC3E}">
        <p14:creationId xmlns:p14="http://schemas.microsoft.com/office/powerpoint/2010/main" val="203237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EE116AD-4E4D-48DB-864C-D698836B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03515"/>
            <a:ext cx="5340469" cy="345430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3D5CEEE-39E0-4798-8D2E-D7C15E13D9A5}"/>
              </a:ext>
            </a:extLst>
          </p:cNvPr>
          <p:cNvSpPr txBox="1"/>
          <p:nvPr/>
        </p:nvSpPr>
        <p:spPr>
          <a:xfrm>
            <a:off x="7216465" y="1886118"/>
            <a:ext cx="401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活動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廖家慧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文資系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廖家慧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出去玩</a:t>
            </a:r>
          </a:p>
        </p:txBody>
      </p:sp>
    </p:spTree>
    <p:extLst>
      <p:ext uri="{BB962C8B-B14F-4D97-AF65-F5344CB8AC3E}">
        <p14:creationId xmlns:p14="http://schemas.microsoft.com/office/powerpoint/2010/main" val="67807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ED5EDB-FED9-4110-B891-ED557D0B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28" y="1647825"/>
            <a:ext cx="4141948" cy="44580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C5D6422-5350-406A-BC2F-848EEE25D2F5}"/>
              </a:ext>
            </a:extLst>
          </p:cNvPr>
          <p:cNvSpPr txBox="1"/>
          <p:nvPr/>
        </p:nvSpPr>
        <p:spPr>
          <a:xfrm>
            <a:off x="6816415" y="2248068"/>
            <a:ext cx="401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執秘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陳以軒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材料系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陳以軒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飆車</a:t>
            </a:r>
          </a:p>
        </p:txBody>
      </p:sp>
    </p:spTree>
    <p:extLst>
      <p:ext uri="{BB962C8B-B14F-4D97-AF65-F5344CB8AC3E}">
        <p14:creationId xmlns:p14="http://schemas.microsoft.com/office/powerpoint/2010/main" val="392478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CBB06F-3F26-453B-B0E7-C3DB30EA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726728"/>
            <a:ext cx="4613820" cy="401414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97F9E4B-1282-4696-B0CA-E40B40781E75}"/>
              </a:ext>
            </a:extLst>
          </p:cNvPr>
          <p:cNvSpPr txBox="1"/>
          <p:nvPr/>
        </p:nvSpPr>
        <p:spPr>
          <a:xfrm>
            <a:off x="7606990" y="2276643"/>
            <a:ext cx="401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資訊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戴光廷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生態系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戴光廷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熬夜 </a:t>
            </a:r>
          </a:p>
        </p:txBody>
      </p:sp>
    </p:spTree>
    <p:extLst>
      <p:ext uri="{BB962C8B-B14F-4D97-AF65-F5344CB8AC3E}">
        <p14:creationId xmlns:p14="http://schemas.microsoft.com/office/powerpoint/2010/main" val="42095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15CA74B-AC56-4D18-AB16-1739C4E8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93" y="1619249"/>
            <a:ext cx="4039718" cy="451865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07E740A-256D-4A41-AB34-C3AEEF759C6C}"/>
              </a:ext>
            </a:extLst>
          </p:cNvPr>
          <p:cNvSpPr txBox="1"/>
          <p:nvPr/>
        </p:nvSpPr>
        <p:spPr>
          <a:xfrm>
            <a:off x="7121215" y="2486193"/>
            <a:ext cx="401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器材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林冠廷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教育系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林冠廷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扛大黑  </a:t>
            </a:r>
          </a:p>
        </p:txBody>
      </p:sp>
    </p:spTree>
    <p:extLst>
      <p:ext uri="{BB962C8B-B14F-4D97-AF65-F5344CB8AC3E}">
        <p14:creationId xmlns:p14="http://schemas.microsoft.com/office/powerpoint/2010/main" val="361028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EEF008-49DF-44EE-99D4-B4E3F023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1" y="1771650"/>
            <a:ext cx="2825797" cy="400088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2B95898-566B-4C33-AC22-15D16C7641C4}"/>
              </a:ext>
            </a:extLst>
          </p:cNvPr>
          <p:cNvSpPr txBox="1"/>
          <p:nvPr/>
        </p:nvSpPr>
        <p:spPr>
          <a:xfrm>
            <a:off x="6225865" y="2494817"/>
            <a:ext cx="401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文書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馮亭融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國文系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馮亭融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追劇</a:t>
            </a:r>
          </a:p>
        </p:txBody>
      </p:sp>
    </p:spTree>
    <p:extLst>
      <p:ext uri="{BB962C8B-B14F-4D97-AF65-F5344CB8AC3E}">
        <p14:creationId xmlns:p14="http://schemas.microsoft.com/office/powerpoint/2010/main" val="129722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A9A457-2259-4575-8D0B-B1A2F9892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66" y="1800225"/>
            <a:ext cx="4118729" cy="369123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93896C6-2CD0-41D6-B270-9CE4519651F4}"/>
              </a:ext>
            </a:extLst>
          </p:cNvPr>
          <p:cNvSpPr txBox="1"/>
          <p:nvPr/>
        </p:nvSpPr>
        <p:spPr>
          <a:xfrm>
            <a:off x="6463990" y="1800225"/>
            <a:ext cx="401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副社長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陳信宏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教育系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陳信宏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出去玩</a:t>
            </a:r>
          </a:p>
        </p:txBody>
      </p:sp>
    </p:spTree>
    <p:extLst>
      <p:ext uri="{BB962C8B-B14F-4D97-AF65-F5344CB8AC3E}">
        <p14:creationId xmlns:p14="http://schemas.microsoft.com/office/powerpoint/2010/main" val="13222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74FD8F7-2577-4975-8A8C-C3F4BD27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17" y="1523999"/>
            <a:ext cx="3699583" cy="455333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A4E6BF8-F448-4465-87AA-EFAEDE205AF0}"/>
              </a:ext>
            </a:extLst>
          </p:cNvPr>
          <p:cNvSpPr txBox="1"/>
          <p:nvPr/>
        </p:nvSpPr>
        <p:spPr>
          <a:xfrm>
            <a:off x="6378265" y="2295693"/>
            <a:ext cx="401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美宣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姓名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林庭葳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系所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教育系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FB: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林庭葳</a:t>
            </a:r>
            <a:endParaRPr lang="en-US" altLang="zh-TW" sz="4000" dirty="0">
              <a:latin typeface="華康新綜藝體W5(P)" panose="040B0500000000000000" pitchFamily="82" charset="-120"/>
              <a:ea typeface="華康新綜藝體W5(P)" panose="040B0500000000000000" pitchFamily="82" charset="-120"/>
            </a:endParaRPr>
          </a:p>
          <a:p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興趣</a:t>
            </a:r>
            <a:r>
              <a:rPr lang="en-US" altLang="zh-TW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:</a:t>
            </a:r>
            <a:r>
              <a:rPr lang="zh-TW" altLang="en-US" sz="4000" dirty="0">
                <a:latin typeface="華康新綜藝體W5(P)" panose="040B0500000000000000" pitchFamily="82" charset="-120"/>
                <a:ea typeface="華康新綜藝體W5(P)" panose="040B0500000000000000" pitchFamily="82" charset="-120"/>
              </a:rPr>
              <a:t>海豹</a:t>
            </a:r>
          </a:p>
        </p:txBody>
      </p:sp>
    </p:spTree>
    <p:extLst>
      <p:ext uri="{BB962C8B-B14F-4D97-AF65-F5344CB8AC3E}">
        <p14:creationId xmlns:p14="http://schemas.microsoft.com/office/powerpoint/2010/main" val="62588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178</Words>
  <Application>Microsoft Office PowerPoint</Application>
  <PresentationFormat>寬螢幕</PresentationFormat>
  <Paragraphs>50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華康新綜藝體W5(P)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戴光廷 戴光廷</dc:creator>
  <cp:lastModifiedBy>戴光廷 戴光廷</cp:lastModifiedBy>
  <cp:revision>6</cp:revision>
  <dcterms:created xsi:type="dcterms:W3CDTF">2019-03-09T17:52:02Z</dcterms:created>
  <dcterms:modified xsi:type="dcterms:W3CDTF">2019-03-09T18:40:09Z</dcterms:modified>
</cp:coreProperties>
</file>