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3BBABE-62A0-482F-9183-357A871D1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9053A5-4754-45C9-A390-1069752F9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DC03FA-FAB8-4271-8D9F-316A5ED8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D7B7-4072-4055-BC7A-2A25CB01B84B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B394FB-1710-4008-846B-B3CFC3C4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CFF01B-5A77-4ABB-B3F6-1BBD2C35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8F346-3529-48D4-A825-61368D2B1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0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9C2B64-2DB3-4B83-BB2E-5EB3926A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A994D0-4DDC-4EBF-B6DE-85CF84307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E2CCCA-4EE4-4053-9FD7-AB917289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D7B7-4072-4055-BC7A-2A25CB01B84B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4F729A-4D84-460C-B153-992A9D6B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12FB0C-F821-4562-9898-A4C12BC2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8F346-3529-48D4-A825-61368D2B1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08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BB3C05D-91B9-494F-9CEB-22BB5F5DB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36C0F9E-C910-4494-93ED-FF0D539E0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6BE414-EAFE-4964-A81C-5F6AABCB1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D7B7-4072-4055-BC7A-2A25CB01B84B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26E3FA-275B-4B5D-97BA-1751FC3C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CF9B14-CF57-48F2-9D7E-184E0C17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8F346-3529-48D4-A825-61368D2B1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18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4FE0F-AF8C-48BD-846F-873F928D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8CBB7F-930F-4519-81BF-5D1C7707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126CF2-D3FF-498A-B379-054B4D61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D7B7-4072-4055-BC7A-2A25CB01B84B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3FD4AF-729C-4B50-A40B-8C5C28AE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3019D8-3512-4246-882C-D0A90C6D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8F346-3529-48D4-A825-61368D2B1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15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731E87-2089-4EE4-A778-8BCE3632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A96C47-56E8-4743-A5C0-38909D526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5E76E4-8541-4ECC-9A04-FE345A3B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D7B7-4072-4055-BC7A-2A25CB01B84B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131093-0CF4-4118-A897-7AF90107C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E67D30-8A3E-4C7B-9F3F-2F23EAA0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8F346-3529-48D4-A825-61368D2B1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20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D6CBC8-A781-4BC7-A936-B1806E5D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116AEA-ECE4-47F4-B341-54761CA63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571EA40-923C-4035-871B-706E47911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F33023-A0FB-4DB9-8037-F3AEF3BE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D7B7-4072-4055-BC7A-2A25CB01B84B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B79989-A244-48F5-B101-961475FE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ED2A3B-D831-4052-B586-8679F24F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8F346-3529-48D4-A825-61368D2B1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14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C10237-FECE-4D65-AB50-F28ED493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07294C-0047-4816-8055-EAD2CBF72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C648F74-FBB8-4FB6-BDF8-E54A59D44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4538C03-E994-4352-81AE-7465609B6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893EA1B-10BE-4358-8ED9-BBF511823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4B77E3D-4EEA-4B7F-A176-E09E8A9F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D7B7-4072-4055-BC7A-2A25CB01B84B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BBCD19A-A87F-4492-8121-98880CA5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47C56CF-6A3D-47F5-8992-B2C5AD97B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8F346-3529-48D4-A825-61368D2B1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7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5F98E0-DBE5-4602-AEE4-EF3B11D7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941442E-921D-4A0B-A64E-F26F1761E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D7B7-4072-4055-BC7A-2A25CB01B84B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6EFEF3-011B-4B52-896E-AC7EF9BF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CF1DB6-5B25-4306-B70C-984F83C7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8F346-3529-48D4-A825-61368D2B1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73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E8429DD-5C6D-4700-AF72-B90A3217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D7B7-4072-4055-BC7A-2A25CB01B84B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72C808D-F6B4-4CC1-874A-CE7228630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D1C7CE-D8C8-471C-9290-9BE2367E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8F346-3529-48D4-A825-61368D2B1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36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577197-87D9-462B-95BD-825D9226F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2A184C-3C92-4160-A1CA-DF2748DF3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AE41AE2-31F7-418D-B362-F9EAD376B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B38652-20C8-4913-9D98-0C80DA65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D7B7-4072-4055-BC7A-2A25CB01B84B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C26DD8-558D-4B84-B28D-608F0F48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1A44FF-ECBB-49F8-A39D-6497E68B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8F346-3529-48D4-A825-61368D2B1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74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5F9DDF-4BE5-4091-B5C1-091F7F01E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BF7A608-F4F1-4F6D-9EA5-0D0E6E2C3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41428BD-7A3D-4D0A-A3FC-97DF6DDAF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B78E6E-8EB0-4681-AFBE-D6E34E18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D7B7-4072-4055-BC7A-2A25CB01B84B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79217A-0EA6-43E1-91ED-DD9FA219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86C11B-6406-441D-8CB2-59F95743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8F346-3529-48D4-A825-61368D2B1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46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3BBD97F-05C5-4F62-9233-783712292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C88589-EA7C-4195-ADC6-4E55ECF0A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2284F4-0391-4F75-95CD-FBB0E12D1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2D7B7-4072-4055-BC7A-2A25CB01B84B}" type="datetimeFigureOut">
              <a:rPr lang="zh-TW" altLang="en-US" smtClean="0"/>
              <a:t>2019/3/10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0E0112-CA3D-49F2-A6A1-0C092100F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0B47A0-B4D9-4136-A452-FDF20C547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8F346-3529-48D4-A825-61368D2B1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66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>
            <a:extLst>
              <a:ext uri="{FF2B5EF4-FFF2-40B4-BE49-F238E27FC236}">
                <a16:creationId xmlns:a16="http://schemas.microsoft.com/office/drawing/2014/main" id="{9F8DEFE0-4CF2-4297-8408-86528FF989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7" t="23230" r="13788" b="17800"/>
          <a:stretch/>
        </p:blipFill>
        <p:spPr>
          <a:xfrm>
            <a:off x="1008667" y="820132"/>
            <a:ext cx="8672661" cy="40440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01454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65F0FA3-9276-4DFA-9F59-4EDB4E0952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2" t="26392" r="6830" b="18488"/>
          <a:stretch/>
        </p:blipFill>
        <p:spPr>
          <a:xfrm>
            <a:off x="1225485" y="1809946"/>
            <a:ext cx="10133814" cy="37801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6497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3FE06E1-94B0-49EE-A97C-DA24471828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4" t="19244" r="13016" b="16563"/>
          <a:stretch/>
        </p:blipFill>
        <p:spPr>
          <a:xfrm rot="355729">
            <a:off x="1903687" y="1286000"/>
            <a:ext cx="7572251" cy="38229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4534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C4ACA45-B14D-437C-9501-611D2EBB0A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9" t="17596" r="22681" b="10789"/>
          <a:stretch/>
        </p:blipFill>
        <p:spPr>
          <a:xfrm rot="489153">
            <a:off x="1725104" y="1206631"/>
            <a:ext cx="7701699" cy="491136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885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92E3C09-5387-4BD8-8B5F-C073656B7E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2" t="25017" r="14949" b="17801"/>
          <a:stretch/>
        </p:blipFill>
        <p:spPr>
          <a:xfrm>
            <a:off x="1470581" y="1715678"/>
            <a:ext cx="8898904" cy="39215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7231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A02EBE6-48B1-4F21-BC86-D8BF660225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2" t="21031" r="6597" b="14227"/>
          <a:stretch/>
        </p:blipFill>
        <p:spPr>
          <a:xfrm>
            <a:off x="2630078" y="1442301"/>
            <a:ext cx="8757501" cy="44400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3023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50E14E4-4C12-4A18-808D-1B7D914903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2" t="25154" r="13325" b="13952"/>
          <a:stretch/>
        </p:blipFill>
        <p:spPr>
          <a:xfrm rot="1062399">
            <a:off x="2347274" y="1725104"/>
            <a:ext cx="8220173" cy="41760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42560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7DB62A4-E00F-4125-B2C1-36BBBEF794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4" t="20481" r="11083" b="11479"/>
          <a:stretch/>
        </p:blipFill>
        <p:spPr>
          <a:xfrm>
            <a:off x="1951348" y="1404594"/>
            <a:ext cx="8889477" cy="46662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48617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BAE500D-2E90-49DC-BC80-AE2F94F4DD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6" t="28591" r="12629" b="16426"/>
          <a:stretch/>
        </p:blipFill>
        <p:spPr>
          <a:xfrm>
            <a:off x="2158738" y="1960774"/>
            <a:ext cx="8493551" cy="37707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22625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31F521F-D287-47D5-9F16-85B509E6B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1" t="20004"/>
          <a:stretch/>
        </p:blipFill>
        <p:spPr>
          <a:xfrm>
            <a:off x="2224726" y="1753055"/>
            <a:ext cx="7739130" cy="44239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9753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寬螢幕</PresentationFormat>
  <Paragraphs>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戴光廷 戴光廷</dc:creator>
  <cp:lastModifiedBy>戴光廷 戴光廷</cp:lastModifiedBy>
  <cp:revision>2</cp:revision>
  <dcterms:created xsi:type="dcterms:W3CDTF">2019-03-09T18:28:38Z</dcterms:created>
  <dcterms:modified xsi:type="dcterms:W3CDTF">2019-03-09T18:40:04Z</dcterms:modified>
</cp:coreProperties>
</file>