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/>
              <a:t>12.06.15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4867-3A3C-8F4F-AA72-C1B9EB729F72}" type="datetimeFigureOut">
              <a:rPr lang="nb-NO" smtClean="0"/>
              <a:t>12.06.15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C457E-F630-C147-B67D-734B6B1CD9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</a:lstStyle>
          <a:p>
            <a:pPr rtl="0"/>
            <a:r>
              <a:rPr lang="nb-NO" dirty="0" err="1" smtClean="0">
                <a:effectLst/>
              </a:rPr>
              <a:t>Click</a:t>
            </a:r>
            <a:r>
              <a:rPr lang="nb-NO" dirty="0" smtClean="0">
                <a:effectLst/>
              </a:rPr>
              <a:t> to </a:t>
            </a:r>
            <a:r>
              <a:rPr lang="nb-NO" dirty="0" err="1" smtClean="0">
                <a:effectLst/>
              </a:rPr>
              <a:t>edit</a:t>
            </a:r>
            <a:r>
              <a:rPr lang="nb-NO" dirty="0" smtClean="0">
                <a:effectLst/>
              </a:rPr>
              <a:t> Master </a:t>
            </a:r>
            <a:r>
              <a:rPr lang="nb-NO" dirty="0" err="1" smtClean="0">
                <a:effectLst/>
              </a:rPr>
              <a:t>text</a:t>
            </a:r>
            <a:r>
              <a:rPr lang="nb-NO" dirty="0" smtClean="0">
                <a:effectLst/>
              </a:rPr>
              <a:t> styles</a:t>
            </a:r>
          </a:p>
          <a:p>
            <a:pPr lvl="1" rtl="0"/>
            <a:r>
              <a:rPr lang="nb-NO" dirty="0" err="1" smtClean="0">
                <a:effectLst/>
              </a:rPr>
              <a:t>second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2" rtl="0"/>
            <a:r>
              <a:rPr lang="nb-NO" dirty="0" err="1" smtClean="0">
                <a:effectLst/>
              </a:rPr>
              <a:t>third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3" rtl="0"/>
            <a:r>
              <a:rPr lang="nb-NO" dirty="0" err="1" smtClean="0">
                <a:effectLst/>
              </a:rPr>
              <a:t>fourth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4" rtl="0"/>
            <a:r>
              <a:rPr lang="nb-NO" dirty="0" err="1" smtClean="0">
                <a:effectLst/>
              </a:rPr>
              <a:t>fifth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2444-3E2D-0F45-A951-4F0788CBA922}" type="datetime1">
              <a:rPr lang="nb-NO" smtClean="0"/>
              <a:t>12.06.15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99EC-8875-4B47-BA9D-6108D3BE00CB}" type="datetime1">
              <a:rPr lang="nb-NO" smtClean="0"/>
              <a:t>12.06.15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insert</a:t>
            </a:r>
            <a:r>
              <a:rPr lang="nb-NO" dirty="0" smtClean="0"/>
              <a:t> image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BB55-FB78-9A45-B5D5-E61DDCD448A3}" type="datetime1">
              <a:rPr lang="nb-NO" smtClean="0"/>
              <a:t>12.06.15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D967A9-DF2A-5A43-8AC6-1D4A3A6F000E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9DCE44-EC7C-C145-857D-D73365F79BF9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1CE7BF-BB5B-8249-8B53-544F6B7A5821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095C58-2B1D-FA4C-98F7-02F1C6EF5F6C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815E-B76E-C34F-BC08-49A7237D179A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7381-6789-B242-9B9B-88D1916B5C25}" type="datetime1">
              <a:rPr lang="nb-NO" smtClean="0"/>
              <a:t>12.06.15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40A9-7C5F-DB4A-8E31-151D931BE21D}" type="datetime1">
              <a:rPr lang="nb-NO" smtClean="0"/>
              <a:t>12.06.15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styles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nb-NO" dirty="0" err="1" smtClean="0">
                <a:effectLst/>
              </a:rPr>
              <a:t>Click</a:t>
            </a:r>
            <a:r>
              <a:rPr lang="nb-NO" dirty="0" smtClean="0">
                <a:effectLst/>
              </a:rPr>
              <a:t> to </a:t>
            </a:r>
            <a:r>
              <a:rPr lang="nb-NO" dirty="0" err="1" smtClean="0">
                <a:effectLst/>
              </a:rPr>
              <a:t>edit</a:t>
            </a:r>
            <a:r>
              <a:rPr lang="nb-NO" dirty="0" smtClean="0">
                <a:effectLst/>
              </a:rPr>
              <a:t> Master </a:t>
            </a:r>
            <a:r>
              <a:rPr lang="nb-NO" dirty="0" err="1" smtClean="0">
                <a:effectLst/>
              </a:rPr>
              <a:t>text</a:t>
            </a:r>
            <a:r>
              <a:rPr lang="nb-NO" dirty="0" smtClean="0">
                <a:effectLst/>
              </a:rPr>
              <a:t> styles</a:t>
            </a:r>
          </a:p>
          <a:p>
            <a:pPr lvl="1" rtl="0"/>
            <a:r>
              <a:rPr lang="nb-NO" dirty="0" err="1" smtClean="0">
                <a:effectLst/>
              </a:rPr>
              <a:t>second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2" rtl="0"/>
            <a:r>
              <a:rPr lang="nb-NO" dirty="0" err="1" smtClean="0">
                <a:effectLst/>
              </a:rPr>
              <a:t>third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3" rtl="0"/>
            <a:r>
              <a:rPr lang="nb-NO" dirty="0" err="1" smtClean="0">
                <a:effectLst/>
              </a:rPr>
              <a:t>fourth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  <a:p>
            <a:pPr lvl="4" rtl="0"/>
            <a:r>
              <a:rPr lang="nb-NO" dirty="0" err="1" smtClean="0">
                <a:effectLst/>
              </a:rPr>
              <a:t>fifth</a:t>
            </a:r>
            <a:r>
              <a:rPr lang="nb-NO" dirty="0" smtClean="0">
                <a:effectLst/>
              </a:rPr>
              <a:t> </a:t>
            </a:r>
            <a:r>
              <a:rPr lang="nb-NO" dirty="0" err="1" smtClean="0">
                <a:effectLst/>
              </a:rPr>
              <a:t>level</a:t>
            </a:r>
            <a:endParaRPr lang="nb-NO" dirty="0" smtClean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CF5E7F32-0B3C-1240-84D8-D864D9BB5F8D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922"/>
            <a:ext cx="3417151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Presentation </a:t>
            </a:r>
            <a:r>
              <a:rPr lang="nb-NO" dirty="0" err="1" smtClean="0"/>
              <a:t>template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Østfold </a:t>
            </a:r>
            <a:r>
              <a:rPr lang="nb-NO" dirty="0" err="1" smtClean="0"/>
              <a:t>University</a:t>
            </a:r>
            <a:r>
              <a:rPr lang="nb-NO" dirty="0" smtClean="0"/>
              <a:t> College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58-382D-6447-B7D4-87FB2A1BC61F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77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Presentation </a:t>
            </a:r>
            <a:r>
              <a:rPr lang="nb-NO" dirty="0" err="1"/>
              <a:t>template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Østfold </a:t>
            </a:r>
            <a:r>
              <a:rPr lang="nb-NO" dirty="0" err="1"/>
              <a:t>University</a:t>
            </a:r>
            <a:r>
              <a:rPr lang="nb-NO" dirty="0"/>
              <a:t> College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A22A-AD7E-0542-984E-30A62951ACEC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90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Title</a:t>
            </a:r>
            <a:r>
              <a:rPr lang="nb-NO" dirty="0"/>
              <a:t> and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site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smtClean="0"/>
              <a:t>styles</a:t>
            </a:r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72E6-72CA-E14B-8F58-8240871FDB61}" type="datetime1">
              <a:rPr lang="nb-NO" smtClean="0"/>
              <a:t>12.06.15</a:t>
            </a:fld>
            <a:endParaRPr lang="nb-NO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16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949-8A82-D54A-B57C-30D5F600E1E6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Chapter Side </a:t>
            </a:r>
            <a:r>
              <a:rPr lang="nb-NO" dirty="0" err="1" smtClean="0"/>
              <a:t>with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 smtClean="0"/>
              <a:t>centered</a:t>
            </a:r>
            <a:r>
              <a:rPr lang="nb-NO" dirty="0" smtClean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365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57B-0416-0F4D-A5D5-DD8EE377DFB9}" type="datetime1">
              <a:rPr lang="nb-NO" smtClean="0"/>
              <a:t>12.06.15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First name Last name | Faculty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Chapter Side </a:t>
            </a:r>
            <a:r>
              <a:rPr lang="nb-NO" dirty="0" err="1"/>
              <a:t>with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/>
              <a:t>centered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4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Chapter Side </a:t>
            </a:r>
            <a:r>
              <a:rPr lang="nb-NO" dirty="0" err="1"/>
              <a:t>with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/>
              <a:t>centered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19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39772"/>
      </p:ext>
    </p:extLst>
  </p:cSld>
  <p:clrMapOvr>
    <a:masterClrMapping/>
  </p:clrMapOvr>
</p:sld>
</file>

<file path=ppt/theme/theme1.xml><?xml version="1.0" encoding="utf-8"?>
<a:theme xmlns:a="http://schemas.openxmlformats.org/drawingml/2006/main" name="HIOF-v.0.0.3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71</Words>
  <Application>Microsoft Macintosh PowerPoint</Application>
  <PresentationFormat>Skjermfremvisning (16:9)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HIOF-v.0.0.3</vt:lpstr>
      <vt:lpstr>Presentation template Østfold University College</vt:lpstr>
      <vt:lpstr>Presentation template Østfold University College</vt:lpstr>
      <vt:lpstr>Title and content site</vt:lpstr>
      <vt:lpstr>Chapter Side with centered title</vt:lpstr>
      <vt:lpstr>Chapter Side with centered title</vt:lpstr>
      <vt:lpstr>Chapter Side with centered title</vt:lpstr>
      <vt:lpstr>PowerPoint-presentasjon</vt:lpstr>
      <vt:lpstr>PowerPoint-presentasjon</vt:lpstr>
    </vt:vector>
  </TitlesOfParts>
  <Manager/>
  <Company>The Pitch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HIOF-template-7.13.Presentasjonsmal</dc:title>
  <dc:subject/>
  <dc:creator>Karine Strand Andresen</dc:creator>
  <cp:keywords/>
  <dc:description/>
  <cp:lastModifiedBy>Karine Strand Andresen</cp:lastModifiedBy>
  <cp:revision>14</cp:revision>
  <dcterms:created xsi:type="dcterms:W3CDTF">2015-06-11T22:12:29Z</dcterms:created>
  <dcterms:modified xsi:type="dcterms:W3CDTF">2015-06-12T10:28:39Z</dcterms:modified>
  <cp:category/>
</cp:coreProperties>
</file>