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2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>
      <a:defRPr lang="nb-NO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80" d="100"/>
          <a:sy n="180" d="100"/>
        </p:scale>
        <p:origin x="-320" y="-1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F15ACB-6D39-BD4E-B219-F3F80F4D5658}" type="datetimeFigureOut">
              <a:rPr lang="nb-NO" smtClean="0"/>
              <a:t>12.06.15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53D036-F3E9-EE46-9B35-EC7759C2F54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361545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444867-3A3C-8F4F-AA72-C1B9EB729F72}" type="datetimeFigureOut">
              <a:rPr lang="nb-NO" smtClean="0"/>
              <a:t>12.06.15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5C457E-F630-C147-B67D-734B6B1CD9D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730815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359A6-C3A3-894B-ACF8-4D0719EE96C9}" type="datetime1">
              <a:rPr lang="nb-NO" smtClean="0"/>
              <a:t>12.06.15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Fornavn Etternavn | Avdelingsnavn</a:t>
            </a:r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CCE09-4EB9-D24E-99A2-F5BDA1BD657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38523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7199B-BB31-8E4B-A7A2-E5B280B24D3E}" type="datetime1">
              <a:rPr lang="nb-NO" smtClean="0"/>
              <a:t>12.06.15</a:t>
            </a:fld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Fornavn Etternavn | Avdelingsnavn</a:t>
            </a:r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CCE09-4EB9-D24E-99A2-F5BDA1BD657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20449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bilde 2"/>
          <p:cNvSpPr>
            <a:spLocks noGrp="1"/>
          </p:cNvSpPr>
          <p:nvPr>
            <p:ph type="pic" idx="1" hasCustomPrompt="1"/>
          </p:nvPr>
        </p:nvSpPr>
        <p:spPr>
          <a:xfrm>
            <a:off x="0" y="100262"/>
            <a:ext cx="9144000" cy="4485105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 dirty="0" smtClean="0"/>
              <a:t>Klikk her for å sette inn bilde</a:t>
            </a:r>
            <a:endParaRPr lang="nb-NO" dirty="0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C2DEA-08B1-7948-8B98-7F7EE98C9BBB}" type="datetime1">
              <a:rPr lang="nb-NO" smtClean="0"/>
              <a:t>12.06.15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Fornavn Etternavn | Avdelingsnavn</a:t>
            </a:r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CCE09-4EB9-D24E-99A2-F5BDA1BD657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574532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Hvileside 1-Gron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e 5" descr="HEX-hvitt-net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Bilde 6" descr="logo-0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263" y="741033"/>
            <a:ext cx="6245475" cy="1730121"/>
          </a:xfrm>
          <a:prstGeom prst="rect">
            <a:avLst/>
          </a:prstGeom>
        </p:spPr>
      </p:pic>
      <p:pic>
        <p:nvPicPr>
          <p:cNvPr id="4" name="Bilde 3" descr="HEX-hvitt-net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5" name="Bilde 4" descr="logo-01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263" y="741033"/>
            <a:ext cx="6245475" cy="1730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8719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Hvileside 1-Blaa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e 5" descr="HEX-hvitt-net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Bilde 6" descr="logo-0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263" y="741033"/>
            <a:ext cx="6245475" cy="1730121"/>
          </a:xfrm>
          <a:prstGeom prst="rect">
            <a:avLst/>
          </a:prstGeom>
        </p:spPr>
      </p:pic>
      <p:pic>
        <p:nvPicPr>
          <p:cNvPr id="4" name="Bilde 3" descr="HEX-hvitt-net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5" name="Bilde 4" descr="logo-01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263" y="741033"/>
            <a:ext cx="6245475" cy="1730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467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rside 1-Gron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e 7" descr="HEX-ppt-net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274053" y="1203159"/>
            <a:ext cx="8412748" cy="1784684"/>
          </a:xfrm>
        </p:spPr>
        <p:txBody>
          <a:bodyPr anchor="b">
            <a:normAutofit/>
          </a:bodyPr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88FC89C-134A-2E45-8C39-7C3439111754}" type="datetime1">
              <a:rPr lang="nb-NO" smtClean="0"/>
              <a:t>12.06.15</a:t>
            </a:fld>
            <a:endParaRPr lang="nb-NO" dirty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nb-NO" smtClean="0"/>
              <a:t>Fornavn Etternavn | Avdelingsnavn</a:t>
            </a:r>
            <a:endParaRPr lang="nb-NO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8ECCE09-4EB9-D24E-99A2-F5BDA1BD657E}" type="slidenum">
              <a:rPr lang="nb-NO" smtClean="0"/>
              <a:pPr/>
              <a:t>‹#›</a:t>
            </a:fld>
            <a:endParaRPr lang="nb-NO" dirty="0"/>
          </a:p>
        </p:txBody>
      </p:sp>
      <p:pic>
        <p:nvPicPr>
          <p:cNvPr id="9" name="Bild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782" y="33420"/>
            <a:ext cx="2643744" cy="732370"/>
          </a:xfrm>
          <a:prstGeom prst="rect">
            <a:avLst/>
          </a:prstGeom>
        </p:spPr>
      </p:pic>
      <p:pic>
        <p:nvPicPr>
          <p:cNvPr id="10" name="Bilde 9" descr="HEX-ppt-net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1" name="Bilde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782" y="33420"/>
            <a:ext cx="2643744" cy="732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912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rside 1-Blaa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e 7" descr="HEX-ppt-net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274053" y="1203159"/>
            <a:ext cx="8412748" cy="1784684"/>
          </a:xfrm>
        </p:spPr>
        <p:txBody>
          <a:bodyPr anchor="b">
            <a:normAutofit/>
          </a:bodyPr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F1E1DA0-CA52-B340-855F-8ABCDCCC4B76}" type="datetime1">
              <a:rPr lang="nb-NO" smtClean="0"/>
              <a:t>12.06.15</a:t>
            </a:fld>
            <a:endParaRPr lang="nb-NO" dirty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nb-NO" smtClean="0"/>
              <a:t>Fornavn Etternavn | Avdelingsnavn</a:t>
            </a:r>
            <a:endParaRPr lang="nb-NO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8ECCE09-4EB9-D24E-99A2-F5BDA1BD657E}" type="slidenum">
              <a:rPr lang="nb-NO" smtClean="0"/>
              <a:pPr/>
              <a:t>‹#›</a:t>
            </a:fld>
            <a:endParaRPr lang="nb-NO" dirty="0"/>
          </a:p>
        </p:txBody>
      </p:sp>
      <p:pic>
        <p:nvPicPr>
          <p:cNvPr id="9" name="Bild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782" y="33420"/>
            <a:ext cx="2643744" cy="732370"/>
          </a:xfrm>
          <a:prstGeom prst="rect">
            <a:avLst/>
          </a:prstGeom>
        </p:spPr>
      </p:pic>
      <p:pic>
        <p:nvPicPr>
          <p:cNvPr id="10" name="Bilde 9" descr="HEX-ppt-net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1" name="Bilde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782" y="33420"/>
            <a:ext cx="2643744" cy="732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894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apittelside 1-Gron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992D4AF-9C96-7F49-AF80-F55779899E33}" type="datetime1">
              <a:rPr lang="nb-NO" smtClean="0"/>
              <a:t>12.06.15</a:t>
            </a:fld>
            <a:endParaRPr lang="nb-NO" dirty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nb-NO" smtClean="0"/>
              <a:t>Fornavn Etternavn | Avdelingsnavn</a:t>
            </a:r>
            <a:endParaRPr lang="nb-NO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8ECCE09-4EB9-D24E-99A2-F5BDA1BD657E}" type="slidenum">
              <a:rPr lang="nb-NO" smtClean="0"/>
              <a:pPr/>
              <a:t>‹#›</a:t>
            </a:fld>
            <a:endParaRPr lang="nb-NO" dirty="0"/>
          </a:p>
        </p:txBody>
      </p:sp>
      <p:pic>
        <p:nvPicPr>
          <p:cNvPr id="9" name="Bild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782" y="33420"/>
            <a:ext cx="2643744" cy="732370"/>
          </a:xfrm>
          <a:prstGeom prst="rect">
            <a:avLst/>
          </a:prstGeom>
        </p:spPr>
      </p:pic>
      <p:sp>
        <p:nvSpPr>
          <p:cNvPr id="10" name="Plassholder for tittel 1"/>
          <p:cNvSpPr>
            <a:spLocks noGrp="1"/>
          </p:cNvSpPr>
          <p:nvPr>
            <p:ph type="title" hasCustomPrompt="1"/>
          </p:nvPr>
        </p:nvSpPr>
        <p:spPr>
          <a:xfrm>
            <a:off x="1510632" y="761999"/>
            <a:ext cx="6075947" cy="3215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000">
                <a:solidFill>
                  <a:srgbClr val="FFFFFF"/>
                </a:solidFill>
              </a:defRPr>
            </a:lvl1pPr>
          </a:lstStyle>
          <a:p>
            <a:r>
              <a:rPr lang="nb-NO" dirty="0" smtClean="0"/>
              <a:t>KLIKK FOR Å REDIGERE TITTELSTIL</a:t>
            </a:r>
            <a:endParaRPr lang="nb-NO" dirty="0"/>
          </a:p>
        </p:txBody>
      </p:sp>
      <p:pic>
        <p:nvPicPr>
          <p:cNvPr id="7" name="Bild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782" y="33420"/>
            <a:ext cx="2643744" cy="732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194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apittelside 1-Blaa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50546D6-51F2-6F41-B259-DE31E134453F}" type="datetime1">
              <a:rPr lang="nb-NO" smtClean="0"/>
              <a:t>12.06.15</a:t>
            </a:fld>
            <a:endParaRPr lang="nb-NO" dirty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nb-NO" smtClean="0"/>
              <a:t>Fornavn Etternavn | Avdelingsnavn</a:t>
            </a:r>
            <a:endParaRPr lang="nb-NO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8ECCE09-4EB9-D24E-99A2-F5BDA1BD657E}" type="slidenum">
              <a:rPr lang="nb-NO" smtClean="0"/>
              <a:pPr/>
              <a:t>‹#›</a:t>
            </a:fld>
            <a:endParaRPr lang="nb-NO" dirty="0"/>
          </a:p>
        </p:txBody>
      </p:sp>
      <p:pic>
        <p:nvPicPr>
          <p:cNvPr id="9" name="Bild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782" y="33420"/>
            <a:ext cx="2643744" cy="732370"/>
          </a:xfrm>
          <a:prstGeom prst="rect">
            <a:avLst/>
          </a:prstGeom>
        </p:spPr>
      </p:pic>
      <p:sp>
        <p:nvSpPr>
          <p:cNvPr id="10" name="Plassholder for tittel 1"/>
          <p:cNvSpPr>
            <a:spLocks noGrp="1"/>
          </p:cNvSpPr>
          <p:nvPr>
            <p:ph type="title" hasCustomPrompt="1"/>
          </p:nvPr>
        </p:nvSpPr>
        <p:spPr>
          <a:xfrm>
            <a:off x="1510632" y="761999"/>
            <a:ext cx="6075947" cy="3215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000">
                <a:solidFill>
                  <a:srgbClr val="FFFFFF"/>
                </a:solidFill>
              </a:defRPr>
            </a:lvl1pPr>
          </a:lstStyle>
          <a:p>
            <a:r>
              <a:rPr lang="nb-NO" dirty="0" smtClean="0"/>
              <a:t>KLIKK FOR Å REDIGERE TITTELSTIL</a:t>
            </a:r>
            <a:endParaRPr lang="nb-NO" dirty="0"/>
          </a:p>
        </p:txBody>
      </p:sp>
      <p:pic>
        <p:nvPicPr>
          <p:cNvPr id="7" name="Bild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782" y="33420"/>
            <a:ext cx="2643744" cy="732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634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pittelside 1-Hexag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ssholder for tittel 1"/>
          <p:cNvSpPr>
            <a:spLocks noGrp="1"/>
          </p:cNvSpPr>
          <p:nvPr>
            <p:ph type="title" hasCustomPrompt="1"/>
          </p:nvPr>
        </p:nvSpPr>
        <p:spPr>
          <a:xfrm>
            <a:off x="1510632" y="762000"/>
            <a:ext cx="6075947" cy="19985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000"/>
            </a:lvl1pPr>
          </a:lstStyle>
          <a:p>
            <a:r>
              <a:rPr lang="nb-NO" dirty="0" smtClean="0"/>
              <a:t>KLIKK FOR Å REDIGERE TITTELSTIL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439050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F44D3-54FE-0F49-A86F-1A19A2896C3F}" type="datetime1">
              <a:rPr lang="nb-NO" smtClean="0"/>
              <a:t>12.06.15</a:t>
            </a:fld>
            <a:endParaRPr lang="nb-NO" dirty="0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Fornavn Etternavn | Avdelingsnavn</a:t>
            </a:r>
            <a:endParaRPr lang="nb-NO" dirty="0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CCE09-4EB9-D24E-99A2-F5BDA1BD657E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487898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675105"/>
            <a:ext cx="4040188" cy="95605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26" y="675105"/>
            <a:ext cx="4041775" cy="95605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1FF2-88BD-8A44-B3EE-DAF294C5185B}" type="datetime1">
              <a:rPr lang="nb-NO" smtClean="0"/>
              <a:t>12.06.15</a:t>
            </a:fld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Fornavn Etternavn | Avdelingsnavn</a:t>
            </a:r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CCE09-4EB9-D24E-99A2-F5BDA1BD657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24599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36326-5163-0044-B1D5-AF224F9B14F3}" type="datetime1">
              <a:rPr lang="nb-NO" smtClean="0"/>
              <a:t>12.06.15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Fornavn Etternavn | Avdelingsnavn</a:t>
            </a:r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CCE09-4EB9-D24E-99A2-F5BDA1BD657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93546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6" Type="http://schemas.openxmlformats.org/officeDocument/2006/relationships/image" Target="../media/image2.png"/><Relationship Id="rId17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457200" y="675104"/>
            <a:ext cx="8229600" cy="4545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 smtClean="0"/>
              <a:t>Klikk for å redigere tittelstil</a:t>
            </a:r>
            <a:endParaRPr lang="nb-NO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 smtClean="0"/>
              <a:t>Klikk for å redigere tekststiler i malen</a:t>
            </a:r>
          </a:p>
          <a:p>
            <a:pPr lvl="1"/>
            <a:r>
              <a:rPr lang="nb-NO" dirty="0" smtClean="0"/>
              <a:t>Andre nivå</a:t>
            </a:r>
          </a:p>
          <a:p>
            <a:pPr lvl="2"/>
            <a:r>
              <a:rPr lang="nb-NO" dirty="0" smtClean="0"/>
              <a:t>Tredje nivå</a:t>
            </a:r>
          </a:p>
          <a:p>
            <a:pPr lvl="3"/>
            <a:r>
              <a:rPr lang="nb-NO" dirty="0" smtClean="0"/>
              <a:t>Fjerde nivå</a:t>
            </a:r>
          </a:p>
          <a:p>
            <a:pPr lvl="4"/>
            <a:r>
              <a:rPr lang="nb-NO" dirty="0" smtClean="0"/>
              <a:t>Femte nivå</a:t>
            </a:r>
            <a:endParaRPr lang="nb-NO" dirty="0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6697576" y="4768684"/>
            <a:ext cx="168442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Source Sans Pro"/>
              </a:defRPr>
            </a:lvl1pPr>
          </a:lstStyle>
          <a:p>
            <a:fld id="{F5A118D7-CBDA-7D43-9E56-A6CFCD989EF1}" type="datetime1">
              <a:rPr lang="nb-NO" smtClean="0"/>
              <a:t>12.06.15</a:t>
            </a:fld>
            <a:endParaRPr lang="nb-NO" dirty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316835" y="4767263"/>
            <a:ext cx="592622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101820"/>
                </a:solidFill>
                <a:latin typeface="Source Sans Pro"/>
              </a:defRPr>
            </a:lvl1pPr>
          </a:lstStyle>
          <a:p>
            <a:r>
              <a:rPr lang="nb-NO" smtClean="0"/>
              <a:t>Fornavn Etternavn | Avdelingsnavn</a:t>
            </a:r>
            <a:endParaRPr lang="nb-NO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381996" y="4767263"/>
            <a:ext cx="41174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101820"/>
                </a:solidFill>
                <a:latin typeface="Source Sans Pro"/>
              </a:defRPr>
            </a:lvl1pPr>
          </a:lstStyle>
          <a:p>
            <a:fld id="{28ECCE09-4EB9-D24E-99A2-F5BDA1BD657E}" type="slidenum">
              <a:rPr lang="nb-NO" smtClean="0"/>
              <a:pPr/>
              <a:t>‹#›</a:t>
            </a:fld>
            <a:endParaRPr lang="nb-NO" dirty="0"/>
          </a:p>
        </p:txBody>
      </p:sp>
      <p:pic>
        <p:nvPicPr>
          <p:cNvPr id="7" name="Bilde 6" descr="logo-nor.pn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5309" y="33420"/>
            <a:ext cx="2648691" cy="732370"/>
          </a:xfrm>
          <a:prstGeom prst="rect">
            <a:avLst/>
          </a:prstGeom>
        </p:spPr>
      </p:pic>
      <p:pic>
        <p:nvPicPr>
          <p:cNvPr id="8" name="Bilde 7" descr="logo-nor.png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5309" y="33420"/>
            <a:ext cx="2648691" cy="732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296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2800" kern="1200" baseline="0">
          <a:solidFill>
            <a:schemeClr val="tx1"/>
          </a:solidFill>
          <a:latin typeface="Source Sans Pro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17"/>
        </a:buBlip>
        <a:defRPr sz="2400" kern="1200">
          <a:solidFill>
            <a:schemeClr val="tx1"/>
          </a:solidFill>
          <a:latin typeface="Source Sans Pro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SzPct val="100000"/>
        <a:buFontTx/>
        <a:buBlip>
          <a:blip r:embed="rId17"/>
        </a:buBlip>
        <a:defRPr sz="2000" kern="1200">
          <a:solidFill>
            <a:schemeClr val="tx1"/>
          </a:solidFill>
          <a:latin typeface="Source Sans Pro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SzPct val="100000"/>
        <a:buFontTx/>
        <a:buBlip>
          <a:blip r:embed="rId17"/>
        </a:buBlip>
        <a:defRPr sz="1800" kern="1200">
          <a:solidFill>
            <a:schemeClr val="tx1"/>
          </a:solidFill>
          <a:latin typeface="Source Sans Pro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SzPct val="100000"/>
        <a:buFontTx/>
        <a:buBlip>
          <a:blip r:embed="rId17"/>
        </a:buBlip>
        <a:defRPr sz="1600" kern="1200">
          <a:solidFill>
            <a:schemeClr val="tx1"/>
          </a:solidFill>
          <a:latin typeface="Source Sans Pro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SzPct val="100000"/>
        <a:buFontTx/>
        <a:buBlip>
          <a:blip r:embed="rId17"/>
        </a:buBlip>
        <a:defRPr sz="1400" kern="1200">
          <a:solidFill>
            <a:schemeClr val="tx1"/>
          </a:solidFill>
          <a:latin typeface="Source Sans Pro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err="1" smtClean="0"/>
              <a:t>Presentasjonsmal</a:t>
            </a:r>
            <a:r>
              <a:rPr lang="nb-NO" dirty="0" smtClean="0"/>
              <a:t> </a:t>
            </a:r>
            <a:br>
              <a:rPr lang="nb-NO" dirty="0" smtClean="0"/>
            </a:br>
            <a:r>
              <a:rPr lang="nb-NO" dirty="0" smtClean="0"/>
              <a:t>Høgskolen i Østfold</a:t>
            </a:r>
            <a:endParaRPr lang="nb-NO" dirty="0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5B84C-11D2-9546-9545-6FC8587A90C4}" type="datetime1">
              <a:rPr lang="nb-NO" smtClean="0"/>
              <a:t>12.06.15</a:t>
            </a:fld>
            <a:endParaRPr lang="nb-NO" dirty="0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Fornavn Etternavn | Avdelingsnavn</a:t>
            </a:r>
            <a:endParaRPr lang="nb-NO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CCE09-4EB9-D24E-99A2-F5BDA1BD657E}" type="slidenum">
              <a:rPr lang="nb-NO" smtClean="0"/>
              <a:pPr/>
              <a:t>1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42779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tel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err="1"/>
              <a:t>Presentasjonsmal</a:t>
            </a:r>
            <a:r>
              <a:rPr lang="nb-NO" dirty="0"/>
              <a:t> </a:t>
            </a:r>
            <a:br>
              <a:rPr lang="nb-NO" dirty="0"/>
            </a:br>
            <a:r>
              <a:rPr lang="nb-NO" dirty="0"/>
              <a:t>Høgskolen i Østfold</a:t>
            </a:r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FC89C-134A-2E45-8C39-7C3439111754}" type="datetime1">
              <a:rPr lang="nb-NO" smtClean="0"/>
              <a:t>12.06.15</a:t>
            </a:fld>
            <a:endParaRPr lang="nb-NO" dirty="0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Fornavn Etternavn | Avdelingsnavn</a:t>
            </a:r>
            <a:endParaRPr lang="nb-NO" dirty="0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CCE09-4EB9-D24E-99A2-F5BDA1BD657E}" type="slidenum">
              <a:rPr lang="nb-NO" smtClean="0"/>
              <a:pPr/>
              <a:t>2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509090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Tittel og innholdsside</a:t>
            </a:r>
            <a:endParaRPr lang="nb-NO" dirty="0"/>
          </a:p>
        </p:txBody>
      </p:sp>
      <p:sp>
        <p:nvSpPr>
          <p:cNvPr id="7" name="Plassholder for innhold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</a:t>
            </a:r>
            <a:r>
              <a:rPr lang="nb-NO" dirty="0" smtClean="0"/>
              <a:t>nivå</a:t>
            </a:r>
            <a:endParaRPr lang="nb-NO" dirty="0"/>
          </a:p>
        </p:txBody>
      </p:sp>
      <p:sp>
        <p:nvSpPr>
          <p:cNvPr id="8" name="Plassholder for dato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1382E-0D3D-574E-9A5B-2D4722629FF9}" type="datetime1">
              <a:rPr lang="nb-NO" smtClean="0"/>
              <a:t>12.06.15</a:t>
            </a:fld>
            <a:endParaRPr lang="nb-NO"/>
          </a:p>
        </p:txBody>
      </p:sp>
      <p:sp>
        <p:nvSpPr>
          <p:cNvPr id="9" name="Plassholder for bunntekst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Fornavn Etternavn | Avdelingsnavn</a:t>
            </a:r>
            <a:endParaRPr lang="nb-NO"/>
          </a:p>
        </p:txBody>
      </p:sp>
      <p:sp>
        <p:nvSpPr>
          <p:cNvPr id="10" name="Plassholder for lysbildenumm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CCE09-4EB9-D24E-99A2-F5BDA1BD657E}" type="slidenum">
              <a:rPr lang="nb-NO" smtClean="0"/>
              <a:t>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54169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FC89C-134A-2E45-8C39-7C3439111754}" type="datetime1">
              <a:rPr lang="nb-NO" smtClean="0"/>
              <a:t>12.06.15</a:t>
            </a:fld>
            <a:endParaRPr lang="nb-NO" dirty="0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Fornavn Etternavn | Avdelingsnavn</a:t>
            </a:r>
            <a:endParaRPr lang="nb-NO" dirty="0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CCE09-4EB9-D24E-99A2-F5BDA1BD657E}" type="slidenum">
              <a:rPr lang="nb-NO" smtClean="0"/>
              <a:pPr/>
              <a:t>4</a:t>
            </a:fld>
            <a:endParaRPr lang="nb-NO" dirty="0"/>
          </a:p>
        </p:txBody>
      </p:sp>
      <p:sp>
        <p:nvSpPr>
          <p:cNvPr id="6" name="Tit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Kapittelside med plass til sentrert tittel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643650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FC89C-134A-2E45-8C39-7C3439111754}" type="datetime1">
              <a:rPr lang="nb-NO" smtClean="0"/>
              <a:t>12.06.15</a:t>
            </a:fld>
            <a:endParaRPr lang="nb-NO" dirty="0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Fornavn Etternavn | Avdelingsnavn</a:t>
            </a:r>
            <a:endParaRPr lang="nb-NO" dirty="0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CCE09-4EB9-D24E-99A2-F5BDA1BD657E}" type="slidenum">
              <a:rPr lang="nb-NO" smtClean="0"/>
              <a:pPr/>
              <a:t>5</a:t>
            </a:fld>
            <a:endParaRPr lang="nb-NO" dirty="0"/>
          </a:p>
        </p:txBody>
      </p:sp>
      <p:sp>
        <p:nvSpPr>
          <p:cNvPr id="6" name="Tit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Kapittelside med plass til sentrert tittel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74403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Kapittelside med plass til sentrert tittel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661955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814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6839772"/>
      </p:ext>
    </p:extLst>
  </p:cSld>
  <p:clrMapOvr>
    <a:masterClrMapping/>
  </p:clrMapOvr>
</p:sld>
</file>

<file path=ppt/theme/theme1.xml><?xml version="1.0" encoding="utf-8"?>
<a:theme xmlns:a="http://schemas.openxmlformats.org/drawingml/2006/main" name="HIOF-v.0.0.3">
  <a:themeElements>
    <a:clrScheme name="HIOF-palett">
      <a:dk1>
        <a:srgbClr val="101820"/>
      </a:dk1>
      <a:lt1>
        <a:srgbClr val="101820"/>
      </a:lt1>
      <a:dk2>
        <a:srgbClr val="EDEBE9"/>
      </a:dk2>
      <a:lt2>
        <a:srgbClr val="FFFFFF"/>
      </a:lt2>
      <a:accent1>
        <a:srgbClr val="3CBFAE"/>
      </a:accent1>
      <a:accent2>
        <a:srgbClr val="C76D62"/>
      </a:accent2>
      <a:accent3>
        <a:srgbClr val="457A7C"/>
      </a:accent3>
      <a:accent4>
        <a:srgbClr val="D7D2CB"/>
      </a:accent4>
      <a:accent5>
        <a:srgbClr val="978794"/>
      </a:accent5>
      <a:accent6>
        <a:srgbClr val="C0B8B0"/>
      </a:accent6>
      <a:hlink>
        <a:srgbClr val="457A7C"/>
      </a:hlink>
      <a:folHlink>
        <a:srgbClr val="3CBF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</TotalTime>
  <Words>68</Words>
  <Application>Microsoft Macintosh PowerPoint</Application>
  <PresentationFormat>Skjermfremvisning (16:9)</PresentationFormat>
  <Paragraphs>26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Lysbildetitler</vt:lpstr>
      </vt:variant>
      <vt:variant>
        <vt:i4>8</vt:i4>
      </vt:variant>
    </vt:vector>
  </HeadingPairs>
  <TitlesOfParts>
    <vt:vector size="9" baseType="lpstr">
      <vt:lpstr>HIOF-v.0.0.3</vt:lpstr>
      <vt:lpstr>Presentasjonsmal  Høgskolen i Østfold</vt:lpstr>
      <vt:lpstr>Presentasjonsmal  Høgskolen i Østfold</vt:lpstr>
      <vt:lpstr>Tittel og innholdsside</vt:lpstr>
      <vt:lpstr>Kapittelside med plass til sentrert tittel</vt:lpstr>
      <vt:lpstr>Kapittelside med plass til sentrert tittel</vt:lpstr>
      <vt:lpstr>Kapittelside med plass til sentrert tittel</vt:lpstr>
      <vt:lpstr>PowerPoint-presentasjon</vt:lpstr>
      <vt:lpstr>PowerPoint-presentasjon</vt:lpstr>
    </vt:vector>
  </TitlesOfParts>
  <Manager/>
  <Company>The Pitch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HIOF-template-7.13.Presentasjonsmal</dc:title>
  <dc:subject/>
  <dc:creator>Karine Strand Andresen</dc:creator>
  <cp:keywords/>
  <dc:description/>
  <cp:lastModifiedBy>Karine Strand Andresen</cp:lastModifiedBy>
  <cp:revision>10</cp:revision>
  <dcterms:created xsi:type="dcterms:W3CDTF">2015-06-11T22:12:29Z</dcterms:created>
  <dcterms:modified xsi:type="dcterms:W3CDTF">2015-06-12T09:05:19Z</dcterms:modified>
  <cp:category/>
</cp:coreProperties>
</file>