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13"/>
  </p:handoutMasterIdLst>
  <p:sldIdLst>
    <p:sldId id="507" r:id="rId3"/>
    <p:sldId id="508" r:id="rId5"/>
    <p:sldId id="509" r:id="rId6"/>
    <p:sldId id="510" r:id="rId7"/>
    <p:sldId id="511" r:id="rId8"/>
    <p:sldId id="512" r:id="rId9"/>
    <p:sldId id="513" r:id="rId10"/>
    <p:sldId id="514" r:id="rId11"/>
    <p:sldId id="515" r:id="rId12"/>
    <p:sldId id="516" r:id="rId13"/>
    <p:sldId id="517" r:id="rId14"/>
    <p:sldId id="518" r:id="rId15"/>
    <p:sldId id="519" r:id="rId16"/>
    <p:sldId id="520" r:id="rId17"/>
    <p:sldId id="521" r:id="rId18"/>
    <p:sldId id="522" r:id="rId19"/>
    <p:sldId id="523" r:id="rId20"/>
    <p:sldId id="524" r:id="rId21"/>
    <p:sldId id="525" r:id="rId22"/>
    <p:sldId id="526" r:id="rId23"/>
    <p:sldId id="527" r:id="rId24"/>
    <p:sldId id="528" r:id="rId25"/>
    <p:sldId id="529" r:id="rId26"/>
    <p:sldId id="530" r:id="rId27"/>
    <p:sldId id="531" r:id="rId28"/>
    <p:sldId id="532" r:id="rId29"/>
    <p:sldId id="533" r:id="rId30"/>
    <p:sldId id="534" r:id="rId31"/>
    <p:sldId id="535" r:id="rId32"/>
    <p:sldId id="536" r:id="rId33"/>
    <p:sldId id="537" r:id="rId34"/>
    <p:sldId id="538" r:id="rId35"/>
    <p:sldId id="539" r:id="rId36"/>
    <p:sldId id="540" r:id="rId37"/>
    <p:sldId id="541" r:id="rId38"/>
    <p:sldId id="542" r:id="rId39"/>
    <p:sldId id="543" r:id="rId40"/>
    <p:sldId id="544" r:id="rId41"/>
    <p:sldId id="545" r:id="rId42"/>
    <p:sldId id="546" r:id="rId43"/>
    <p:sldId id="547" r:id="rId44"/>
    <p:sldId id="548" r:id="rId45"/>
    <p:sldId id="549" r:id="rId46"/>
    <p:sldId id="550" r:id="rId47"/>
    <p:sldId id="551" r:id="rId48"/>
    <p:sldId id="552" r:id="rId49"/>
    <p:sldId id="553" r:id="rId50"/>
    <p:sldId id="554" r:id="rId51"/>
    <p:sldId id="555" r:id="rId52"/>
    <p:sldId id="556" r:id="rId53"/>
    <p:sldId id="557" r:id="rId54"/>
    <p:sldId id="558" r:id="rId55"/>
    <p:sldId id="559" r:id="rId56"/>
    <p:sldId id="560" r:id="rId57"/>
    <p:sldId id="561" r:id="rId58"/>
    <p:sldId id="562" r:id="rId59"/>
    <p:sldId id="563" r:id="rId60"/>
    <p:sldId id="564" r:id="rId61"/>
    <p:sldId id="565" r:id="rId62"/>
    <p:sldId id="566" r:id="rId63"/>
    <p:sldId id="567" r:id="rId64"/>
    <p:sldId id="568" r:id="rId65"/>
    <p:sldId id="569" r:id="rId66"/>
    <p:sldId id="570" r:id="rId67"/>
    <p:sldId id="571" r:id="rId68"/>
    <p:sldId id="572" r:id="rId69"/>
    <p:sldId id="573" r:id="rId70"/>
    <p:sldId id="574" r:id="rId71"/>
    <p:sldId id="575" r:id="rId72"/>
    <p:sldId id="576" r:id="rId73"/>
    <p:sldId id="577" r:id="rId74"/>
    <p:sldId id="578" r:id="rId75"/>
    <p:sldId id="579" r:id="rId76"/>
    <p:sldId id="580" r:id="rId77"/>
    <p:sldId id="581" r:id="rId78"/>
    <p:sldId id="582" r:id="rId79"/>
    <p:sldId id="583" r:id="rId80"/>
    <p:sldId id="584" r:id="rId81"/>
    <p:sldId id="585" r:id="rId82"/>
    <p:sldId id="586" r:id="rId83"/>
    <p:sldId id="587" r:id="rId84"/>
    <p:sldId id="588" r:id="rId85"/>
    <p:sldId id="589" r:id="rId86"/>
    <p:sldId id="590" r:id="rId87"/>
    <p:sldId id="591" r:id="rId88"/>
    <p:sldId id="592" r:id="rId89"/>
    <p:sldId id="593" r:id="rId90"/>
    <p:sldId id="594" r:id="rId91"/>
    <p:sldId id="595" r:id="rId92"/>
    <p:sldId id="596" r:id="rId93"/>
    <p:sldId id="597" r:id="rId94"/>
    <p:sldId id="598" r:id="rId95"/>
    <p:sldId id="599" r:id="rId96"/>
    <p:sldId id="600" r:id="rId97"/>
    <p:sldId id="601" r:id="rId98"/>
    <p:sldId id="602" r:id="rId99"/>
    <p:sldId id="603" r:id="rId100"/>
    <p:sldId id="604" r:id="rId101"/>
    <p:sldId id="605" r:id="rId102"/>
    <p:sldId id="606" r:id="rId103"/>
    <p:sldId id="607" r:id="rId104"/>
    <p:sldId id="608" r:id="rId105"/>
    <p:sldId id="609" r:id="rId106"/>
    <p:sldId id="610" r:id="rId107"/>
    <p:sldId id="611" r:id="rId108"/>
    <p:sldId id="612" r:id="rId109"/>
    <p:sldId id="613" r:id="rId110"/>
    <p:sldId id="614" r:id="rId111"/>
    <p:sldId id="615" r:id="rId112"/>
    <p:sldId id="616" r:id="rId113"/>
    <p:sldId id="617" r:id="rId114"/>
    <p:sldId id="618" r:id="rId115"/>
    <p:sldId id="619" r:id="rId116"/>
    <p:sldId id="620" r:id="rId117"/>
    <p:sldId id="621" r:id="rId118"/>
    <p:sldId id="622" r:id="rId119"/>
    <p:sldId id="623" r:id="rId120"/>
    <p:sldId id="624" r:id="rId121"/>
    <p:sldId id="625" r:id="rId122"/>
    <p:sldId id="626" r:id="rId123"/>
    <p:sldId id="627" r:id="rId124"/>
    <p:sldId id="628" r:id="rId125"/>
    <p:sldId id="629" r:id="rId126"/>
    <p:sldId id="630" r:id="rId127"/>
    <p:sldId id="631" r:id="rId128"/>
    <p:sldId id="632" r:id="rId129"/>
    <p:sldId id="633" r:id="rId130"/>
    <p:sldId id="634" r:id="rId131"/>
    <p:sldId id="635" r:id="rId132"/>
    <p:sldId id="636" r:id="rId133"/>
    <p:sldId id="637" r:id="rId134"/>
    <p:sldId id="638" r:id="rId135"/>
    <p:sldId id="639" r:id="rId136"/>
    <p:sldId id="640" r:id="rId137"/>
    <p:sldId id="641" r:id="rId138"/>
    <p:sldId id="642" r:id="rId139"/>
    <p:sldId id="643" r:id="rId140"/>
    <p:sldId id="644" r:id="rId141"/>
    <p:sldId id="645" r:id="rId142"/>
    <p:sldId id="646" r:id="rId143"/>
    <p:sldId id="647" r:id="rId144"/>
    <p:sldId id="648" r:id="rId145"/>
    <p:sldId id="649" r:id="rId146"/>
    <p:sldId id="650" r:id="rId147"/>
    <p:sldId id="651" r:id="rId148"/>
    <p:sldId id="652" r:id="rId149"/>
    <p:sldId id="653" r:id="rId150"/>
    <p:sldId id="654" r:id="rId151"/>
    <p:sldId id="655" r:id="rId152"/>
    <p:sldId id="656" r:id="rId153"/>
    <p:sldId id="657" r:id="rId154"/>
    <p:sldId id="658" r:id="rId155"/>
    <p:sldId id="659" r:id="rId156"/>
    <p:sldId id="660" r:id="rId157"/>
    <p:sldId id="661" r:id="rId158"/>
    <p:sldId id="662" r:id="rId159"/>
    <p:sldId id="663" r:id="rId160"/>
    <p:sldId id="664" r:id="rId161"/>
    <p:sldId id="665" r:id="rId162"/>
    <p:sldId id="666" r:id="rId163"/>
    <p:sldId id="667" r:id="rId164"/>
    <p:sldId id="668" r:id="rId165"/>
    <p:sldId id="669" r:id="rId166"/>
    <p:sldId id="670" r:id="rId167"/>
    <p:sldId id="671" r:id="rId168"/>
    <p:sldId id="672" r:id="rId169"/>
    <p:sldId id="673" r:id="rId170"/>
    <p:sldId id="674" r:id="rId171"/>
    <p:sldId id="675" r:id="rId172"/>
    <p:sldId id="676" r:id="rId173"/>
    <p:sldId id="677" r:id="rId174"/>
    <p:sldId id="678" r:id="rId175"/>
    <p:sldId id="679" r:id="rId176"/>
    <p:sldId id="680" r:id="rId177"/>
    <p:sldId id="681" r:id="rId178"/>
    <p:sldId id="682" r:id="rId179"/>
    <p:sldId id="683" r:id="rId180"/>
    <p:sldId id="684" r:id="rId181"/>
    <p:sldId id="685" r:id="rId182"/>
    <p:sldId id="686" r:id="rId183"/>
    <p:sldId id="687" r:id="rId184"/>
    <p:sldId id="688" r:id="rId185"/>
    <p:sldId id="689" r:id="rId186"/>
    <p:sldId id="690" r:id="rId187"/>
    <p:sldId id="691" r:id="rId188"/>
    <p:sldId id="692" r:id="rId189"/>
    <p:sldId id="693" r:id="rId190"/>
    <p:sldId id="694" r:id="rId191"/>
    <p:sldId id="695" r:id="rId192"/>
    <p:sldId id="696" r:id="rId193"/>
    <p:sldId id="697" r:id="rId194"/>
    <p:sldId id="698" r:id="rId195"/>
    <p:sldId id="699" r:id="rId196"/>
    <p:sldId id="700" r:id="rId197"/>
    <p:sldId id="701" r:id="rId198"/>
    <p:sldId id="702" r:id="rId199"/>
    <p:sldId id="703" r:id="rId200"/>
    <p:sldId id="704" r:id="rId201"/>
    <p:sldId id="705" r:id="rId202"/>
    <p:sldId id="706" r:id="rId203"/>
    <p:sldId id="707" r:id="rId204"/>
    <p:sldId id="708" r:id="rId205"/>
    <p:sldId id="709" r:id="rId206"/>
    <p:sldId id="710" r:id="rId207"/>
    <p:sldId id="711" r:id="rId208"/>
    <p:sldId id="712" r:id="rId209"/>
    <p:sldId id="713" r:id="rId210"/>
    <p:sldId id="714" r:id="rId211"/>
    <p:sldId id="715" r:id="rId21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3366"/>
    <a:srgbClr val="FFFF66"/>
    <a:srgbClr val="33CC33"/>
    <a:srgbClr val="008000"/>
    <a:srgbClr val="FFFF00"/>
    <a:srgbClr val="889208"/>
    <a:srgbClr val="727B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297" autoAdjust="0"/>
    <p:restoredTop sz="95748" autoAdjust="0"/>
  </p:normalViewPr>
  <p:slideViewPr>
    <p:cSldViewPr>
      <p:cViewPr varScale="1">
        <p:scale>
          <a:sx n="72" d="100"/>
          <a:sy n="72" d="100"/>
        </p:scale>
        <p:origin x="-1752"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95754"/>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6" Type="http://schemas.openxmlformats.org/officeDocument/2006/relationships/tableStyles" Target="tableStyles.xml"/><Relationship Id="rId215" Type="http://schemas.openxmlformats.org/officeDocument/2006/relationships/viewProps" Target="viewProps.xml"/><Relationship Id="rId214" Type="http://schemas.openxmlformats.org/officeDocument/2006/relationships/presProps" Target="presProps.xml"/><Relationship Id="rId213" Type="http://schemas.openxmlformats.org/officeDocument/2006/relationships/handoutMaster" Target="handoutMasters/handoutMaster1.xml"/><Relationship Id="rId212" Type="http://schemas.openxmlformats.org/officeDocument/2006/relationships/slide" Target="slides/slide209.xml"/><Relationship Id="rId211" Type="http://schemas.openxmlformats.org/officeDocument/2006/relationships/slide" Target="slides/slide208.xml"/><Relationship Id="rId210" Type="http://schemas.openxmlformats.org/officeDocument/2006/relationships/slide" Target="slides/slide207.xml"/><Relationship Id="rId21" Type="http://schemas.openxmlformats.org/officeDocument/2006/relationships/slide" Target="slides/slide18.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7.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7" Type="http://schemas.openxmlformats.org/officeDocument/2006/relationships/image" Target="../media/image21.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CF89FCAE-4296-4EBA-94D8-5EA388559874}"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ea typeface="宋体" panose="02010600030101010101" pitchFamily="2" charset="-122"/>
              </a:defRPr>
            </a:lvl1pPr>
          </a:lstStyle>
          <a:p>
            <a:pPr>
              <a:defRPr/>
            </a:pPr>
            <a:fld id="{A6E3C894-921B-4F6B-904D-B2DE8FA835D0}" type="slidenum">
              <a:rPr lang="zh-CN" altLang="en-US"/>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1A288EB8-F344-4F93-B9EC-E50D33BAFDD5}" type="slidenum">
              <a:rPr lang="en-US" altLang="zh-CN"/>
            </a:fld>
            <a:endParaRPr lang="en-US" altLang="zh-CN"/>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524F994B-4A54-48C2-8647-52BF9A5BF14E}"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3554" name="Rectangle 2"/>
          <p:cNvSpPr>
            <a:spLocks noGrp="1" noRot="1" noChangeAspect="1" noChangeArrowheads="1" noTextEdit="1"/>
          </p:cNvSpPr>
          <p:nvPr>
            <p:ph type="sldImg"/>
          </p:nvPr>
        </p:nvSpPr>
        <p:spPr/>
      </p:sp>
      <p:sp>
        <p:nvSpPr>
          <p:cNvPr id="23555"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p:spPr>
        <p:txBody>
          <a:bodyPr/>
          <a:lstStyle/>
          <a:p>
            <a:fld id="{4AB61405-5F91-4206-89E3-A4A24B8AB0D9}"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41986" name="Rectangle 2"/>
          <p:cNvSpPr>
            <a:spLocks noGrp="1" noRot="1" noChangeAspect="1" noChangeArrowheads="1" noTextEdit="1"/>
          </p:cNvSpPr>
          <p:nvPr>
            <p:ph type="sldImg"/>
          </p:nvPr>
        </p:nvSpPr>
        <p:spPr/>
      </p:sp>
      <p:sp>
        <p:nvSpPr>
          <p:cNvPr id="41987"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Rectangle 7"/>
          <p:cNvSpPr>
            <a:spLocks noGrp="1" noChangeArrowheads="1"/>
          </p:cNvSpPr>
          <p:nvPr>
            <p:ph type="sldNum" sz="quarter" idx="5"/>
          </p:nvPr>
        </p:nvSpPr>
        <p:spPr>
          <a:noFill/>
        </p:spPr>
        <p:txBody>
          <a:bodyPr/>
          <a:lstStyle/>
          <a:p>
            <a:fld id="{69A592BA-EB31-4E3F-A001-A26196272CC3}"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46786" name="Rectangle 2"/>
          <p:cNvSpPr>
            <a:spLocks noGrp="1" noRot="1" noChangeAspect="1" noChangeArrowheads="1" noTextEdit="1"/>
          </p:cNvSpPr>
          <p:nvPr>
            <p:ph type="sldImg"/>
          </p:nvPr>
        </p:nvSpPr>
        <p:spPr/>
      </p:sp>
      <p:sp>
        <p:nvSpPr>
          <p:cNvPr id="246787"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3" name="Rectangle 7"/>
          <p:cNvSpPr>
            <a:spLocks noGrp="1" noChangeArrowheads="1"/>
          </p:cNvSpPr>
          <p:nvPr>
            <p:ph type="sldNum" sz="quarter" idx="5"/>
          </p:nvPr>
        </p:nvSpPr>
        <p:spPr>
          <a:noFill/>
        </p:spPr>
        <p:txBody>
          <a:bodyPr/>
          <a:lstStyle/>
          <a:p>
            <a:fld id="{EF4AC42E-0A5C-45EC-B048-7D5EF50DD516}"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48834" name="Rectangle 2"/>
          <p:cNvSpPr>
            <a:spLocks noGrp="1" noRot="1" noChangeAspect="1" noChangeArrowheads="1" noTextEdit="1"/>
          </p:cNvSpPr>
          <p:nvPr>
            <p:ph type="sldImg"/>
          </p:nvPr>
        </p:nvSpPr>
        <p:spPr/>
      </p:sp>
      <p:sp>
        <p:nvSpPr>
          <p:cNvPr id="248835"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Rectangle 7"/>
          <p:cNvSpPr>
            <a:spLocks noGrp="1" noChangeArrowheads="1"/>
          </p:cNvSpPr>
          <p:nvPr>
            <p:ph type="sldNum" sz="quarter" idx="5"/>
          </p:nvPr>
        </p:nvSpPr>
        <p:spPr>
          <a:noFill/>
        </p:spPr>
        <p:txBody>
          <a:bodyPr/>
          <a:lstStyle/>
          <a:p>
            <a:fld id="{7DEC9883-D3E4-4FFD-9C7D-43E582F8F915}"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50882" name="Rectangle 2"/>
          <p:cNvSpPr>
            <a:spLocks noGrp="1" noRot="1" noChangeAspect="1" noChangeArrowheads="1" noTextEdit="1"/>
          </p:cNvSpPr>
          <p:nvPr>
            <p:ph type="sldImg"/>
          </p:nvPr>
        </p:nvSpPr>
        <p:spPr/>
      </p:sp>
      <p:sp>
        <p:nvSpPr>
          <p:cNvPr id="250883"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Rectangle 7"/>
          <p:cNvSpPr>
            <a:spLocks noGrp="1" noChangeArrowheads="1"/>
          </p:cNvSpPr>
          <p:nvPr>
            <p:ph type="sldNum" sz="quarter" idx="5"/>
          </p:nvPr>
        </p:nvSpPr>
        <p:spPr>
          <a:noFill/>
        </p:spPr>
        <p:txBody>
          <a:bodyPr/>
          <a:lstStyle/>
          <a:p>
            <a:fld id="{9A2390EE-0FB9-4DF2-8DEF-7FDED115E911}"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52930" name="Rectangle 2"/>
          <p:cNvSpPr>
            <a:spLocks noGrp="1" noRot="1" noChangeAspect="1" noChangeArrowheads="1" noTextEdit="1"/>
          </p:cNvSpPr>
          <p:nvPr>
            <p:ph type="sldImg"/>
          </p:nvPr>
        </p:nvSpPr>
        <p:spPr/>
      </p:sp>
      <p:sp>
        <p:nvSpPr>
          <p:cNvPr id="252931"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Rectangle 7"/>
          <p:cNvSpPr>
            <a:spLocks noGrp="1" noChangeArrowheads="1"/>
          </p:cNvSpPr>
          <p:nvPr>
            <p:ph type="sldNum" sz="quarter" idx="5"/>
          </p:nvPr>
        </p:nvSpPr>
        <p:spPr>
          <a:noFill/>
        </p:spPr>
        <p:txBody>
          <a:bodyPr/>
          <a:lstStyle/>
          <a:p>
            <a:fld id="{C8FFEB12-8474-4456-9B85-C088FA55712A}"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54978" name="Rectangle 2"/>
          <p:cNvSpPr>
            <a:spLocks noGrp="1" noRot="1" noChangeAspect="1" noChangeArrowheads="1" noTextEdit="1"/>
          </p:cNvSpPr>
          <p:nvPr>
            <p:ph type="sldImg"/>
          </p:nvPr>
        </p:nvSpPr>
        <p:spPr/>
      </p:sp>
      <p:sp>
        <p:nvSpPr>
          <p:cNvPr id="254979"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5" name="Rectangle 7"/>
          <p:cNvSpPr>
            <a:spLocks noGrp="1" noChangeArrowheads="1"/>
          </p:cNvSpPr>
          <p:nvPr>
            <p:ph type="sldNum" sz="quarter" idx="5"/>
          </p:nvPr>
        </p:nvSpPr>
        <p:spPr>
          <a:noFill/>
        </p:spPr>
        <p:txBody>
          <a:bodyPr/>
          <a:lstStyle/>
          <a:p>
            <a:fld id="{EEC0542B-0EAB-4855-A1AB-F3440EE248C9}"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57026" name="Rectangle 2"/>
          <p:cNvSpPr>
            <a:spLocks noGrp="1" noRot="1" noChangeAspect="1" noChangeArrowheads="1" noTextEdit="1"/>
          </p:cNvSpPr>
          <p:nvPr>
            <p:ph type="sldImg"/>
          </p:nvPr>
        </p:nvSpPr>
        <p:spPr/>
      </p:sp>
      <p:sp>
        <p:nvSpPr>
          <p:cNvPr id="257027"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3" name="Rectangle 7"/>
          <p:cNvSpPr>
            <a:spLocks noGrp="1" noChangeArrowheads="1"/>
          </p:cNvSpPr>
          <p:nvPr>
            <p:ph type="sldNum" sz="quarter" idx="5"/>
          </p:nvPr>
        </p:nvSpPr>
        <p:spPr>
          <a:noFill/>
        </p:spPr>
        <p:txBody>
          <a:bodyPr/>
          <a:lstStyle/>
          <a:p>
            <a:fld id="{3A0F8156-15EF-45D4-846A-B95D0C8D08D1}"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59074" name="Rectangle 2"/>
          <p:cNvSpPr>
            <a:spLocks noGrp="1" noRot="1" noChangeAspect="1" noChangeArrowheads="1" noTextEdit="1"/>
          </p:cNvSpPr>
          <p:nvPr>
            <p:ph type="sldImg"/>
          </p:nvPr>
        </p:nvSpPr>
        <p:spPr/>
      </p:sp>
      <p:sp>
        <p:nvSpPr>
          <p:cNvPr id="259075"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1" name="Rectangle 7"/>
          <p:cNvSpPr>
            <a:spLocks noGrp="1" noChangeArrowheads="1"/>
          </p:cNvSpPr>
          <p:nvPr>
            <p:ph type="sldNum" sz="quarter" idx="5"/>
          </p:nvPr>
        </p:nvSpPr>
        <p:spPr>
          <a:noFill/>
        </p:spPr>
        <p:txBody>
          <a:bodyPr/>
          <a:lstStyle/>
          <a:p>
            <a:fld id="{1396581A-CC38-45CB-885A-6024EFA4681C}"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61122" name="Rectangle 2"/>
          <p:cNvSpPr>
            <a:spLocks noGrp="1" noRot="1" noChangeAspect="1" noChangeArrowheads="1" noTextEdit="1"/>
          </p:cNvSpPr>
          <p:nvPr>
            <p:ph type="sldImg"/>
          </p:nvPr>
        </p:nvSpPr>
        <p:spPr/>
      </p:sp>
      <p:sp>
        <p:nvSpPr>
          <p:cNvPr id="261123"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69" name="Rectangle 7"/>
          <p:cNvSpPr>
            <a:spLocks noGrp="1" noChangeArrowheads="1"/>
          </p:cNvSpPr>
          <p:nvPr>
            <p:ph type="sldNum" sz="quarter" idx="5"/>
          </p:nvPr>
        </p:nvSpPr>
        <p:spPr>
          <a:noFill/>
        </p:spPr>
        <p:txBody>
          <a:bodyPr/>
          <a:lstStyle/>
          <a:p>
            <a:fld id="{28923574-16F8-47AB-8904-85AEF3EB793C}"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63170" name="Rectangle 2"/>
          <p:cNvSpPr>
            <a:spLocks noGrp="1" noRot="1" noChangeAspect="1" noChangeArrowheads="1" noTextEdit="1"/>
          </p:cNvSpPr>
          <p:nvPr>
            <p:ph type="sldImg"/>
          </p:nvPr>
        </p:nvSpPr>
        <p:spPr/>
      </p:sp>
      <p:sp>
        <p:nvSpPr>
          <p:cNvPr id="263171"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Rectangle 7"/>
          <p:cNvSpPr>
            <a:spLocks noGrp="1" noChangeArrowheads="1"/>
          </p:cNvSpPr>
          <p:nvPr>
            <p:ph type="sldNum" sz="quarter" idx="5"/>
          </p:nvPr>
        </p:nvSpPr>
        <p:spPr>
          <a:noFill/>
        </p:spPr>
        <p:txBody>
          <a:bodyPr/>
          <a:lstStyle/>
          <a:p>
            <a:fld id="{AC2D06A3-1E12-470E-B9CD-580AC020EBDF}"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65218" name="Rectangle 2"/>
          <p:cNvSpPr>
            <a:spLocks noGrp="1" noRot="1" noChangeAspect="1" noChangeArrowheads="1" noTextEdit="1"/>
          </p:cNvSpPr>
          <p:nvPr>
            <p:ph type="sldImg"/>
          </p:nvPr>
        </p:nvSpPr>
        <p:spPr/>
      </p:sp>
      <p:sp>
        <p:nvSpPr>
          <p:cNvPr id="265219"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FFA60608-29DB-462E-8A60-AD32FA394D68}"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44034" name="Rectangle 2"/>
          <p:cNvSpPr>
            <a:spLocks noGrp="1" noRot="1" noChangeAspect="1" noChangeArrowheads="1" noTextEdit="1"/>
          </p:cNvSpPr>
          <p:nvPr>
            <p:ph type="sldImg"/>
          </p:nvPr>
        </p:nvSpPr>
        <p:spPr/>
      </p:sp>
      <p:sp>
        <p:nvSpPr>
          <p:cNvPr id="44035" name="Rectangle 3"/>
          <p:cNvSpPr>
            <a:spLocks noGrp="1" noChangeArrowheads="1"/>
          </p:cNvSpPr>
          <p:nvPr>
            <p:ph type="body" idx="1"/>
          </p:nvPr>
        </p:nvSpPr>
        <p:spPr>
          <a:xfrm>
            <a:off x="914400" y="4343400"/>
            <a:ext cx="5029200" cy="4114800"/>
          </a:xfrm>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Rectangle 7"/>
          <p:cNvSpPr>
            <a:spLocks noGrp="1" noChangeArrowheads="1"/>
          </p:cNvSpPr>
          <p:nvPr>
            <p:ph type="sldNum" sz="quarter" idx="5"/>
          </p:nvPr>
        </p:nvSpPr>
        <p:spPr>
          <a:noFill/>
        </p:spPr>
        <p:txBody>
          <a:bodyPr/>
          <a:lstStyle/>
          <a:p>
            <a:fld id="{C82F5DA1-A84D-44C7-BB29-5B93B8B84F13}"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67266" name="Rectangle 2"/>
          <p:cNvSpPr>
            <a:spLocks noGrp="1" noRot="1" noChangeAspect="1" noChangeArrowheads="1" noTextEdit="1"/>
          </p:cNvSpPr>
          <p:nvPr>
            <p:ph type="sldImg"/>
          </p:nvPr>
        </p:nvSpPr>
        <p:spPr/>
      </p:sp>
      <p:sp>
        <p:nvSpPr>
          <p:cNvPr id="267267"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Rectangle 7"/>
          <p:cNvSpPr>
            <a:spLocks noGrp="1" noChangeArrowheads="1"/>
          </p:cNvSpPr>
          <p:nvPr>
            <p:ph type="sldNum" sz="quarter" idx="5"/>
          </p:nvPr>
        </p:nvSpPr>
        <p:spPr>
          <a:noFill/>
        </p:spPr>
        <p:txBody>
          <a:bodyPr/>
          <a:lstStyle/>
          <a:p>
            <a:fld id="{F93566E3-0266-4B67-9C24-B58E3E0224FE}"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1" name="Rectangle 7"/>
          <p:cNvSpPr>
            <a:spLocks noGrp="1" noChangeArrowheads="1"/>
          </p:cNvSpPr>
          <p:nvPr>
            <p:ph type="sldNum" sz="quarter" idx="5"/>
          </p:nvPr>
        </p:nvSpPr>
        <p:spPr>
          <a:noFill/>
        </p:spPr>
        <p:txBody>
          <a:bodyPr/>
          <a:lstStyle/>
          <a:p>
            <a:fld id="{DFCD6D77-6416-4DB4-9ED6-C17996DAC80A}"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71362" name="Rectangle 2"/>
          <p:cNvSpPr>
            <a:spLocks noGrp="1" noRot="1" noChangeAspect="1" noChangeArrowheads="1" noTextEdit="1"/>
          </p:cNvSpPr>
          <p:nvPr>
            <p:ph type="sldImg"/>
          </p:nvPr>
        </p:nvSpPr>
        <p:spPr/>
      </p:sp>
      <p:sp>
        <p:nvSpPr>
          <p:cNvPr id="271363"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09" name="Rectangle 7"/>
          <p:cNvSpPr>
            <a:spLocks noGrp="1" noChangeArrowheads="1"/>
          </p:cNvSpPr>
          <p:nvPr>
            <p:ph type="sldNum" sz="quarter" idx="5"/>
          </p:nvPr>
        </p:nvSpPr>
        <p:spPr>
          <a:noFill/>
        </p:spPr>
        <p:txBody>
          <a:bodyPr/>
          <a:lstStyle/>
          <a:p>
            <a:fld id="{BAFF1948-D667-4326-AD6D-AA874EFA15DF}"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73410" name="Rectangle 2"/>
          <p:cNvSpPr>
            <a:spLocks noGrp="1" noRot="1" noChangeAspect="1" noChangeArrowheads="1" noTextEdit="1"/>
          </p:cNvSpPr>
          <p:nvPr>
            <p:ph type="sldImg"/>
          </p:nvPr>
        </p:nvSpPr>
        <p:spPr/>
      </p:sp>
      <p:sp>
        <p:nvSpPr>
          <p:cNvPr id="273411"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7" name="Rectangle 7"/>
          <p:cNvSpPr>
            <a:spLocks noGrp="1" noChangeArrowheads="1"/>
          </p:cNvSpPr>
          <p:nvPr>
            <p:ph type="sldNum" sz="quarter" idx="5"/>
          </p:nvPr>
        </p:nvSpPr>
        <p:spPr>
          <a:noFill/>
        </p:spPr>
        <p:txBody>
          <a:bodyPr/>
          <a:lstStyle/>
          <a:p>
            <a:fld id="{E8A8DB4B-DBEA-45B4-947C-59B9D4831ECA}"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75458" name="Rectangle 2"/>
          <p:cNvSpPr>
            <a:spLocks noGrp="1" noRot="1" noChangeAspect="1" noChangeArrowheads="1" noTextEdit="1"/>
          </p:cNvSpPr>
          <p:nvPr>
            <p:ph type="sldImg"/>
          </p:nvPr>
        </p:nvSpPr>
        <p:spPr/>
      </p:sp>
      <p:sp>
        <p:nvSpPr>
          <p:cNvPr id="275459"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5" name="Rectangle 7"/>
          <p:cNvSpPr>
            <a:spLocks noGrp="1" noChangeArrowheads="1"/>
          </p:cNvSpPr>
          <p:nvPr>
            <p:ph type="sldNum" sz="quarter" idx="5"/>
          </p:nvPr>
        </p:nvSpPr>
        <p:spPr>
          <a:noFill/>
        </p:spPr>
        <p:txBody>
          <a:bodyPr/>
          <a:lstStyle/>
          <a:p>
            <a:fld id="{D30A93B8-3210-4CF7-8CF9-C5D688D60B01}"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77506" name="Rectangle 2"/>
          <p:cNvSpPr>
            <a:spLocks noGrp="1" noRot="1" noChangeAspect="1" noChangeArrowheads="1" noTextEdit="1"/>
          </p:cNvSpPr>
          <p:nvPr>
            <p:ph type="sldImg"/>
          </p:nvPr>
        </p:nvSpPr>
        <p:spPr/>
      </p:sp>
      <p:sp>
        <p:nvSpPr>
          <p:cNvPr id="277507"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3" name="Rectangle 7"/>
          <p:cNvSpPr>
            <a:spLocks noGrp="1" noChangeArrowheads="1"/>
          </p:cNvSpPr>
          <p:nvPr>
            <p:ph type="sldNum" sz="quarter" idx="5"/>
          </p:nvPr>
        </p:nvSpPr>
        <p:spPr>
          <a:noFill/>
        </p:spPr>
        <p:txBody>
          <a:bodyPr/>
          <a:lstStyle/>
          <a:p>
            <a:fld id="{9800D5B8-0A0D-4811-ADAD-ECD23D13B04A}"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79554" name="Rectangle 2"/>
          <p:cNvSpPr>
            <a:spLocks noGrp="1" noRot="1" noChangeAspect="1" noChangeArrowheads="1" noTextEdit="1"/>
          </p:cNvSpPr>
          <p:nvPr>
            <p:ph type="sldImg"/>
          </p:nvPr>
        </p:nvSpPr>
        <p:spPr/>
      </p:sp>
      <p:sp>
        <p:nvSpPr>
          <p:cNvPr id="279555"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1" name="Rectangle 7"/>
          <p:cNvSpPr>
            <a:spLocks noGrp="1" noChangeArrowheads="1"/>
          </p:cNvSpPr>
          <p:nvPr>
            <p:ph type="sldNum" sz="quarter" idx="5"/>
          </p:nvPr>
        </p:nvSpPr>
        <p:spPr>
          <a:noFill/>
        </p:spPr>
        <p:txBody>
          <a:bodyPr/>
          <a:lstStyle/>
          <a:p>
            <a:fld id="{BCF94F6D-6DC2-4A4F-975B-35A47E5B8E13}"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81602" name="Rectangle 2"/>
          <p:cNvSpPr>
            <a:spLocks noGrp="1" noRot="1" noChangeAspect="1" noChangeArrowheads="1" noTextEdit="1"/>
          </p:cNvSpPr>
          <p:nvPr>
            <p:ph type="sldImg"/>
          </p:nvPr>
        </p:nvSpPr>
        <p:spPr/>
      </p:sp>
      <p:sp>
        <p:nvSpPr>
          <p:cNvPr id="281603"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49" name="Rectangle 7"/>
          <p:cNvSpPr>
            <a:spLocks noGrp="1" noChangeArrowheads="1"/>
          </p:cNvSpPr>
          <p:nvPr>
            <p:ph type="sldNum" sz="quarter" idx="5"/>
          </p:nvPr>
        </p:nvSpPr>
        <p:spPr>
          <a:noFill/>
        </p:spPr>
        <p:txBody>
          <a:bodyPr/>
          <a:lstStyle/>
          <a:p>
            <a:fld id="{CE1E3704-63DC-4DBC-90F1-B5D761115493}"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83650" name="Rectangle 2"/>
          <p:cNvSpPr>
            <a:spLocks noGrp="1" noRot="1" noChangeAspect="1" noChangeArrowheads="1" noTextEdit="1"/>
          </p:cNvSpPr>
          <p:nvPr>
            <p:ph type="sldImg"/>
          </p:nvPr>
        </p:nvSpPr>
        <p:spPr/>
      </p:sp>
      <p:sp>
        <p:nvSpPr>
          <p:cNvPr id="283651"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7" name="Rectangle 7"/>
          <p:cNvSpPr>
            <a:spLocks noGrp="1" noChangeArrowheads="1"/>
          </p:cNvSpPr>
          <p:nvPr>
            <p:ph type="sldNum" sz="quarter" idx="5"/>
          </p:nvPr>
        </p:nvSpPr>
        <p:spPr>
          <a:noFill/>
        </p:spPr>
        <p:txBody>
          <a:bodyPr/>
          <a:lstStyle/>
          <a:p>
            <a:fld id="{CDB7EEF2-8CB0-4CE3-8F68-F3BE6833C29D}"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85698" name="Rectangle 2"/>
          <p:cNvSpPr>
            <a:spLocks noGrp="1" noRot="1" noChangeAspect="1" noChangeArrowheads="1" noTextEdit="1"/>
          </p:cNvSpPr>
          <p:nvPr>
            <p:ph type="sldImg"/>
          </p:nvPr>
        </p:nvSpPr>
        <p:spPr/>
      </p:sp>
      <p:sp>
        <p:nvSpPr>
          <p:cNvPr id="285699"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p:spPr>
        <p:txBody>
          <a:bodyPr/>
          <a:lstStyle/>
          <a:p>
            <a:fld id="{15D9F58E-E66E-410B-9B7E-B535A72935D7}"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46082" name="Rectangle 2"/>
          <p:cNvSpPr>
            <a:spLocks noGrp="1" noRot="1" noChangeAspect="1" noChangeArrowheads="1" noTextEdit="1"/>
          </p:cNvSpPr>
          <p:nvPr>
            <p:ph type="sldImg"/>
          </p:nvPr>
        </p:nvSpPr>
        <p:spPr/>
      </p:sp>
      <p:sp>
        <p:nvSpPr>
          <p:cNvPr id="46083" name="Rectangle 3"/>
          <p:cNvSpPr>
            <a:spLocks noGrp="1" noChangeArrowheads="1"/>
          </p:cNvSpPr>
          <p:nvPr>
            <p:ph type="body" idx="1"/>
          </p:nvPr>
        </p:nvSpPr>
        <p:spPr>
          <a:xfrm>
            <a:off x="914400" y="4343400"/>
            <a:ext cx="5029200" cy="4114800"/>
          </a:xfrm>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5" name="Rectangle 7"/>
          <p:cNvSpPr>
            <a:spLocks noGrp="1" noChangeArrowheads="1"/>
          </p:cNvSpPr>
          <p:nvPr>
            <p:ph type="sldNum" sz="quarter" idx="5"/>
          </p:nvPr>
        </p:nvSpPr>
        <p:spPr>
          <a:noFill/>
        </p:spPr>
        <p:txBody>
          <a:bodyPr/>
          <a:lstStyle/>
          <a:p>
            <a:fld id="{B6332B41-EA00-4811-AC2F-3EA95772A8EE}"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87746" name="Rectangle 2"/>
          <p:cNvSpPr>
            <a:spLocks noGrp="1" noRot="1" noChangeAspect="1" noChangeArrowheads="1" noTextEdit="1"/>
          </p:cNvSpPr>
          <p:nvPr>
            <p:ph type="sldImg"/>
          </p:nvPr>
        </p:nvSpPr>
        <p:spPr/>
      </p:sp>
      <p:sp>
        <p:nvSpPr>
          <p:cNvPr id="287747"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3" name="Rectangle 7"/>
          <p:cNvSpPr>
            <a:spLocks noGrp="1" noChangeArrowheads="1"/>
          </p:cNvSpPr>
          <p:nvPr>
            <p:ph type="sldNum" sz="quarter" idx="5"/>
          </p:nvPr>
        </p:nvSpPr>
        <p:spPr>
          <a:noFill/>
        </p:spPr>
        <p:txBody>
          <a:bodyPr/>
          <a:lstStyle/>
          <a:p>
            <a:fld id="{A97E0939-79CC-4E47-9C47-EE6DC5A89D4A}"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89794" name="Rectangle 2"/>
          <p:cNvSpPr>
            <a:spLocks noGrp="1" noRot="1" noChangeAspect="1" noChangeArrowheads="1" noTextEdit="1"/>
          </p:cNvSpPr>
          <p:nvPr>
            <p:ph type="sldImg"/>
          </p:nvPr>
        </p:nvSpPr>
        <p:spPr/>
      </p:sp>
      <p:sp>
        <p:nvSpPr>
          <p:cNvPr id="289795"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1" name="Rectangle 7"/>
          <p:cNvSpPr>
            <a:spLocks noGrp="1" noChangeArrowheads="1"/>
          </p:cNvSpPr>
          <p:nvPr>
            <p:ph type="sldNum" sz="quarter" idx="5"/>
          </p:nvPr>
        </p:nvSpPr>
        <p:spPr>
          <a:noFill/>
        </p:spPr>
        <p:txBody>
          <a:bodyPr/>
          <a:lstStyle/>
          <a:p>
            <a:fld id="{B64D310D-FB57-41EB-8A03-AF101A84BB35}"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91842" name="Rectangle 2"/>
          <p:cNvSpPr>
            <a:spLocks noGrp="1" noRot="1" noChangeAspect="1" noChangeArrowheads="1" noTextEdit="1"/>
          </p:cNvSpPr>
          <p:nvPr>
            <p:ph type="sldImg"/>
          </p:nvPr>
        </p:nvSpPr>
        <p:spPr/>
      </p:sp>
      <p:sp>
        <p:nvSpPr>
          <p:cNvPr id="291843"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89" name="Rectangle 7"/>
          <p:cNvSpPr>
            <a:spLocks noGrp="1" noChangeArrowheads="1"/>
          </p:cNvSpPr>
          <p:nvPr>
            <p:ph type="sldNum" sz="quarter" idx="5"/>
          </p:nvPr>
        </p:nvSpPr>
        <p:spPr>
          <a:noFill/>
        </p:spPr>
        <p:txBody>
          <a:bodyPr/>
          <a:lstStyle/>
          <a:p>
            <a:fld id="{53D34107-5657-4CB2-8994-68CD200BF9B9}"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93890" name="Rectangle 2"/>
          <p:cNvSpPr>
            <a:spLocks noGrp="1" noRot="1" noChangeAspect="1" noChangeArrowheads="1" noTextEdit="1"/>
          </p:cNvSpPr>
          <p:nvPr>
            <p:ph type="sldImg"/>
          </p:nvPr>
        </p:nvSpPr>
        <p:spPr/>
      </p:sp>
      <p:sp>
        <p:nvSpPr>
          <p:cNvPr id="293891"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7" name="Rectangle 7"/>
          <p:cNvSpPr>
            <a:spLocks noGrp="1" noChangeArrowheads="1"/>
          </p:cNvSpPr>
          <p:nvPr>
            <p:ph type="sldNum" sz="quarter" idx="5"/>
          </p:nvPr>
        </p:nvSpPr>
        <p:spPr>
          <a:noFill/>
        </p:spPr>
        <p:txBody>
          <a:bodyPr/>
          <a:lstStyle/>
          <a:p>
            <a:fld id="{62D01491-9CD4-4A4C-B4C0-6DDD58393F73}"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95938" name="Rectangle 2"/>
          <p:cNvSpPr>
            <a:spLocks noGrp="1" noRot="1" noChangeAspect="1" noChangeArrowheads="1" noTextEdit="1"/>
          </p:cNvSpPr>
          <p:nvPr>
            <p:ph type="sldImg"/>
          </p:nvPr>
        </p:nvSpPr>
        <p:spPr/>
      </p:sp>
      <p:sp>
        <p:nvSpPr>
          <p:cNvPr id="295939"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5" name="Rectangle 7"/>
          <p:cNvSpPr>
            <a:spLocks noGrp="1" noChangeArrowheads="1"/>
          </p:cNvSpPr>
          <p:nvPr>
            <p:ph type="sldNum" sz="quarter" idx="5"/>
          </p:nvPr>
        </p:nvSpPr>
        <p:spPr>
          <a:noFill/>
        </p:spPr>
        <p:txBody>
          <a:bodyPr/>
          <a:lstStyle/>
          <a:p>
            <a:fld id="{58A890BD-F7A3-416D-AB25-55D657B21FB3}"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97986" name="Rectangle 2"/>
          <p:cNvSpPr>
            <a:spLocks noGrp="1" noRot="1" noChangeAspect="1" noChangeArrowheads="1" noTextEdit="1"/>
          </p:cNvSpPr>
          <p:nvPr>
            <p:ph type="sldImg"/>
          </p:nvPr>
        </p:nvSpPr>
        <p:spPr/>
      </p:sp>
      <p:sp>
        <p:nvSpPr>
          <p:cNvPr id="297987"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3" name="Rectangle 7"/>
          <p:cNvSpPr>
            <a:spLocks noGrp="1" noChangeArrowheads="1"/>
          </p:cNvSpPr>
          <p:nvPr>
            <p:ph type="sldNum" sz="quarter" idx="5"/>
          </p:nvPr>
        </p:nvSpPr>
        <p:spPr>
          <a:noFill/>
        </p:spPr>
        <p:txBody>
          <a:bodyPr/>
          <a:lstStyle/>
          <a:p>
            <a:fld id="{F140D9A6-2ED8-4397-89F4-6FB810E68D88}"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300034" name="Rectangle 2"/>
          <p:cNvSpPr>
            <a:spLocks noGrp="1" noRot="1" noChangeAspect="1" noChangeArrowheads="1" noTextEdit="1"/>
          </p:cNvSpPr>
          <p:nvPr>
            <p:ph type="sldImg"/>
          </p:nvPr>
        </p:nvSpPr>
        <p:spPr/>
      </p:sp>
      <p:sp>
        <p:nvSpPr>
          <p:cNvPr id="300035" name="Rectangle 3"/>
          <p:cNvSpPr>
            <a:spLocks noGrp="1" noChangeArrowheads="1"/>
          </p:cNvSpPr>
          <p:nvPr>
            <p:ph type="body" idx="1"/>
          </p:nvPr>
        </p:nvSpPr>
        <p:spPr>
          <a:xfrm>
            <a:off x="914400" y="4343400"/>
            <a:ext cx="5029200" cy="4114800"/>
          </a:xfrm>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1" name="Rectangle 7"/>
          <p:cNvSpPr>
            <a:spLocks noGrp="1" noChangeArrowheads="1"/>
          </p:cNvSpPr>
          <p:nvPr>
            <p:ph type="sldNum" sz="quarter" idx="5"/>
          </p:nvPr>
        </p:nvSpPr>
        <p:spPr>
          <a:noFill/>
        </p:spPr>
        <p:txBody>
          <a:bodyPr/>
          <a:lstStyle/>
          <a:p>
            <a:fld id="{025049DA-5ADC-4092-B7D4-BD6A5DAADEDE}"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302082" name="Rectangle 2"/>
          <p:cNvSpPr>
            <a:spLocks noGrp="1" noRot="1" noChangeAspect="1" noChangeArrowheads="1" noTextEdit="1"/>
          </p:cNvSpPr>
          <p:nvPr>
            <p:ph type="sldImg"/>
          </p:nvPr>
        </p:nvSpPr>
        <p:spPr/>
      </p:sp>
      <p:sp>
        <p:nvSpPr>
          <p:cNvPr id="302083"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a:spLocks noGrp="1" noChangeArrowheads="1"/>
          </p:cNvSpPr>
          <p:nvPr>
            <p:ph type="sldNum" sz="quarter" idx="5"/>
          </p:nvPr>
        </p:nvSpPr>
        <p:spPr>
          <a:noFill/>
        </p:spPr>
        <p:txBody>
          <a:bodyPr/>
          <a:lstStyle/>
          <a:p>
            <a:fld id="{3164AFFB-C3E8-4868-9F01-B511A2834CB7}"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304130" name="Rectangle 2"/>
          <p:cNvSpPr>
            <a:spLocks noGrp="1" noRot="1" noChangeAspect="1" noChangeArrowheads="1" noTextEdit="1"/>
          </p:cNvSpPr>
          <p:nvPr>
            <p:ph type="sldImg"/>
          </p:nvPr>
        </p:nvSpPr>
        <p:spPr/>
      </p:sp>
      <p:sp>
        <p:nvSpPr>
          <p:cNvPr id="304131"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7" name="Rectangle 7"/>
          <p:cNvSpPr>
            <a:spLocks noGrp="1" noChangeArrowheads="1"/>
          </p:cNvSpPr>
          <p:nvPr>
            <p:ph type="sldNum" sz="quarter" idx="5"/>
          </p:nvPr>
        </p:nvSpPr>
        <p:spPr>
          <a:noFill/>
        </p:spPr>
        <p:txBody>
          <a:bodyPr/>
          <a:lstStyle/>
          <a:p>
            <a:fld id="{5167B900-9963-47FF-9907-169EC36CD20F}"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347138" name="Rectangle 2"/>
          <p:cNvSpPr>
            <a:spLocks noGrp="1" noRot="1" noChangeAspect="1" noChangeArrowheads="1" noTextEdit="1"/>
          </p:cNvSpPr>
          <p:nvPr>
            <p:ph type="sldImg"/>
          </p:nvPr>
        </p:nvSpPr>
        <p:spPr/>
      </p:sp>
      <p:sp>
        <p:nvSpPr>
          <p:cNvPr id="347139"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p:spPr>
        <p:txBody>
          <a:bodyPr/>
          <a:lstStyle/>
          <a:p>
            <a:fld id="{4B6B6CF8-835D-43C3-89AE-0EFC83085F2B}"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48130" name="Rectangle 2"/>
          <p:cNvSpPr>
            <a:spLocks noGrp="1" noRot="1" noChangeAspect="1" noChangeArrowheads="1" noTextEdit="1"/>
          </p:cNvSpPr>
          <p:nvPr>
            <p:ph type="sldImg"/>
          </p:nvPr>
        </p:nvSpPr>
        <p:spPr/>
      </p:sp>
      <p:sp>
        <p:nvSpPr>
          <p:cNvPr id="48131"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p:spPr>
        <p:txBody>
          <a:bodyPr/>
          <a:lstStyle/>
          <a:p>
            <a:fld id="{594B44A4-2913-4C97-AF50-CA62A8E04135}"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50178" name="Rectangle 2"/>
          <p:cNvSpPr>
            <a:spLocks noGrp="1" noRot="1" noChangeAspect="1" noChangeArrowheads="1" noTextEdit="1"/>
          </p:cNvSpPr>
          <p:nvPr>
            <p:ph type="sldImg"/>
          </p:nvPr>
        </p:nvSpPr>
        <p:spPr/>
      </p:sp>
      <p:sp>
        <p:nvSpPr>
          <p:cNvPr id="50179" name="Rectangle 3"/>
          <p:cNvSpPr>
            <a:spLocks noGrp="1" noChangeArrowheads="1"/>
          </p:cNvSpPr>
          <p:nvPr>
            <p:ph type="body" idx="1"/>
          </p:nvPr>
        </p:nvSpPr>
        <p:spPr>
          <a:xfrm>
            <a:off x="914400" y="4343400"/>
            <a:ext cx="5029200" cy="4114800"/>
          </a:xfrm>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p:spPr>
        <p:txBody>
          <a:bodyPr/>
          <a:lstStyle/>
          <a:p>
            <a:fld id="{50B848E4-479A-4C47-BEF8-ADF432D53620}"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52226" name="Rectangle 2"/>
          <p:cNvSpPr>
            <a:spLocks noGrp="1" noRot="1" noChangeAspect="1" noChangeArrowheads="1" noTextEdit="1"/>
          </p:cNvSpPr>
          <p:nvPr>
            <p:ph type="sldImg"/>
          </p:nvPr>
        </p:nvSpPr>
        <p:spPr/>
      </p:sp>
      <p:sp>
        <p:nvSpPr>
          <p:cNvPr id="52227"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p:spPr>
        <p:txBody>
          <a:bodyPr/>
          <a:lstStyle/>
          <a:p>
            <a:fld id="{19F2448E-2DF1-412A-AFA1-721DCED7920A}"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54274" name="Rectangle 2"/>
          <p:cNvSpPr>
            <a:spLocks noGrp="1" noRot="1" noChangeAspect="1" noChangeArrowheads="1" noTextEdit="1"/>
          </p:cNvSpPr>
          <p:nvPr>
            <p:ph type="sldImg"/>
          </p:nvPr>
        </p:nvSpPr>
        <p:spPr/>
      </p:sp>
      <p:sp>
        <p:nvSpPr>
          <p:cNvPr id="54275" name="Rectangle 3"/>
          <p:cNvSpPr>
            <a:spLocks noGrp="1" noChangeArrowheads="1"/>
          </p:cNvSpPr>
          <p:nvPr>
            <p:ph type="body" idx="1"/>
          </p:nvPr>
        </p:nvSpPr>
        <p:spPr>
          <a:xfrm>
            <a:off x="914400" y="4343400"/>
            <a:ext cx="5029200" cy="4114800"/>
          </a:xfrm>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p:spPr>
        <p:txBody>
          <a:bodyPr/>
          <a:lstStyle/>
          <a:p>
            <a:fld id="{D8DA0DBF-E0AC-4B71-9B0C-3A39B88830D0}"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56322" name="Rectangle 2"/>
          <p:cNvSpPr>
            <a:spLocks noGrp="1" noRot="1" noChangeAspect="1" noChangeArrowheads="1" noTextEdit="1"/>
          </p:cNvSpPr>
          <p:nvPr>
            <p:ph type="sldImg"/>
          </p:nvPr>
        </p:nvSpPr>
        <p:spPr/>
      </p:sp>
      <p:sp>
        <p:nvSpPr>
          <p:cNvPr id="56323"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p:spPr>
        <p:txBody>
          <a:bodyPr/>
          <a:lstStyle/>
          <a:p>
            <a:fld id="{B2163101-7116-43C5-8A5E-A95554BAFA56}"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58370" name="Rectangle 2"/>
          <p:cNvSpPr>
            <a:spLocks noGrp="1" noRot="1" noChangeAspect="1" noChangeArrowheads="1" noTextEdit="1"/>
          </p:cNvSpPr>
          <p:nvPr>
            <p:ph type="sldImg"/>
          </p:nvPr>
        </p:nvSpPr>
        <p:spPr/>
      </p:sp>
      <p:sp>
        <p:nvSpPr>
          <p:cNvPr id="58371" name="Rectangle 3"/>
          <p:cNvSpPr>
            <a:spLocks noGrp="1" noChangeArrowheads="1"/>
          </p:cNvSpPr>
          <p:nvPr>
            <p:ph type="body" idx="1"/>
          </p:nvPr>
        </p:nvSpPr>
        <p:spPr>
          <a:xfrm>
            <a:off x="914400" y="4343400"/>
            <a:ext cx="5029200" cy="4114800"/>
          </a:xfrm>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p:spPr>
        <p:txBody>
          <a:bodyPr/>
          <a:lstStyle/>
          <a:p>
            <a:fld id="{2CC57380-678F-454F-9078-41DAA6149C7B}"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60418" name="Rectangle 2"/>
          <p:cNvSpPr>
            <a:spLocks noGrp="1" noRot="1" noChangeAspect="1" noChangeArrowheads="1" noTextEdit="1"/>
          </p:cNvSpPr>
          <p:nvPr>
            <p:ph type="sldImg"/>
          </p:nvPr>
        </p:nvSpPr>
        <p:spPr/>
      </p:sp>
      <p:sp>
        <p:nvSpPr>
          <p:cNvPr id="60419" name="Rectangle 3"/>
          <p:cNvSpPr>
            <a:spLocks noGrp="1" noChangeArrowheads="1"/>
          </p:cNvSpPr>
          <p:nvPr>
            <p:ph type="body" idx="1"/>
          </p:nvPr>
        </p:nvSpPr>
        <p:spPr>
          <a:xfrm>
            <a:off x="914400" y="4343400"/>
            <a:ext cx="5029200" cy="4114800"/>
          </a:xfrm>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BAEF461C-5722-4EE4-B66E-53B352326F63}"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5602" name="Rectangle 2"/>
          <p:cNvSpPr>
            <a:spLocks noGrp="1" noRot="1" noChangeAspect="1" noChangeArrowheads="1" noTextEdit="1"/>
          </p:cNvSpPr>
          <p:nvPr>
            <p:ph type="sldImg"/>
          </p:nvPr>
        </p:nvSpPr>
        <p:spPr/>
      </p:sp>
      <p:sp>
        <p:nvSpPr>
          <p:cNvPr id="25603"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p:spPr>
        <p:txBody>
          <a:bodyPr/>
          <a:lstStyle/>
          <a:p>
            <a:fld id="{64A716FC-7A63-4098-9E05-8E8C09A1517B}"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62466" name="Rectangle 2"/>
          <p:cNvSpPr>
            <a:spLocks noGrp="1" noRot="1" noChangeAspect="1" noChangeArrowheads="1" noTextEdit="1"/>
          </p:cNvSpPr>
          <p:nvPr>
            <p:ph type="sldImg"/>
          </p:nvPr>
        </p:nvSpPr>
        <p:spPr/>
      </p:sp>
      <p:sp>
        <p:nvSpPr>
          <p:cNvPr id="62467" name="Rectangle 3"/>
          <p:cNvSpPr>
            <a:spLocks noGrp="1" noChangeArrowheads="1"/>
          </p:cNvSpPr>
          <p:nvPr>
            <p:ph type="body" idx="1"/>
          </p:nvPr>
        </p:nvSpPr>
        <p:spPr>
          <a:xfrm>
            <a:off x="914400" y="4343400"/>
            <a:ext cx="5029200" cy="4114800"/>
          </a:xfrm>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p:spPr>
        <p:txBody>
          <a:bodyPr/>
          <a:lstStyle/>
          <a:p>
            <a:fld id="{C9646035-4E03-4698-A4A1-5FA6760CF53A}"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64514" name="Rectangle 2"/>
          <p:cNvSpPr>
            <a:spLocks noGrp="1" noRot="1" noChangeAspect="1" noChangeArrowheads="1" noTextEdit="1"/>
          </p:cNvSpPr>
          <p:nvPr>
            <p:ph type="sldImg"/>
          </p:nvPr>
        </p:nvSpPr>
        <p:spPr/>
      </p:sp>
      <p:sp>
        <p:nvSpPr>
          <p:cNvPr id="64515"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p:spPr>
        <p:txBody>
          <a:bodyPr/>
          <a:lstStyle/>
          <a:p>
            <a:fld id="{F77123DB-44E8-40A8-B6EF-FB6ED939BC30}"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66562" name="Rectangle 2"/>
          <p:cNvSpPr>
            <a:spLocks noGrp="1" noRot="1" noChangeAspect="1" noChangeArrowheads="1" noTextEdit="1"/>
          </p:cNvSpPr>
          <p:nvPr>
            <p:ph type="sldImg"/>
          </p:nvPr>
        </p:nvSpPr>
        <p:spPr/>
      </p:sp>
      <p:sp>
        <p:nvSpPr>
          <p:cNvPr id="66563"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p:spPr>
        <p:txBody>
          <a:bodyPr/>
          <a:lstStyle/>
          <a:p>
            <a:fld id="{2850313C-8478-4CAC-9293-60FE9F00639E}"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68610" name="Rectangle 2"/>
          <p:cNvSpPr>
            <a:spLocks noGrp="1" noRot="1" noChangeAspect="1" noChangeArrowheads="1" noTextEdit="1"/>
          </p:cNvSpPr>
          <p:nvPr>
            <p:ph type="sldImg"/>
          </p:nvPr>
        </p:nvSpPr>
        <p:spPr/>
      </p:sp>
      <p:sp>
        <p:nvSpPr>
          <p:cNvPr id="68611"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p:spPr>
        <p:txBody>
          <a:bodyPr/>
          <a:lstStyle/>
          <a:p>
            <a:fld id="{0812826D-916E-4813-994A-DA3A2025109B}"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70658" name="Rectangle 2"/>
          <p:cNvSpPr>
            <a:spLocks noGrp="1" noRot="1" noChangeAspect="1" noChangeArrowheads="1" noTextEdit="1"/>
          </p:cNvSpPr>
          <p:nvPr>
            <p:ph type="sldImg"/>
          </p:nvPr>
        </p:nvSpPr>
        <p:spPr/>
      </p:sp>
      <p:sp>
        <p:nvSpPr>
          <p:cNvPr id="70659"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p:spPr>
        <p:txBody>
          <a:bodyPr/>
          <a:lstStyle/>
          <a:p>
            <a:fld id="{ADD6F4C4-B2C7-498D-9AC7-FD2CB8E60BEE}"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72706" name="Rectangle 2"/>
          <p:cNvSpPr>
            <a:spLocks noGrp="1" noRot="1" noChangeAspect="1" noChangeArrowheads="1" noTextEdit="1"/>
          </p:cNvSpPr>
          <p:nvPr>
            <p:ph type="sldImg"/>
          </p:nvPr>
        </p:nvSpPr>
        <p:spPr/>
      </p:sp>
      <p:sp>
        <p:nvSpPr>
          <p:cNvPr id="72707"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p:spPr>
        <p:txBody>
          <a:bodyPr/>
          <a:lstStyle/>
          <a:p>
            <a:fld id="{C16746BB-E5AE-4542-A617-696D218FDC3C}"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74754" name="Rectangle 2"/>
          <p:cNvSpPr>
            <a:spLocks noGrp="1" noRot="1" noChangeAspect="1" noChangeArrowheads="1" noTextEdit="1"/>
          </p:cNvSpPr>
          <p:nvPr>
            <p:ph type="sldImg"/>
          </p:nvPr>
        </p:nvSpPr>
        <p:spPr/>
      </p:sp>
      <p:sp>
        <p:nvSpPr>
          <p:cNvPr id="74755"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p:spPr>
        <p:txBody>
          <a:bodyPr/>
          <a:lstStyle/>
          <a:p>
            <a:fld id="{B3368BB1-2512-4E22-BC86-0A805C00DA1A}"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76802" name="Rectangle 2"/>
          <p:cNvSpPr>
            <a:spLocks noGrp="1" noRot="1" noChangeAspect="1" noChangeArrowheads="1" noTextEdit="1"/>
          </p:cNvSpPr>
          <p:nvPr>
            <p:ph type="sldImg"/>
          </p:nvPr>
        </p:nvSpPr>
        <p:spPr/>
      </p:sp>
      <p:sp>
        <p:nvSpPr>
          <p:cNvPr id="76803" name="Rectangle 3"/>
          <p:cNvSpPr>
            <a:spLocks noGrp="1" noChangeArrowheads="1"/>
          </p:cNvSpPr>
          <p:nvPr>
            <p:ph type="body" idx="1"/>
          </p:nvPr>
        </p:nvSpPr>
        <p:spPr>
          <a:xfrm>
            <a:off x="914400" y="4343400"/>
            <a:ext cx="5029200" cy="4114800"/>
          </a:xfrm>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p:spPr>
        <p:txBody>
          <a:bodyPr/>
          <a:lstStyle/>
          <a:p>
            <a:fld id="{420F2323-C433-4D31-8580-1E2D3F0C718C}"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78850" name="Rectangle 2"/>
          <p:cNvSpPr>
            <a:spLocks noGrp="1" noRot="1" noChangeAspect="1" noChangeArrowheads="1" noTextEdit="1"/>
          </p:cNvSpPr>
          <p:nvPr>
            <p:ph type="sldImg"/>
          </p:nvPr>
        </p:nvSpPr>
        <p:spPr/>
      </p:sp>
      <p:sp>
        <p:nvSpPr>
          <p:cNvPr id="78851" name="Rectangle 3"/>
          <p:cNvSpPr>
            <a:spLocks noGrp="1" noChangeArrowheads="1"/>
          </p:cNvSpPr>
          <p:nvPr>
            <p:ph type="body" idx="1"/>
          </p:nvPr>
        </p:nvSpPr>
        <p:spPr>
          <a:xfrm>
            <a:off x="914400" y="4343400"/>
            <a:ext cx="5029200" cy="4114800"/>
          </a:xfrm>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p:spPr>
        <p:txBody>
          <a:bodyPr/>
          <a:lstStyle/>
          <a:p>
            <a:fld id="{C5FEA49E-12B8-4B18-9B36-6CE57BB76B50}"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80898" name="Rectangle 2"/>
          <p:cNvSpPr>
            <a:spLocks noGrp="1" noRot="1" noChangeAspect="1" noChangeArrowheads="1" noTextEdit="1"/>
          </p:cNvSpPr>
          <p:nvPr>
            <p:ph type="sldImg"/>
          </p:nvPr>
        </p:nvSpPr>
        <p:spPr/>
      </p:sp>
      <p:sp>
        <p:nvSpPr>
          <p:cNvPr id="80899"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p:spPr>
        <p:txBody>
          <a:bodyPr/>
          <a:lstStyle/>
          <a:p>
            <a:fld id="{0BD72259-6201-4BA5-8115-DA27648D0582}"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7650" name="Rectangle 2"/>
          <p:cNvSpPr>
            <a:spLocks noGrp="1" noRot="1" noChangeAspect="1" noChangeArrowheads="1" noTextEdit="1"/>
          </p:cNvSpPr>
          <p:nvPr>
            <p:ph type="sldImg"/>
          </p:nvPr>
        </p:nvSpPr>
        <p:spPr/>
      </p:sp>
      <p:sp>
        <p:nvSpPr>
          <p:cNvPr id="27651"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p:spPr>
        <p:txBody>
          <a:bodyPr/>
          <a:lstStyle/>
          <a:p>
            <a:fld id="{F901022E-A88A-4B1A-A030-6E982ECEE953}"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82946" name="Rectangle 2"/>
          <p:cNvSpPr>
            <a:spLocks noGrp="1" noRot="1" noChangeAspect="1" noChangeArrowheads="1" noTextEdit="1"/>
          </p:cNvSpPr>
          <p:nvPr>
            <p:ph type="sldImg"/>
          </p:nvPr>
        </p:nvSpPr>
        <p:spPr/>
      </p:sp>
      <p:sp>
        <p:nvSpPr>
          <p:cNvPr id="82947" name="Rectangle 3"/>
          <p:cNvSpPr>
            <a:spLocks noGrp="1" noChangeArrowheads="1"/>
          </p:cNvSpPr>
          <p:nvPr>
            <p:ph type="body" idx="1"/>
          </p:nvPr>
        </p:nvSpPr>
        <p:spPr>
          <a:xfrm>
            <a:off x="914400" y="4343400"/>
            <a:ext cx="5029200" cy="4114800"/>
          </a:xfrm>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p:spPr>
        <p:txBody>
          <a:bodyPr/>
          <a:lstStyle/>
          <a:p>
            <a:fld id="{6C08CEB4-6EC2-4D18-8D2D-71A5977B56F5}"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84994" name="Rectangle 2"/>
          <p:cNvSpPr>
            <a:spLocks noGrp="1" noRot="1" noChangeAspect="1" noChangeArrowheads="1" noTextEdit="1"/>
          </p:cNvSpPr>
          <p:nvPr>
            <p:ph type="sldImg"/>
          </p:nvPr>
        </p:nvSpPr>
        <p:spPr/>
      </p:sp>
      <p:sp>
        <p:nvSpPr>
          <p:cNvPr id="84995" name="Rectangle 3"/>
          <p:cNvSpPr>
            <a:spLocks noGrp="1" noChangeArrowheads="1"/>
          </p:cNvSpPr>
          <p:nvPr>
            <p:ph type="body" idx="1"/>
          </p:nvPr>
        </p:nvSpPr>
        <p:spPr>
          <a:xfrm>
            <a:off x="914400" y="4343400"/>
            <a:ext cx="5029200" cy="4114800"/>
          </a:xfrm>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p:spPr>
        <p:txBody>
          <a:bodyPr/>
          <a:lstStyle/>
          <a:p>
            <a:fld id="{7168D49E-C092-43B1-9969-2D30AE2C5C71}"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87042" name="Rectangle 2"/>
          <p:cNvSpPr>
            <a:spLocks noGrp="1" noRot="1" noChangeAspect="1" noChangeArrowheads="1" noTextEdit="1"/>
          </p:cNvSpPr>
          <p:nvPr>
            <p:ph type="sldImg"/>
          </p:nvPr>
        </p:nvSpPr>
        <p:spPr/>
      </p:sp>
      <p:sp>
        <p:nvSpPr>
          <p:cNvPr id="87043" name="Rectangle 3"/>
          <p:cNvSpPr>
            <a:spLocks noGrp="1" noChangeArrowheads="1"/>
          </p:cNvSpPr>
          <p:nvPr>
            <p:ph type="body" idx="1"/>
          </p:nvPr>
        </p:nvSpPr>
        <p:spPr>
          <a:xfrm>
            <a:off x="914400" y="4343400"/>
            <a:ext cx="5029200" cy="4114800"/>
          </a:xfrm>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p:spPr>
        <p:txBody>
          <a:bodyPr/>
          <a:lstStyle/>
          <a:p>
            <a:fld id="{12483138-D240-4A51-BE70-3EAA06F37E46}"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89090" name="Rectangle 2"/>
          <p:cNvSpPr>
            <a:spLocks noGrp="1" noRot="1" noChangeAspect="1" noChangeArrowheads="1" noTextEdit="1"/>
          </p:cNvSpPr>
          <p:nvPr>
            <p:ph type="sldImg"/>
          </p:nvPr>
        </p:nvSpPr>
        <p:spPr/>
      </p:sp>
      <p:sp>
        <p:nvSpPr>
          <p:cNvPr id="89091" name="Rectangle 3"/>
          <p:cNvSpPr>
            <a:spLocks noGrp="1" noChangeArrowheads="1"/>
          </p:cNvSpPr>
          <p:nvPr>
            <p:ph type="body" idx="1"/>
          </p:nvPr>
        </p:nvSpPr>
        <p:spPr>
          <a:xfrm>
            <a:off x="914400" y="4343400"/>
            <a:ext cx="5029200" cy="4114800"/>
          </a:xfrm>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p:spPr>
        <p:txBody>
          <a:bodyPr/>
          <a:lstStyle/>
          <a:p>
            <a:fld id="{AB7222B2-929E-45A3-A91B-04BC3C129D85}"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91138" name="Rectangle 2"/>
          <p:cNvSpPr>
            <a:spLocks noGrp="1" noRot="1" noChangeAspect="1" noChangeArrowheads="1" noTextEdit="1"/>
          </p:cNvSpPr>
          <p:nvPr>
            <p:ph type="sldImg"/>
          </p:nvPr>
        </p:nvSpPr>
        <p:spPr/>
      </p:sp>
      <p:sp>
        <p:nvSpPr>
          <p:cNvPr id="91139" name="Rectangle 3"/>
          <p:cNvSpPr>
            <a:spLocks noGrp="1" noChangeArrowheads="1"/>
          </p:cNvSpPr>
          <p:nvPr>
            <p:ph type="body" idx="1"/>
          </p:nvPr>
        </p:nvSpPr>
        <p:spPr>
          <a:xfrm>
            <a:off x="914400" y="4343400"/>
            <a:ext cx="5029200" cy="4114800"/>
          </a:xfrm>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p:spPr>
        <p:txBody>
          <a:bodyPr/>
          <a:lstStyle/>
          <a:p>
            <a:fld id="{B263075D-776C-42AF-8366-5E4498D81924}"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94210" name="Rectangle 2"/>
          <p:cNvSpPr>
            <a:spLocks noGrp="1" noRot="1" noChangeAspect="1" noChangeArrowheads="1" noTextEdit="1"/>
          </p:cNvSpPr>
          <p:nvPr>
            <p:ph type="sldImg"/>
          </p:nvPr>
        </p:nvSpPr>
        <p:spPr/>
      </p:sp>
      <p:sp>
        <p:nvSpPr>
          <p:cNvPr id="94211" name="Rectangle 3"/>
          <p:cNvSpPr>
            <a:spLocks noGrp="1" noChangeArrowheads="1"/>
          </p:cNvSpPr>
          <p:nvPr>
            <p:ph type="body" idx="1"/>
          </p:nvPr>
        </p:nvSpPr>
        <p:spPr>
          <a:xfrm>
            <a:off x="914400" y="4343400"/>
            <a:ext cx="5029200" cy="4114800"/>
          </a:xfrm>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p:spPr>
        <p:txBody>
          <a:bodyPr/>
          <a:lstStyle/>
          <a:p>
            <a:fld id="{10BB73B5-11C3-41F3-8475-B4F2A607779D}"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96258" name="Rectangle 2"/>
          <p:cNvSpPr>
            <a:spLocks noGrp="1" noRot="1" noChangeAspect="1" noChangeArrowheads="1" noTextEdit="1"/>
          </p:cNvSpPr>
          <p:nvPr>
            <p:ph type="sldImg"/>
          </p:nvPr>
        </p:nvSpPr>
        <p:spPr/>
      </p:sp>
      <p:sp>
        <p:nvSpPr>
          <p:cNvPr id="96259"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p:spPr>
        <p:txBody>
          <a:bodyPr/>
          <a:lstStyle/>
          <a:p>
            <a:fld id="{D16D1946-D571-4A19-90F2-9E64547E36BD}"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98306" name="Rectangle 2"/>
          <p:cNvSpPr>
            <a:spLocks noGrp="1" noRot="1" noChangeAspect="1" noChangeArrowheads="1" noTextEdit="1"/>
          </p:cNvSpPr>
          <p:nvPr>
            <p:ph type="sldImg"/>
          </p:nvPr>
        </p:nvSpPr>
        <p:spPr/>
      </p:sp>
      <p:sp>
        <p:nvSpPr>
          <p:cNvPr id="98307" name="Rectangle 3"/>
          <p:cNvSpPr>
            <a:spLocks noGrp="1" noChangeArrowheads="1"/>
          </p:cNvSpPr>
          <p:nvPr>
            <p:ph type="body" idx="1"/>
          </p:nvPr>
        </p:nvSpPr>
        <p:spPr>
          <a:xfrm>
            <a:off x="914400" y="4343400"/>
            <a:ext cx="5029200" cy="4114800"/>
          </a:xfrm>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p:spPr>
        <p:txBody>
          <a:bodyPr/>
          <a:lstStyle/>
          <a:p>
            <a:fld id="{801FB977-DAF7-49C5-A127-6E04D1D25AA0}"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00354" name="Rectangle 2"/>
          <p:cNvSpPr>
            <a:spLocks noGrp="1" noRot="1" noChangeAspect="1" noChangeArrowheads="1" noTextEdit="1"/>
          </p:cNvSpPr>
          <p:nvPr>
            <p:ph type="sldImg"/>
          </p:nvPr>
        </p:nvSpPr>
        <p:spPr/>
      </p:sp>
      <p:sp>
        <p:nvSpPr>
          <p:cNvPr id="100355" name="Rectangle 3"/>
          <p:cNvSpPr>
            <a:spLocks noGrp="1" noChangeArrowheads="1"/>
          </p:cNvSpPr>
          <p:nvPr>
            <p:ph type="body" idx="1"/>
          </p:nvPr>
        </p:nvSpPr>
        <p:spPr>
          <a:xfrm>
            <a:off x="914400" y="4343400"/>
            <a:ext cx="5029200" cy="4114800"/>
          </a:xfrm>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p:spPr>
        <p:txBody>
          <a:bodyPr/>
          <a:lstStyle/>
          <a:p>
            <a:fld id="{D671805F-071D-4AC4-B7EC-44475DB398D0}"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02402" name="Rectangle 2"/>
          <p:cNvSpPr>
            <a:spLocks noGrp="1" noRot="1" noChangeAspect="1" noChangeArrowheads="1" noTextEdit="1"/>
          </p:cNvSpPr>
          <p:nvPr>
            <p:ph type="sldImg"/>
          </p:nvPr>
        </p:nvSpPr>
        <p:spPr/>
      </p:sp>
      <p:sp>
        <p:nvSpPr>
          <p:cNvPr id="102403"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AB69A71D-EF4F-41D8-B9C5-266110589947}"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9698" name="Rectangle 2"/>
          <p:cNvSpPr>
            <a:spLocks noGrp="1" noRot="1" noChangeAspect="1" noChangeArrowheads="1" noTextEdit="1"/>
          </p:cNvSpPr>
          <p:nvPr>
            <p:ph type="sldImg"/>
          </p:nvPr>
        </p:nvSpPr>
        <p:spPr/>
      </p:sp>
      <p:sp>
        <p:nvSpPr>
          <p:cNvPr id="29699" name="Rectangle 3"/>
          <p:cNvSpPr>
            <a:spLocks noGrp="1" noChangeArrowheads="1"/>
          </p:cNvSpPr>
          <p:nvPr>
            <p:ph type="body" idx="1"/>
          </p:nvPr>
        </p:nvSpPr>
        <p:spPr>
          <a:xfrm>
            <a:off x="914400" y="4343400"/>
            <a:ext cx="5029200" cy="4114800"/>
          </a:xfrm>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p:spPr>
        <p:txBody>
          <a:bodyPr/>
          <a:lstStyle/>
          <a:p>
            <a:fld id="{D712B4B6-10A1-4691-B116-0A159CEB2AAD}"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04450" name="Rectangle 2"/>
          <p:cNvSpPr>
            <a:spLocks noGrp="1" noRot="1" noChangeAspect="1" noChangeArrowheads="1" noTextEdit="1"/>
          </p:cNvSpPr>
          <p:nvPr>
            <p:ph type="sldImg"/>
          </p:nvPr>
        </p:nvSpPr>
        <p:spPr/>
      </p:sp>
      <p:sp>
        <p:nvSpPr>
          <p:cNvPr id="104451" name="Rectangle 3"/>
          <p:cNvSpPr>
            <a:spLocks noGrp="1" noChangeArrowheads="1"/>
          </p:cNvSpPr>
          <p:nvPr>
            <p:ph type="body" idx="1"/>
          </p:nvPr>
        </p:nvSpPr>
        <p:spPr>
          <a:xfrm>
            <a:off x="914400" y="4343400"/>
            <a:ext cx="5029200" cy="4114800"/>
          </a:xfrm>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p:spPr>
        <p:txBody>
          <a:bodyPr/>
          <a:lstStyle/>
          <a:p>
            <a:fld id="{6D621358-D093-44F0-90F4-F42A370F59CA}"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06498" name="Rectangle 2"/>
          <p:cNvSpPr>
            <a:spLocks noGrp="1" noRot="1" noChangeAspect="1" noChangeArrowheads="1" noTextEdit="1"/>
          </p:cNvSpPr>
          <p:nvPr>
            <p:ph type="sldImg"/>
          </p:nvPr>
        </p:nvSpPr>
        <p:spPr/>
      </p:sp>
      <p:sp>
        <p:nvSpPr>
          <p:cNvPr id="106499"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p:spPr>
        <p:txBody>
          <a:bodyPr/>
          <a:lstStyle/>
          <a:p>
            <a:fld id="{8063CEB6-EE5C-48F8-B37D-A7BD70EDFAD9}"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08546" name="Rectangle 2"/>
          <p:cNvSpPr>
            <a:spLocks noGrp="1" noRot="1" noChangeAspect="1" noChangeArrowheads="1" noTextEdit="1"/>
          </p:cNvSpPr>
          <p:nvPr>
            <p:ph type="sldImg"/>
          </p:nvPr>
        </p:nvSpPr>
        <p:spPr/>
      </p:sp>
      <p:sp>
        <p:nvSpPr>
          <p:cNvPr id="108547"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p:spPr>
        <p:txBody>
          <a:bodyPr/>
          <a:lstStyle/>
          <a:p>
            <a:fld id="{AEFFCB7C-255A-4561-B494-E670B8A10472}"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p:spPr>
        <p:txBody>
          <a:bodyPr/>
          <a:lstStyle/>
          <a:p>
            <a:fld id="{38AC8671-16DE-4828-8868-C23AFE3161D6}"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12642" name="Rectangle 2"/>
          <p:cNvSpPr>
            <a:spLocks noGrp="1" noRot="1" noChangeAspect="1" noChangeArrowheads="1" noTextEdit="1"/>
          </p:cNvSpPr>
          <p:nvPr>
            <p:ph type="sldImg"/>
          </p:nvPr>
        </p:nvSpPr>
        <p:spPr/>
      </p:sp>
      <p:sp>
        <p:nvSpPr>
          <p:cNvPr id="112643"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p:spPr>
        <p:txBody>
          <a:bodyPr/>
          <a:lstStyle/>
          <a:p>
            <a:fld id="{BB7B4D20-B9DF-4564-9732-5C8570980054}"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14690" name="Rectangle 2"/>
          <p:cNvSpPr>
            <a:spLocks noGrp="1" noRot="1" noChangeAspect="1" noChangeArrowheads="1" noTextEdit="1"/>
          </p:cNvSpPr>
          <p:nvPr>
            <p:ph type="sldImg"/>
          </p:nvPr>
        </p:nvSpPr>
        <p:spPr/>
      </p:sp>
      <p:sp>
        <p:nvSpPr>
          <p:cNvPr id="114691"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p:spPr>
        <p:txBody>
          <a:bodyPr/>
          <a:lstStyle/>
          <a:p>
            <a:fld id="{113BE0AB-5283-4453-BB3D-EB5150D3D15F}"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16738" name="Rectangle 2"/>
          <p:cNvSpPr>
            <a:spLocks noGrp="1" noRot="1" noChangeAspect="1" noChangeArrowheads="1" noTextEdit="1"/>
          </p:cNvSpPr>
          <p:nvPr>
            <p:ph type="sldImg"/>
          </p:nvPr>
        </p:nvSpPr>
        <p:spPr/>
      </p:sp>
      <p:sp>
        <p:nvSpPr>
          <p:cNvPr id="116739"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p:spPr>
        <p:txBody>
          <a:bodyPr/>
          <a:lstStyle/>
          <a:p>
            <a:fld id="{C0E3603D-4D96-4B45-AC2C-A3C914986357}"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18786" name="Rectangle 2"/>
          <p:cNvSpPr>
            <a:spLocks noGrp="1" noRot="1" noChangeAspect="1" noChangeArrowheads="1" noTextEdit="1"/>
          </p:cNvSpPr>
          <p:nvPr>
            <p:ph type="sldImg"/>
          </p:nvPr>
        </p:nvSpPr>
        <p:spPr/>
      </p:sp>
      <p:sp>
        <p:nvSpPr>
          <p:cNvPr id="118787"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p:spPr>
        <p:txBody>
          <a:bodyPr/>
          <a:lstStyle/>
          <a:p>
            <a:fld id="{770B6F8F-2DE3-428A-B00D-90FE22C05EA0}"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20834" name="Rectangle 2"/>
          <p:cNvSpPr>
            <a:spLocks noGrp="1" noRot="1" noChangeAspect="1" noChangeArrowheads="1" noTextEdit="1"/>
          </p:cNvSpPr>
          <p:nvPr>
            <p:ph type="sldImg"/>
          </p:nvPr>
        </p:nvSpPr>
        <p:spPr/>
      </p:sp>
      <p:sp>
        <p:nvSpPr>
          <p:cNvPr id="120835"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p:spPr>
        <p:txBody>
          <a:bodyPr/>
          <a:lstStyle/>
          <a:p>
            <a:fld id="{3621CF8B-C8C4-4DDE-81B0-D7CEB32507A7}"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22882" name="Rectangle 2"/>
          <p:cNvSpPr>
            <a:spLocks noGrp="1" noRot="1" noChangeAspect="1" noChangeArrowheads="1" noTextEdit="1"/>
          </p:cNvSpPr>
          <p:nvPr>
            <p:ph type="sldImg"/>
          </p:nvPr>
        </p:nvSpPr>
        <p:spPr/>
      </p:sp>
      <p:sp>
        <p:nvSpPr>
          <p:cNvPr id="122883"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p:spPr>
        <p:txBody>
          <a:bodyPr/>
          <a:lstStyle/>
          <a:p>
            <a:fld id="{5EFA5D8F-7722-4809-9A7B-7B845099A261}"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31746" name="Rectangle 2"/>
          <p:cNvSpPr>
            <a:spLocks noGrp="1" noRot="1" noChangeAspect="1" noChangeArrowheads="1" noTextEdit="1"/>
          </p:cNvSpPr>
          <p:nvPr>
            <p:ph type="sldImg"/>
          </p:nvPr>
        </p:nvSpPr>
        <p:spPr/>
      </p:sp>
      <p:sp>
        <p:nvSpPr>
          <p:cNvPr id="31747" name="Rectangle 3"/>
          <p:cNvSpPr>
            <a:spLocks noGrp="1" noChangeArrowheads="1"/>
          </p:cNvSpPr>
          <p:nvPr>
            <p:ph type="body" idx="1"/>
          </p:nvPr>
        </p:nvSpPr>
        <p:spPr>
          <a:xfrm>
            <a:off x="914400" y="4343400"/>
            <a:ext cx="5029200" cy="4114800"/>
          </a:xfrm>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p:cNvSpPr>
            <a:spLocks noGrp="1" noChangeArrowheads="1"/>
          </p:cNvSpPr>
          <p:nvPr>
            <p:ph type="sldNum" sz="quarter" idx="5"/>
          </p:nvPr>
        </p:nvSpPr>
        <p:spPr>
          <a:noFill/>
        </p:spPr>
        <p:txBody>
          <a:bodyPr/>
          <a:lstStyle/>
          <a:p>
            <a:fld id="{E808CA76-E88D-41B8-8D05-6C1F74FCC50E}"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25954" name="Rectangle 2"/>
          <p:cNvSpPr>
            <a:spLocks noGrp="1" noRot="1" noChangeAspect="1" noChangeArrowheads="1" noTextEdit="1"/>
          </p:cNvSpPr>
          <p:nvPr>
            <p:ph type="sldImg"/>
          </p:nvPr>
        </p:nvSpPr>
        <p:spPr/>
      </p:sp>
      <p:sp>
        <p:nvSpPr>
          <p:cNvPr id="125955"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p:spPr>
        <p:txBody>
          <a:bodyPr/>
          <a:lstStyle/>
          <a:p>
            <a:fld id="{1E97C0F6-CA6D-4593-9AC3-55AAF2404ED8}"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29026" name="Rectangle 2"/>
          <p:cNvSpPr>
            <a:spLocks noGrp="1" noRot="1" noChangeAspect="1" noChangeArrowheads="1" noTextEdit="1"/>
          </p:cNvSpPr>
          <p:nvPr>
            <p:ph type="sldImg"/>
          </p:nvPr>
        </p:nvSpPr>
        <p:spPr/>
      </p:sp>
      <p:sp>
        <p:nvSpPr>
          <p:cNvPr id="129027"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p:cNvSpPr>
            <a:spLocks noGrp="1" noChangeArrowheads="1"/>
          </p:cNvSpPr>
          <p:nvPr>
            <p:ph type="sldNum" sz="quarter" idx="5"/>
          </p:nvPr>
        </p:nvSpPr>
        <p:spPr>
          <a:noFill/>
        </p:spPr>
        <p:txBody>
          <a:bodyPr/>
          <a:lstStyle/>
          <a:p>
            <a:fld id="{573D8F50-E230-4144-81B8-982B81661CB6}"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32098" name="Rectangle 2"/>
          <p:cNvSpPr>
            <a:spLocks noGrp="1" noRot="1" noChangeAspect="1" noChangeArrowheads="1" noTextEdit="1"/>
          </p:cNvSpPr>
          <p:nvPr>
            <p:ph type="sldImg"/>
          </p:nvPr>
        </p:nvSpPr>
        <p:spPr/>
      </p:sp>
      <p:sp>
        <p:nvSpPr>
          <p:cNvPr id="132099"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p:spPr>
        <p:txBody>
          <a:bodyPr/>
          <a:lstStyle/>
          <a:p>
            <a:fld id="{9F2C3A34-393E-42B6-8BEA-ECFCE04BD7EA}"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35170" name="Rectangle 2"/>
          <p:cNvSpPr>
            <a:spLocks noGrp="1" noRot="1" noChangeAspect="1" noChangeArrowheads="1" noTextEdit="1"/>
          </p:cNvSpPr>
          <p:nvPr>
            <p:ph type="sldImg"/>
          </p:nvPr>
        </p:nvSpPr>
        <p:spPr/>
      </p:sp>
      <p:sp>
        <p:nvSpPr>
          <p:cNvPr id="135171"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p:spPr>
        <p:txBody>
          <a:bodyPr/>
          <a:lstStyle/>
          <a:p>
            <a:fld id="{B9E68628-323B-43E1-881A-1C61F05B6033}"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39266" name="Rectangle 2"/>
          <p:cNvSpPr>
            <a:spLocks noGrp="1" noRot="1" noChangeAspect="1" noChangeArrowheads="1" noTextEdit="1"/>
          </p:cNvSpPr>
          <p:nvPr>
            <p:ph type="sldImg"/>
          </p:nvPr>
        </p:nvSpPr>
        <p:spPr/>
      </p:sp>
      <p:sp>
        <p:nvSpPr>
          <p:cNvPr id="139267"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p:spPr>
        <p:txBody>
          <a:bodyPr/>
          <a:lstStyle/>
          <a:p>
            <a:fld id="{12366AAD-F440-43D2-8CB1-CDCCBA4631A9}"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41314" name="Rectangle 2"/>
          <p:cNvSpPr>
            <a:spLocks noGrp="1" noRot="1" noChangeAspect="1" noChangeArrowheads="1" noTextEdit="1"/>
          </p:cNvSpPr>
          <p:nvPr>
            <p:ph type="sldImg"/>
          </p:nvPr>
        </p:nvSpPr>
        <p:spPr/>
      </p:sp>
      <p:sp>
        <p:nvSpPr>
          <p:cNvPr id="141315"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p:spPr>
        <p:txBody>
          <a:bodyPr/>
          <a:lstStyle/>
          <a:p>
            <a:fld id="{FCFC32C4-E440-49E0-B423-2F86990D6BF3}"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43362" name="Rectangle 2"/>
          <p:cNvSpPr>
            <a:spLocks noGrp="1" noRot="1" noChangeAspect="1" noChangeArrowheads="1" noTextEdit="1"/>
          </p:cNvSpPr>
          <p:nvPr>
            <p:ph type="sldImg"/>
          </p:nvPr>
        </p:nvSpPr>
        <p:spPr/>
      </p:sp>
      <p:sp>
        <p:nvSpPr>
          <p:cNvPr id="143363"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7"/>
          <p:cNvSpPr>
            <a:spLocks noGrp="1" noChangeArrowheads="1"/>
          </p:cNvSpPr>
          <p:nvPr>
            <p:ph type="sldNum" sz="quarter" idx="5"/>
          </p:nvPr>
        </p:nvSpPr>
        <p:spPr>
          <a:noFill/>
        </p:spPr>
        <p:txBody>
          <a:bodyPr/>
          <a:lstStyle/>
          <a:p>
            <a:fld id="{A8C84809-4DB4-4C97-8990-652458791F62}"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46434" name="Rectangle 2"/>
          <p:cNvSpPr>
            <a:spLocks noGrp="1" noRot="1" noChangeAspect="1" noChangeArrowheads="1" noTextEdit="1"/>
          </p:cNvSpPr>
          <p:nvPr>
            <p:ph type="sldImg"/>
          </p:nvPr>
        </p:nvSpPr>
        <p:spPr/>
      </p:sp>
      <p:sp>
        <p:nvSpPr>
          <p:cNvPr id="146435"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7"/>
          <p:cNvSpPr>
            <a:spLocks noGrp="1" noChangeArrowheads="1"/>
          </p:cNvSpPr>
          <p:nvPr>
            <p:ph type="sldNum" sz="quarter" idx="5"/>
          </p:nvPr>
        </p:nvSpPr>
        <p:spPr>
          <a:noFill/>
        </p:spPr>
        <p:txBody>
          <a:bodyPr/>
          <a:lstStyle/>
          <a:p>
            <a:fld id="{EA96CAEF-DA8B-4F5A-BC75-0BB3A1061C7B}"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50530" name="Rectangle 2"/>
          <p:cNvSpPr>
            <a:spLocks noGrp="1" noRot="1" noChangeAspect="1" noChangeArrowheads="1" noTextEdit="1"/>
          </p:cNvSpPr>
          <p:nvPr>
            <p:ph type="sldImg"/>
          </p:nvPr>
        </p:nvSpPr>
        <p:spPr/>
      </p:sp>
      <p:sp>
        <p:nvSpPr>
          <p:cNvPr id="150531"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7"/>
          <p:cNvSpPr>
            <a:spLocks noGrp="1" noChangeArrowheads="1"/>
          </p:cNvSpPr>
          <p:nvPr>
            <p:ph type="sldNum" sz="quarter" idx="5"/>
          </p:nvPr>
        </p:nvSpPr>
        <p:spPr>
          <a:noFill/>
        </p:spPr>
        <p:txBody>
          <a:bodyPr/>
          <a:lstStyle/>
          <a:p>
            <a:fld id="{961CB5AE-E0A2-475A-887A-97518F81E401}"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52578" name="Rectangle 2"/>
          <p:cNvSpPr>
            <a:spLocks noGrp="1" noRot="1" noChangeAspect="1" noChangeArrowheads="1" noTextEdit="1"/>
          </p:cNvSpPr>
          <p:nvPr>
            <p:ph type="sldImg"/>
          </p:nvPr>
        </p:nvSpPr>
        <p:spPr/>
      </p:sp>
      <p:sp>
        <p:nvSpPr>
          <p:cNvPr id="152579" name="Rectangle 3"/>
          <p:cNvSpPr>
            <a:spLocks noGrp="1" noChangeArrowheads="1"/>
          </p:cNvSpPr>
          <p:nvPr>
            <p:ph type="body" idx="1"/>
          </p:nvPr>
        </p:nvSpPr>
        <p:spPr>
          <a:noFill/>
        </p:spPr>
        <p:txBody>
          <a:bodyPr/>
          <a:lstStyle/>
          <a:p>
            <a:pPr algn="just"/>
            <a:r>
              <a:rPr lang="zh-CN" altLang="en-US" sz="700" smtClean="0">
                <a:latin typeface="Arial" panose="020B0604020202020204" pitchFamily="34" charset="0"/>
                <a:ea typeface="宋体" panose="02010600030101010101" pitchFamily="2" charset="-122"/>
              </a:rPr>
              <a:t>此算法的时间主要花费在函数</a:t>
            </a:r>
            <a:r>
              <a:rPr lang="en-US" altLang="zh-CN" sz="700" smtClean="0">
                <a:latin typeface="Arial" panose="020B0604020202020204" pitchFamily="34" charset="0"/>
                <a:ea typeface="宋体" panose="02010600030101010101" pitchFamily="2" charset="-122"/>
              </a:rPr>
              <a:t>Getlist(H,i-1)</a:t>
            </a:r>
            <a:r>
              <a:rPr lang="zh-CN" altLang="en-US" sz="700" smtClean="0">
                <a:latin typeface="Arial" panose="020B0604020202020204" pitchFamily="34" charset="0"/>
                <a:ea typeface="宋体" panose="02010600030101010101" pitchFamily="2" charset="-122"/>
              </a:rPr>
              <a:t>上，故</a:t>
            </a:r>
            <a:r>
              <a:rPr lang="en-US" altLang="zh-CN" sz="700" smtClean="0">
                <a:latin typeface="Arial" panose="020B0604020202020204" pitchFamily="34" charset="0"/>
                <a:ea typeface="宋体" panose="02010600030101010101" pitchFamily="2" charset="-122"/>
              </a:rPr>
              <a:t>T(n)=O(n)</a:t>
            </a:r>
            <a:r>
              <a:rPr lang="zh-CN" altLang="en-US" sz="700" smtClean="0">
                <a:latin typeface="Arial" panose="020B0604020202020204" pitchFamily="34" charset="0"/>
                <a:ea typeface="宋体" panose="02010600030101010101" pitchFamily="2" charset="-122"/>
              </a:rPr>
              <a:t>，但插入时未引起元素的移动，这一点优于顺序结构的插入。</a:t>
            </a:r>
            <a:endParaRPr lang="zh-CN" altLang="en-US" sz="700" smtClean="0">
              <a:latin typeface="Arial" panose="020B0604020202020204" pitchFamily="34" charset="0"/>
              <a:ea typeface="宋体" panose="02010600030101010101" pitchFamily="2" charset="-122"/>
            </a:endParaRPr>
          </a:p>
          <a:p>
            <a:r>
              <a:rPr lang="zh-CN" altLang="en-US" sz="700" smtClean="0">
                <a:latin typeface="Arial" panose="020B0604020202020204" pitchFamily="34" charset="0"/>
                <a:ea typeface="宋体" panose="02010600030101010101" pitchFamily="2" charset="-122"/>
              </a:rPr>
              <a:t>   </a:t>
            </a:r>
            <a:endParaRPr lang="zh-CN" altLang="en-US" sz="700" smtClean="0">
              <a:latin typeface="Arial" panose="020B0604020202020204" pitchFamily="34" charset="0"/>
              <a:ea typeface="宋体" panose="02010600030101010101" pitchFamily="2" charset="-122"/>
            </a:endParaRPr>
          </a:p>
          <a:p>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p:spPr>
        <p:txBody>
          <a:bodyPr/>
          <a:lstStyle/>
          <a:p>
            <a:fld id="{C6B655D5-8C4B-4445-BADD-5E907C0C48E9}"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33794" name="Rectangle 2"/>
          <p:cNvSpPr>
            <a:spLocks noGrp="1" noRot="1" noChangeAspect="1" noChangeArrowheads="1" noTextEdit="1"/>
          </p:cNvSpPr>
          <p:nvPr>
            <p:ph type="sldImg"/>
          </p:nvPr>
        </p:nvSpPr>
        <p:spPr/>
      </p:sp>
      <p:sp>
        <p:nvSpPr>
          <p:cNvPr id="33795" name="Rectangle 3"/>
          <p:cNvSpPr>
            <a:spLocks noGrp="1" noChangeArrowheads="1"/>
          </p:cNvSpPr>
          <p:nvPr>
            <p:ph type="body" idx="1"/>
          </p:nvPr>
        </p:nvSpPr>
        <p:spPr>
          <a:xfrm>
            <a:off x="914400" y="4343400"/>
            <a:ext cx="5029200" cy="4114800"/>
          </a:xfrm>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p:cNvSpPr>
            <a:spLocks noGrp="1" noChangeArrowheads="1"/>
          </p:cNvSpPr>
          <p:nvPr>
            <p:ph type="sldNum" sz="quarter" idx="5"/>
          </p:nvPr>
        </p:nvSpPr>
        <p:spPr>
          <a:noFill/>
        </p:spPr>
        <p:txBody>
          <a:bodyPr/>
          <a:lstStyle/>
          <a:p>
            <a:fld id="{E05C9C37-112A-451C-951A-C61C8C241B64}"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54626" name="Rectangle 2"/>
          <p:cNvSpPr>
            <a:spLocks noGrp="1" noRot="1" noChangeAspect="1" noChangeArrowheads="1" noTextEdit="1"/>
          </p:cNvSpPr>
          <p:nvPr>
            <p:ph type="sldImg"/>
          </p:nvPr>
        </p:nvSpPr>
        <p:spPr/>
      </p:sp>
      <p:sp>
        <p:nvSpPr>
          <p:cNvPr id="154627"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7"/>
          <p:cNvSpPr>
            <a:spLocks noGrp="1" noChangeArrowheads="1"/>
          </p:cNvSpPr>
          <p:nvPr>
            <p:ph type="sldNum" sz="quarter" idx="5"/>
          </p:nvPr>
        </p:nvSpPr>
        <p:spPr>
          <a:noFill/>
        </p:spPr>
        <p:txBody>
          <a:bodyPr/>
          <a:lstStyle/>
          <a:p>
            <a:fld id="{CC02F4FA-EA29-46C4-B3FE-5E6AA383E1F1}"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56674" name="Rectangle 2"/>
          <p:cNvSpPr>
            <a:spLocks noGrp="1" noRot="1" noChangeAspect="1" noChangeArrowheads="1" noTextEdit="1"/>
          </p:cNvSpPr>
          <p:nvPr>
            <p:ph type="sldImg"/>
          </p:nvPr>
        </p:nvSpPr>
        <p:spPr/>
      </p:sp>
      <p:sp>
        <p:nvSpPr>
          <p:cNvPr id="156675"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7"/>
          <p:cNvSpPr>
            <a:spLocks noGrp="1" noChangeArrowheads="1"/>
          </p:cNvSpPr>
          <p:nvPr>
            <p:ph type="sldNum" sz="quarter" idx="5"/>
          </p:nvPr>
        </p:nvSpPr>
        <p:spPr>
          <a:noFill/>
        </p:spPr>
        <p:txBody>
          <a:bodyPr/>
          <a:lstStyle/>
          <a:p>
            <a:fld id="{492E5AF3-44A8-46B7-B100-B2371A56A0C6}"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58722" name="Rectangle 2"/>
          <p:cNvSpPr>
            <a:spLocks noGrp="1" noRot="1" noChangeAspect="1" noChangeArrowheads="1" noTextEdit="1"/>
          </p:cNvSpPr>
          <p:nvPr>
            <p:ph type="sldImg"/>
          </p:nvPr>
        </p:nvSpPr>
        <p:spPr/>
      </p:sp>
      <p:sp>
        <p:nvSpPr>
          <p:cNvPr id="158723"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7"/>
          <p:cNvSpPr>
            <a:spLocks noGrp="1" noChangeArrowheads="1"/>
          </p:cNvSpPr>
          <p:nvPr>
            <p:ph type="sldNum" sz="quarter" idx="5"/>
          </p:nvPr>
        </p:nvSpPr>
        <p:spPr>
          <a:noFill/>
        </p:spPr>
        <p:txBody>
          <a:bodyPr/>
          <a:lstStyle/>
          <a:p>
            <a:fld id="{51ECA03A-C474-4FDB-8CC5-21BAEBF42A59}"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60770" name="Rectangle 2"/>
          <p:cNvSpPr>
            <a:spLocks noGrp="1" noRot="1" noChangeAspect="1" noChangeArrowheads="1" noTextEdit="1"/>
          </p:cNvSpPr>
          <p:nvPr>
            <p:ph type="sldImg"/>
          </p:nvPr>
        </p:nvSpPr>
        <p:spPr/>
      </p:sp>
      <p:sp>
        <p:nvSpPr>
          <p:cNvPr id="160771"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7"/>
          <p:cNvSpPr>
            <a:spLocks noGrp="1" noChangeArrowheads="1"/>
          </p:cNvSpPr>
          <p:nvPr>
            <p:ph type="sldNum" sz="quarter" idx="5"/>
          </p:nvPr>
        </p:nvSpPr>
        <p:spPr>
          <a:noFill/>
        </p:spPr>
        <p:txBody>
          <a:bodyPr/>
          <a:lstStyle/>
          <a:p>
            <a:fld id="{23B9E1EE-6742-41A9-8ED5-B36BA3E6EF43}"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62818" name="Rectangle 2"/>
          <p:cNvSpPr>
            <a:spLocks noGrp="1" noRot="1" noChangeAspect="1" noChangeArrowheads="1" noTextEdit="1"/>
          </p:cNvSpPr>
          <p:nvPr>
            <p:ph type="sldImg"/>
          </p:nvPr>
        </p:nvSpPr>
        <p:spPr/>
      </p:sp>
      <p:sp>
        <p:nvSpPr>
          <p:cNvPr id="162819"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7"/>
          <p:cNvSpPr>
            <a:spLocks noGrp="1" noChangeArrowheads="1"/>
          </p:cNvSpPr>
          <p:nvPr>
            <p:ph type="sldNum" sz="quarter" idx="5"/>
          </p:nvPr>
        </p:nvSpPr>
        <p:spPr>
          <a:noFill/>
        </p:spPr>
        <p:txBody>
          <a:bodyPr/>
          <a:lstStyle/>
          <a:p>
            <a:fld id="{2E3A6FC3-B42B-4769-8BB5-293DD44042CC}"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65890" name="Rectangle 2"/>
          <p:cNvSpPr>
            <a:spLocks noGrp="1" noRot="1" noChangeAspect="1" noChangeArrowheads="1" noTextEdit="1"/>
          </p:cNvSpPr>
          <p:nvPr>
            <p:ph type="sldImg"/>
          </p:nvPr>
        </p:nvSpPr>
        <p:spPr/>
      </p:sp>
      <p:sp>
        <p:nvSpPr>
          <p:cNvPr id="165891"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7"/>
          <p:cNvSpPr>
            <a:spLocks noGrp="1" noChangeArrowheads="1"/>
          </p:cNvSpPr>
          <p:nvPr>
            <p:ph type="sldNum" sz="quarter" idx="5"/>
          </p:nvPr>
        </p:nvSpPr>
        <p:spPr>
          <a:noFill/>
        </p:spPr>
        <p:txBody>
          <a:bodyPr/>
          <a:lstStyle/>
          <a:p>
            <a:fld id="{9FE8829A-53A8-44D3-8603-A97C7FF8A74E}"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69986" name="Rectangle 2"/>
          <p:cNvSpPr>
            <a:spLocks noGrp="1" noRot="1" noChangeAspect="1" noChangeArrowheads="1" noTextEdit="1"/>
          </p:cNvSpPr>
          <p:nvPr>
            <p:ph type="sldImg"/>
          </p:nvPr>
        </p:nvSpPr>
        <p:spPr/>
      </p:sp>
      <p:sp>
        <p:nvSpPr>
          <p:cNvPr id="169987"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7"/>
          <p:cNvSpPr>
            <a:spLocks noGrp="1" noChangeArrowheads="1"/>
          </p:cNvSpPr>
          <p:nvPr>
            <p:ph type="sldNum" sz="quarter" idx="5"/>
          </p:nvPr>
        </p:nvSpPr>
        <p:spPr>
          <a:noFill/>
        </p:spPr>
        <p:txBody>
          <a:bodyPr/>
          <a:lstStyle/>
          <a:p>
            <a:fld id="{D66DC307-23E6-4807-81E6-165F0088A119}"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72034" name="Rectangle 2"/>
          <p:cNvSpPr>
            <a:spLocks noGrp="1" noRot="1" noChangeAspect="1" noChangeArrowheads="1" noTextEdit="1"/>
          </p:cNvSpPr>
          <p:nvPr>
            <p:ph type="sldImg"/>
          </p:nvPr>
        </p:nvSpPr>
        <p:spPr/>
      </p:sp>
      <p:sp>
        <p:nvSpPr>
          <p:cNvPr id="172035" name="Rectangle 3"/>
          <p:cNvSpPr>
            <a:spLocks noGrp="1" noChangeArrowheads="1"/>
          </p:cNvSpPr>
          <p:nvPr>
            <p:ph type="body" idx="1"/>
          </p:nvPr>
        </p:nvSpPr>
        <p:spPr>
          <a:noFill/>
        </p:spPr>
        <p:txBody>
          <a:bodyPr/>
          <a:lstStyle/>
          <a:p>
            <a:r>
              <a:rPr lang="zh-CN" altLang="en-US" sz="700" smtClean="0">
                <a:latin typeface="Arial" panose="020B0604020202020204" pitchFamily="34" charset="0"/>
                <a:ea typeface="宋体" panose="02010600030101010101" pitchFamily="2" charset="-122"/>
              </a:rPr>
              <a:t>讨论两个例子：</a:t>
            </a:r>
            <a:r>
              <a:rPr lang="en-US" altLang="zh-CN" sz="700" smtClean="0">
                <a:latin typeface="Arial" panose="020B0604020202020204" pitchFamily="34" charset="0"/>
                <a:ea typeface="宋体" panose="02010600030101010101" pitchFamily="2" charset="-122"/>
              </a:rPr>
              <a:t>Josephu</a:t>
            </a:r>
            <a:r>
              <a:rPr lang="zh-CN" altLang="en-US" sz="700" smtClean="0">
                <a:latin typeface="Arial" panose="020B0604020202020204" pitchFamily="34" charset="0"/>
                <a:ea typeface="宋体" panose="02010600030101010101" pitchFamily="2" charset="-122"/>
              </a:rPr>
              <a:t>（约瑟夫）问题和一元多项式的表示及相加。</a:t>
            </a:r>
            <a:endParaRPr lang="zh-CN" altLang="en-US" sz="700" smtClean="0">
              <a:latin typeface="Arial" panose="020B0604020202020204" pitchFamily="34" charset="0"/>
              <a:ea typeface="宋体" panose="02010600030101010101" pitchFamily="2"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7"/>
          <p:cNvSpPr>
            <a:spLocks noGrp="1" noChangeArrowheads="1"/>
          </p:cNvSpPr>
          <p:nvPr>
            <p:ph type="sldNum" sz="quarter" idx="5"/>
          </p:nvPr>
        </p:nvSpPr>
        <p:spPr>
          <a:noFill/>
        </p:spPr>
        <p:txBody>
          <a:bodyPr/>
          <a:lstStyle/>
          <a:p>
            <a:fld id="{18309FEC-D0DF-476A-A05C-DC8A4C164F02}"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74082" name="Rectangle 2"/>
          <p:cNvSpPr>
            <a:spLocks noGrp="1" noRot="1" noChangeAspect="1" noChangeArrowheads="1" noTextEdit="1"/>
          </p:cNvSpPr>
          <p:nvPr>
            <p:ph type="sldImg"/>
          </p:nvPr>
        </p:nvSpPr>
        <p:spPr/>
      </p:sp>
      <p:sp>
        <p:nvSpPr>
          <p:cNvPr id="174083"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7"/>
          <p:cNvSpPr>
            <a:spLocks noGrp="1" noChangeArrowheads="1"/>
          </p:cNvSpPr>
          <p:nvPr>
            <p:ph type="sldNum" sz="quarter" idx="5"/>
          </p:nvPr>
        </p:nvSpPr>
        <p:spPr>
          <a:noFill/>
        </p:spPr>
        <p:txBody>
          <a:bodyPr/>
          <a:lstStyle/>
          <a:p>
            <a:fld id="{C655E149-5673-4F6A-8F5D-5327FB946E21}"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76130" name="Rectangle 2"/>
          <p:cNvSpPr>
            <a:spLocks noGrp="1" noRot="1" noChangeAspect="1" noChangeArrowheads="1" noTextEdit="1"/>
          </p:cNvSpPr>
          <p:nvPr>
            <p:ph type="sldImg"/>
          </p:nvPr>
        </p:nvSpPr>
        <p:spPr/>
      </p:sp>
      <p:sp>
        <p:nvSpPr>
          <p:cNvPr id="176131"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0E59D43D-C98A-4BD9-BF1B-86AE83F2DF6A}"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35842" name="Rectangle 2"/>
          <p:cNvSpPr>
            <a:spLocks noGrp="1" noRot="1" noChangeAspect="1" noChangeArrowheads="1" noTextEdit="1"/>
          </p:cNvSpPr>
          <p:nvPr>
            <p:ph type="sldImg"/>
          </p:nvPr>
        </p:nvSpPr>
        <p:spPr/>
      </p:sp>
      <p:sp>
        <p:nvSpPr>
          <p:cNvPr id="35843" name="Rectangle 3"/>
          <p:cNvSpPr>
            <a:spLocks noGrp="1" noChangeArrowheads="1"/>
          </p:cNvSpPr>
          <p:nvPr>
            <p:ph type="body" idx="1"/>
          </p:nvPr>
        </p:nvSpPr>
        <p:spPr>
          <a:xfrm>
            <a:off x="914400" y="4343400"/>
            <a:ext cx="5029200" cy="4114800"/>
          </a:xfrm>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7"/>
          <p:cNvSpPr>
            <a:spLocks noGrp="1" noChangeArrowheads="1"/>
          </p:cNvSpPr>
          <p:nvPr>
            <p:ph type="sldNum" sz="quarter" idx="5"/>
          </p:nvPr>
        </p:nvSpPr>
        <p:spPr>
          <a:noFill/>
        </p:spPr>
        <p:txBody>
          <a:bodyPr/>
          <a:lstStyle/>
          <a:p>
            <a:fld id="{358013BA-2E95-4FC1-A617-BA0741084B43}"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78178" name="Rectangle 2"/>
          <p:cNvSpPr>
            <a:spLocks noGrp="1" noRot="1" noChangeAspect="1" noChangeArrowheads="1" noTextEdit="1"/>
          </p:cNvSpPr>
          <p:nvPr>
            <p:ph type="sldImg"/>
          </p:nvPr>
        </p:nvSpPr>
        <p:spPr/>
      </p:sp>
      <p:sp>
        <p:nvSpPr>
          <p:cNvPr id="178179"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7"/>
          <p:cNvSpPr>
            <a:spLocks noGrp="1" noChangeArrowheads="1"/>
          </p:cNvSpPr>
          <p:nvPr>
            <p:ph type="sldNum" sz="quarter" idx="5"/>
          </p:nvPr>
        </p:nvSpPr>
        <p:spPr>
          <a:noFill/>
        </p:spPr>
        <p:txBody>
          <a:bodyPr/>
          <a:lstStyle/>
          <a:p>
            <a:fld id="{11616F94-E677-4307-B30A-F299CB351CC7}"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7"/>
          <p:cNvSpPr>
            <a:spLocks noGrp="1" noChangeArrowheads="1"/>
          </p:cNvSpPr>
          <p:nvPr>
            <p:ph type="sldNum" sz="quarter" idx="5"/>
          </p:nvPr>
        </p:nvSpPr>
        <p:spPr>
          <a:noFill/>
        </p:spPr>
        <p:txBody>
          <a:bodyPr/>
          <a:lstStyle/>
          <a:p>
            <a:fld id="{547C4038-870F-4D78-9824-80CF4D1F8081}"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83298" name="Rectangle 2"/>
          <p:cNvSpPr>
            <a:spLocks noGrp="1" noRot="1" noChangeAspect="1" noChangeArrowheads="1" noTextEdit="1"/>
          </p:cNvSpPr>
          <p:nvPr>
            <p:ph type="sldImg"/>
          </p:nvPr>
        </p:nvSpPr>
        <p:spPr/>
      </p:sp>
      <p:sp>
        <p:nvSpPr>
          <p:cNvPr id="183299"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7"/>
          <p:cNvSpPr>
            <a:spLocks noGrp="1" noChangeArrowheads="1"/>
          </p:cNvSpPr>
          <p:nvPr>
            <p:ph type="sldNum" sz="quarter" idx="5"/>
          </p:nvPr>
        </p:nvSpPr>
        <p:spPr>
          <a:noFill/>
        </p:spPr>
        <p:txBody>
          <a:bodyPr/>
          <a:lstStyle/>
          <a:p>
            <a:fld id="{2BB73150-1856-4CFB-AE6B-6EADE34A93B7}"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85346" name="Rectangle 2"/>
          <p:cNvSpPr>
            <a:spLocks noGrp="1" noRot="1" noChangeAspect="1" noChangeArrowheads="1" noTextEdit="1"/>
          </p:cNvSpPr>
          <p:nvPr>
            <p:ph type="sldImg"/>
          </p:nvPr>
        </p:nvSpPr>
        <p:spPr/>
      </p:sp>
      <p:sp>
        <p:nvSpPr>
          <p:cNvPr id="185347"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7"/>
          <p:cNvSpPr>
            <a:spLocks noGrp="1" noChangeArrowheads="1"/>
          </p:cNvSpPr>
          <p:nvPr>
            <p:ph type="sldNum" sz="quarter" idx="5"/>
          </p:nvPr>
        </p:nvSpPr>
        <p:spPr>
          <a:noFill/>
        </p:spPr>
        <p:txBody>
          <a:bodyPr/>
          <a:lstStyle/>
          <a:p>
            <a:fld id="{C486DEF2-B5EF-4C35-9D42-AE074D0F946D}"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87394" name="Rectangle 2"/>
          <p:cNvSpPr>
            <a:spLocks noGrp="1" noRot="1" noChangeAspect="1" noChangeArrowheads="1" noTextEdit="1"/>
          </p:cNvSpPr>
          <p:nvPr>
            <p:ph type="sldImg"/>
          </p:nvPr>
        </p:nvSpPr>
        <p:spPr/>
      </p:sp>
      <p:sp>
        <p:nvSpPr>
          <p:cNvPr id="187395"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7"/>
          <p:cNvSpPr>
            <a:spLocks noGrp="1" noChangeArrowheads="1"/>
          </p:cNvSpPr>
          <p:nvPr>
            <p:ph type="sldNum" sz="quarter" idx="5"/>
          </p:nvPr>
        </p:nvSpPr>
        <p:spPr>
          <a:noFill/>
        </p:spPr>
        <p:txBody>
          <a:bodyPr/>
          <a:lstStyle/>
          <a:p>
            <a:fld id="{C5196062-B810-4F65-8302-ED73EDD21D46}"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89442" name="Rectangle 2"/>
          <p:cNvSpPr>
            <a:spLocks noGrp="1" noRot="1" noChangeAspect="1" noChangeArrowheads="1" noTextEdit="1"/>
          </p:cNvSpPr>
          <p:nvPr>
            <p:ph type="sldImg"/>
          </p:nvPr>
        </p:nvSpPr>
        <p:spPr/>
      </p:sp>
      <p:sp>
        <p:nvSpPr>
          <p:cNvPr id="189443"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7"/>
          <p:cNvSpPr>
            <a:spLocks noGrp="1" noChangeArrowheads="1"/>
          </p:cNvSpPr>
          <p:nvPr>
            <p:ph type="sldNum" sz="quarter" idx="5"/>
          </p:nvPr>
        </p:nvSpPr>
        <p:spPr>
          <a:noFill/>
        </p:spPr>
        <p:txBody>
          <a:bodyPr/>
          <a:lstStyle/>
          <a:p>
            <a:fld id="{78CFD3AF-A1C6-4117-9E0D-BD01C6871199}"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91490" name="Rectangle 2"/>
          <p:cNvSpPr>
            <a:spLocks noGrp="1" noRot="1" noChangeAspect="1" noChangeArrowheads="1" noTextEdit="1"/>
          </p:cNvSpPr>
          <p:nvPr>
            <p:ph type="sldImg"/>
          </p:nvPr>
        </p:nvSpPr>
        <p:spPr/>
      </p:sp>
      <p:sp>
        <p:nvSpPr>
          <p:cNvPr id="191491"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7"/>
          <p:cNvSpPr>
            <a:spLocks noGrp="1" noChangeArrowheads="1"/>
          </p:cNvSpPr>
          <p:nvPr>
            <p:ph type="sldNum" sz="quarter" idx="5"/>
          </p:nvPr>
        </p:nvSpPr>
        <p:spPr>
          <a:noFill/>
        </p:spPr>
        <p:txBody>
          <a:bodyPr/>
          <a:lstStyle/>
          <a:p>
            <a:fld id="{917FD070-7D17-4AB8-A13F-71216D2A865F}"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93538" name="Rectangle 2"/>
          <p:cNvSpPr>
            <a:spLocks noGrp="1" noRot="1" noChangeAspect="1" noChangeArrowheads="1" noTextEdit="1"/>
          </p:cNvSpPr>
          <p:nvPr>
            <p:ph type="sldImg"/>
          </p:nvPr>
        </p:nvSpPr>
        <p:spPr/>
      </p:sp>
      <p:sp>
        <p:nvSpPr>
          <p:cNvPr id="193539"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7"/>
          <p:cNvSpPr>
            <a:spLocks noGrp="1" noChangeArrowheads="1"/>
          </p:cNvSpPr>
          <p:nvPr>
            <p:ph type="sldNum" sz="quarter" idx="5"/>
          </p:nvPr>
        </p:nvSpPr>
        <p:spPr>
          <a:noFill/>
        </p:spPr>
        <p:txBody>
          <a:bodyPr/>
          <a:lstStyle/>
          <a:p>
            <a:fld id="{CD6C41AA-7F84-4983-9970-8A230E46AF1E}"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95586" name="Rectangle 2"/>
          <p:cNvSpPr>
            <a:spLocks noGrp="1" noRot="1" noChangeAspect="1" noChangeArrowheads="1" noTextEdit="1"/>
          </p:cNvSpPr>
          <p:nvPr>
            <p:ph type="sldImg"/>
          </p:nvPr>
        </p:nvSpPr>
        <p:spPr/>
      </p:sp>
      <p:sp>
        <p:nvSpPr>
          <p:cNvPr id="195587"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7"/>
          <p:cNvSpPr>
            <a:spLocks noGrp="1" noChangeArrowheads="1"/>
          </p:cNvSpPr>
          <p:nvPr>
            <p:ph type="sldNum" sz="quarter" idx="5"/>
          </p:nvPr>
        </p:nvSpPr>
        <p:spPr>
          <a:noFill/>
        </p:spPr>
        <p:txBody>
          <a:bodyPr/>
          <a:lstStyle/>
          <a:p>
            <a:fld id="{6D3AB20F-E0B2-4FCE-8016-A17BF45A006F}"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00706" name="Rectangle 2"/>
          <p:cNvSpPr>
            <a:spLocks noGrp="1" noRot="1" noChangeAspect="1" noChangeArrowheads="1" noTextEdit="1"/>
          </p:cNvSpPr>
          <p:nvPr>
            <p:ph type="sldImg"/>
          </p:nvPr>
        </p:nvSpPr>
        <p:spPr/>
      </p:sp>
      <p:sp>
        <p:nvSpPr>
          <p:cNvPr id="200707"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p:spPr>
        <p:txBody>
          <a:bodyPr/>
          <a:lstStyle/>
          <a:p>
            <a:fld id="{94214B15-42AD-44FC-8653-8336544231E4}"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37890" name="Rectangle 2"/>
          <p:cNvSpPr>
            <a:spLocks noGrp="1" noRot="1" noChangeAspect="1" noChangeArrowheads="1" noTextEdit="1"/>
          </p:cNvSpPr>
          <p:nvPr>
            <p:ph type="sldImg"/>
          </p:nvPr>
        </p:nvSpPr>
        <p:spPr/>
      </p:sp>
      <p:sp>
        <p:nvSpPr>
          <p:cNvPr id="37891" name="Rectangle 3"/>
          <p:cNvSpPr>
            <a:spLocks noGrp="1" noChangeArrowheads="1"/>
          </p:cNvSpPr>
          <p:nvPr>
            <p:ph type="body" idx="1"/>
          </p:nvPr>
        </p:nvSpPr>
        <p:spPr>
          <a:xfrm>
            <a:off x="914400" y="4343400"/>
            <a:ext cx="5029200" cy="4114800"/>
          </a:xfrm>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7"/>
          <p:cNvSpPr>
            <a:spLocks noGrp="1" noChangeArrowheads="1"/>
          </p:cNvSpPr>
          <p:nvPr>
            <p:ph type="sldNum" sz="quarter" idx="5"/>
          </p:nvPr>
        </p:nvSpPr>
        <p:spPr>
          <a:noFill/>
        </p:spPr>
        <p:txBody>
          <a:bodyPr/>
          <a:lstStyle/>
          <a:p>
            <a:fld id="{A825906C-0437-4831-803F-02A26FA98C67}"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04802" name="Rectangle 2"/>
          <p:cNvSpPr>
            <a:spLocks noGrp="1" noRot="1" noChangeAspect="1" noChangeArrowheads="1" noTextEdit="1"/>
          </p:cNvSpPr>
          <p:nvPr>
            <p:ph type="sldImg"/>
          </p:nvPr>
        </p:nvSpPr>
        <p:spPr/>
      </p:sp>
      <p:sp>
        <p:nvSpPr>
          <p:cNvPr id="204803"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7"/>
          <p:cNvSpPr>
            <a:spLocks noGrp="1" noChangeArrowheads="1"/>
          </p:cNvSpPr>
          <p:nvPr>
            <p:ph type="sldNum" sz="quarter" idx="5"/>
          </p:nvPr>
        </p:nvSpPr>
        <p:spPr>
          <a:noFill/>
        </p:spPr>
        <p:txBody>
          <a:bodyPr/>
          <a:lstStyle/>
          <a:p>
            <a:fld id="{D0FD849A-2B94-455F-81A6-3671063DB44B}"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06850" name="Rectangle 2"/>
          <p:cNvSpPr>
            <a:spLocks noGrp="1" noRot="1" noChangeAspect="1" noChangeArrowheads="1" noTextEdit="1"/>
          </p:cNvSpPr>
          <p:nvPr>
            <p:ph type="sldImg"/>
          </p:nvPr>
        </p:nvSpPr>
        <p:spPr/>
      </p:sp>
      <p:sp>
        <p:nvSpPr>
          <p:cNvPr id="206851"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7"/>
          <p:cNvSpPr>
            <a:spLocks noGrp="1" noChangeArrowheads="1"/>
          </p:cNvSpPr>
          <p:nvPr>
            <p:ph type="sldNum" sz="quarter" idx="5"/>
          </p:nvPr>
        </p:nvSpPr>
        <p:spPr>
          <a:noFill/>
        </p:spPr>
        <p:txBody>
          <a:bodyPr/>
          <a:lstStyle/>
          <a:p>
            <a:fld id="{54883A2A-2597-4052-9355-93420AFC5227}"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08898" name="Rectangle 2"/>
          <p:cNvSpPr>
            <a:spLocks noGrp="1" noRot="1" noChangeAspect="1" noChangeArrowheads="1" noTextEdit="1"/>
          </p:cNvSpPr>
          <p:nvPr>
            <p:ph type="sldImg"/>
          </p:nvPr>
        </p:nvSpPr>
        <p:spPr/>
      </p:sp>
      <p:sp>
        <p:nvSpPr>
          <p:cNvPr id="208899"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Rectangle 7"/>
          <p:cNvSpPr>
            <a:spLocks noGrp="1" noChangeArrowheads="1"/>
          </p:cNvSpPr>
          <p:nvPr>
            <p:ph type="sldNum" sz="quarter" idx="5"/>
          </p:nvPr>
        </p:nvSpPr>
        <p:spPr>
          <a:noFill/>
        </p:spPr>
        <p:txBody>
          <a:bodyPr/>
          <a:lstStyle/>
          <a:p>
            <a:fld id="{9ED6FD88-D71B-4DCE-AB12-5C0E3A4A9D1F}"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10946" name="Rectangle 2"/>
          <p:cNvSpPr>
            <a:spLocks noGrp="1" noRot="1" noChangeAspect="1" noChangeArrowheads="1" noTextEdit="1"/>
          </p:cNvSpPr>
          <p:nvPr>
            <p:ph type="sldImg"/>
          </p:nvPr>
        </p:nvSpPr>
        <p:spPr/>
      </p:sp>
      <p:sp>
        <p:nvSpPr>
          <p:cNvPr id="210947"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Rectangle 7"/>
          <p:cNvSpPr>
            <a:spLocks noGrp="1" noChangeArrowheads="1"/>
          </p:cNvSpPr>
          <p:nvPr>
            <p:ph type="sldNum" sz="quarter" idx="5"/>
          </p:nvPr>
        </p:nvSpPr>
        <p:spPr>
          <a:noFill/>
        </p:spPr>
        <p:txBody>
          <a:bodyPr/>
          <a:lstStyle/>
          <a:p>
            <a:fld id="{CDBCFE51-9423-49B1-8EAF-A9A04992F1ED}"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12994" name="Rectangle 2"/>
          <p:cNvSpPr>
            <a:spLocks noGrp="1" noRot="1" noChangeAspect="1" noChangeArrowheads="1" noTextEdit="1"/>
          </p:cNvSpPr>
          <p:nvPr>
            <p:ph type="sldImg"/>
          </p:nvPr>
        </p:nvSpPr>
        <p:spPr/>
      </p:sp>
      <p:sp>
        <p:nvSpPr>
          <p:cNvPr id="212995"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Rectangle 7"/>
          <p:cNvSpPr>
            <a:spLocks noGrp="1" noChangeArrowheads="1"/>
          </p:cNvSpPr>
          <p:nvPr>
            <p:ph type="sldNum" sz="quarter" idx="5"/>
          </p:nvPr>
        </p:nvSpPr>
        <p:spPr>
          <a:noFill/>
        </p:spPr>
        <p:txBody>
          <a:bodyPr/>
          <a:lstStyle/>
          <a:p>
            <a:fld id="{09DA766A-3656-4660-8F93-1CD04B888117}"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15042" name="Rectangle 2"/>
          <p:cNvSpPr>
            <a:spLocks noGrp="1" noRot="1" noChangeAspect="1" noChangeArrowheads="1" noTextEdit="1"/>
          </p:cNvSpPr>
          <p:nvPr>
            <p:ph type="sldImg"/>
          </p:nvPr>
        </p:nvSpPr>
        <p:spPr/>
      </p:sp>
      <p:sp>
        <p:nvSpPr>
          <p:cNvPr id="215043"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Rectangle 7"/>
          <p:cNvSpPr>
            <a:spLocks noGrp="1" noChangeArrowheads="1"/>
          </p:cNvSpPr>
          <p:nvPr>
            <p:ph type="sldNum" sz="quarter" idx="5"/>
          </p:nvPr>
        </p:nvSpPr>
        <p:spPr>
          <a:noFill/>
        </p:spPr>
        <p:txBody>
          <a:bodyPr/>
          <a:lstStyle/>
          <a:p>
            <a:fld id="{5BE2B159-ACC2-400C-8297-B8B82E7B81F4}"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17090" name="Rectangle 2"/>
          <p:cNvSpPr>
            <a:spLocks noGrp="1" noRot="1" noChangeAspect="1" noChangeArrowheads="1" noTextEdit="1"/>
          </p:cNvSpPr>
          <p:nvPr>
            <p:ph type="sldImg"/>
          </p:nvPr>
        </p:nvSpPr>
        <p:spPr/>
      </p:sp>
      <p:sp>
        <p:nvSpPr>
          <p:cNvPr id="217091"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Rectangle 7"/>
          <p:cNvSpPr>
            <a:spLocks noGrp="1" noChangeArrowheads="1"/>
          </p:cNvSpPr>
          <p:nvPr>
            <p:ph type="sldNum" sz="quarter" idx="5"/>
          </p:nvPr>
        </p:nvSpPr>
        <p:spPr>
          <a:noFill/>
        </p:spPr>
        <p:txBody>
          <a:bodyPr/>
          <a:lstStyle/>
          <a:p>
            <a:fld id="{37D68790-BD4C-4D00-991C-211E4002EA5D}"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19138" name="Rectangle 2"/>
          <p:cNvSpPr>
            <a:spLocks noGrp="1" noRot="1" noChangeAspect="1" noChangeArrowheads="1" noTextEdit="1"/>
          </p:cNvSpPr>
          <p:nvPr>
            <p:ph type="sldImg"/>
          </p:nvPr>
        </p:nvSpPr>
        <p:spPr/>
      </p:sp>
      <p:sp>
        <p:nvSpPr>
          <p:cNvPr id="219139"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Rectangle 7"/>
          <p:cNvSpPr>
            <a:spLocks noGrp="1" noChangeArrowheads="1"/>
          </p:cNvSpPr>
          <p:nvPr>
            <p:ph type="sldNum" sz="quarter" idx="5"/>
          </p:nvPr>
        </p:nvSpPr>
        <p:spPr>
          <a:noFill/>
        </p:spPr>
        <p:txBody>
          <a:bodyPr/>
          <a:lstStyle/>
          <a:p>
            <a:fld id="{0EA5ED57-AC4C-4943-95E3-74AC4D9E32F3}"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22210" name="Rectangle 2"/>
          <p:cNvSpPr>
            <a:spLocks noGrp="1" noRot="1" noChangeAspect="1" noChangeArrowheads="1" noTextEdit="1"/>
          </p:cNvSpPr>
          <p:nvPr>
            <p:ph type="sldImg"/>
          </p:nvPr>
        </p:nvSpPr>
        <p:spPr/>
      </p:sp>
      <p:sp>
        <p:nvSpPr>
          <p:cNvPr id="222211"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Rectangle 7"/>
          <p:cNvSpPr>
            <a:spLocks noGrp="1" noChangeArrowheads="1"/>
          </p:cNvSpPr>
          <p:nvPr>
            <p:ph type="sldNum" sz="quarter" idx="5"/>
          </p:nvPr>
        </p:nvSpPr>
        <p:spPr>
          <a:noFill/>
        </p:spPr>
        <p:txBody>
          <a:bodyPr/>
          <a:lstStyle/>
          <a:p>
            <a:fld id="{C0F2B6CF-EA40-471E-852D-8016AB925077}"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24258" name="Rectangle 2"/>
          <p:cNvSpPr>
            <a:spLocks noGrp="1" noRot="1" noChangeAspect="1" noChangeArrowheads="1" noTextEdit="1"/>
          </p:cNvSpPr>
          <p:nvPr>
            <p:ph type="sldImg"/>
          </p:nvPr>
        </p:nvSpPr>
        <p:spPr/>
      </p:sp>
      <p:sp>
        <p:nvSpPr>
          <p:cNvPr id="224259"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p:spPr>
        <p:txBody>
          <a:bodyPr/>
          <a:lstStyle/>
          <a:p>
            <a:fld id="{076115BE-BC31-4DF5-AAE9-B4B0222E4B0A}"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39938" name="Rectangle 2"/>
          <p:cNvSpPr>
            <a:spLocks noGrp="1" noRot="1" noChangeAspect="1" noChangeArrowheads="1" noTextEdit="1"/>
          </p:cNvSpPr>
          <p:nvPr>
            <p:ph type="sldImg"/>
          </p:nvPr>
        </p:nvSpPr>
        <p:spPr/>
      </p:sp>
      <p:sp>
        <p:nvSpPr>
          <p:cNvPr id="39939"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Rectangle 7"/>
          <p:cNvSpPr>
            <a:spLocks noGrp="1" noChangeArrowheads="1"/>
          </p:cNvSpPr>
          <p:nvPr>
            <p:ph type="sldNum" sz="quarter" idx="5"/>
          </p:nvPr>
        </p:nvSpPr>
        <p:spPr>
          <a:noFill/>
        </p:spPr>
        <p:txBody>
          <a:bodyPr/>
          <a:lstStyle/>
          <a:p>
            <a:fld id="{EB873797-2058-4F40-8E19-365568EF6841}"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26306" name="Rectangle 2"/>
          <p:cNvSpPr>
            <a:spLocks noGrp="1" noRot="1" noChangeAspect="1" noChangeArrowheads="1" noTextEdit="1"/>
          </p:cNvSpPr>
          <p:nvPr>
            <p:ph type="sldImg"/>
          </p:nvPr>
        </p:nvSpPr>
        <p:spPr/>
      </p:sp>
      <p:sp>
        <p:nvSpPr>
          <p:cNvPr id="226307"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Rectangle 7"/>
          <p:cNvSpPr>
            <a:spLocks noGrp="1" noChangeArrowheads="1"/>
          </p:cNvSpPr>
          <p:nvPr>
            <p:ph type="sldNum" sz="quarter" idx="5"/>
          </p:nvPr>
        </p:nvSpPr>
        <p:spPr>
          <a:noFill/>
        </p:spPr>
        <p:txBody>
          <a:bodyPr/>
          <a:lstStyle/>
          <a:p>
            <a:fld id="{9E8C6D02-466C-4CE3-89BA-486A89D0B3EC}"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28354" name="Rectangle 2"/>
          <p:cNvSpPr>
            <a:spLocks noGrp="1" noRot="1" noChangeAspect="1" noChangeArrowheads="1" noTextEdit="1"/>
          </p:cNvSpPr>
          <p:nvPr>
            <p:ph type="sldImg"/>
          </p:nvPr>
        </p:nvSpPr>
        <p:spPr/>
      </p:sp>
      <p:sp>
        <p:nvSpPr>
          <p:cNvPr id="228355"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Rectangle 7"/>
          <p:cNvSpPr>
            <a:spLocks noGrp="1" noChangeArrowheads="1"/>
          </p:cNvSpPr>
          <p:nvPr>
            <p:ph type="sldNum" sz="quarter" idx="5"/>
          </p:nvPr>
        </p:nvSpPr>
        <p:spPr>
          <a:noFill/>
        </p:spPr>
        <p:txBody>
          <a:bodyPr/>
          <a:lstStyle/>
          <a:p>
            <a:fld id="{6E100A48-BF1F-4A66-AF3F-6C909BACEEC5}"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30402" name="Rectangle 2"/>
          <p:cNvSpPr>
            <a:spLocks noGrp="1" noRot="1" noChangeAspect="1" noChangeArrowheads="1" noTextEdit="1"/>
          </p:cNvSpPr>
          <p:nvPr>
            <p:ph type="sldImg"/>
          </p:nvPr>
        </p:nvSpPr>
        <p:spPr/>
      </p:sp>
      <p:sp>
        <p:nvSpPr>
          <p:cNvPr id="230403"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Rectangle 7"/>
          <p:cNvSpPr>
            <a:spLocks noGrp="1" noChangeArrowheads="1"/>
          </p:cNvSpPr>
          <p:nvPr>
            <p:ph type="sldNum" sz="quarter" idx="5"/>
          </p:nvPr>
        </p:nvSpPr>
        <p:spPr>
          <a:noFill/>
        </p:spPr>
        <p:txBody>
          <a:bodyPr/>
          <a:lstStyle/>
          <a:p>
            <a:fld id="{BFDE46EB-4EE8-4826-81AD-1EADEFA5A12C}"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32450" name="Rectangle 2"/>
          <p:cNvSpPr>
            <a:spLocks noGrp="1" noRot="1" noChangeAspect="1" noChangeArrowheads="1" noTextEdit="1"/>
          </p:cNvSpPr>
          <p:nvPr>
            <p:ph type="sldImg"/>
          </p:nvPr>
        </p:nvSpPr>
        <p:spPr/>
      </p:sp>
      <p:sp>
        <p:nvSpPr>
          <p:cNvPr id="232451"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Rectangle 7"/>
          <p:cNvSpPr>
            <a:spLocks noGrp="1" noChangeArrowheads="1"/>
          </p:cNvSpPr>
          <p:nvPr>
            <p:ph type="sldNum" sz="quarter" idx="5"/>
          </p:nvPr>
        </p:nvSpPr>
        <p:spPr>
          <a:noFill/>
        </p:spPr>
        <p:txBody>
          <a:bodyPr/>
          <a:lstStyle/>
          <a:p>
            <a:fld id="{DF67A07A-FCAB-4B6F-9E2B-73EE06809F20}"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34498" name="Rectangle 2"/>
          <p:cNvSpPr>
            <a:spLocks noGrp="1" noRot="1" noChangeAspect="1" noChangeArrowheads="1" noTextEdit="1"/>
          </p:cNvSpPr>
          <p:nvPr>
            <p:ph type="sldImg"/>
          </p:nvPr>
        </p:nvSpPr>
        <p:spPr/>
      </p:sp>
      <p:sp>
        <p:nvSpPr>
          <p:cNvPr id="234499"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Rectangle 7"/>
          <p:cNvSpPr>
            <a:spLocks noGrp="1" noChangeArrowheads="1"/>
          </p:cNvSpPr>
          <p:nvPr>
            <p:ph type="sldNum" sz="quarter" idx="5"/>
          </p:nvPr>
        </p:nvSpPr>
        <p:spPr>
          <a:noFill/>
        </p:spPr>
        <p:txBody>
          <a:bodyPr/>
          <a:lstStyle/>
          <a:p>
            <a:fld id="{FB0C2EE9-6169-4D87-A1D9-C6B13A81BE38}"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36546" name="Rectangle 2"/>
          <p:cNvSpPr>
            <a:spLocks noGrp="1" noRot="1" noChangeAspect="1" noChangeArrowheads="1" noTextEdit="1"/>
          </p:cNvSpPr>
          <p:nvPr>
            <p:ph type="sldImg"/>
          </p:nvPr>
        </p:nvSpPr>
        <p:spPr/>
      </p:sp>
      <p:sp>
        <p:nvSpPr>
          <p:cNvPr id="236547"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Rectangle 7"/>
          <p:cNvSpPr>
            <a:spLocks noGrp="1" noChangeArrowheads="1"/>
          </p:cNvSpPr>
          <p:nvPr>
            <p:ph type="sldNum" sz="quarter" idx="5"/>
          </p:nvPr>
        </p:nvSpPr>
        <p:spPr>
          <a:noFill/>
        </p:spPr>
        <p:txBody>
          <a:bodyPr/>
          <a:lstStyle/>
          <a:p>
            <a:fld id="{8146997A-BC7A-4D01-8193-F2A5490AEA5A}"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38594" name="Rectangle 2"/>
          <p:cNvSpPr>
            <a:spLocks noGrp="1" noRot="1" noChangeAspect="1" noChangeArrowheads="1" noTextEdit="1"/>
          </p:cNvSpPr>
          <p:nvPr>
            <p:ph type="sldImg"/>
          </p:nvPr>
        </p:nvSpPr>
        <p:spPr/>
      </p:sp>
      <p:sp>
        <p:nvSpPr>
          <p:cNvPr id="238595"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Rectangle 7"/>
          <p:cNvSpPr>
            <a:spLocks noGrp="1" noChangeArrowheads="1"/>
          </p:cNvSpPr>
          <p:nvPr>
            <p:ph type="sldNum" sz="quarter" idx="5"/>
          </p:nvPr>
        </p:nvSpPr>
        <p:spPr>
          <a:noFill/>
        </p:spPr>
        <p:txBody>
          <a:bodyPr/>
          <a:lstStyle/>
          <a:p>
            <a:fld id="{B18E7013-64A5-46B4-A558-7FA81CF2D4EA}"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40642" name="Rectangle 2"/>
          <p:cNvSpPr>
            <a:spLocks noGrp="1" noRot="1" noChangeAspect="1" noChangeArrowheads="1" noTextEdit="1"/>
          </p:cNvSpPr>
          <p:nvPr>
            <p:ph type="sldImg"/>
          </p:nvPr>
        </p:nvSpPr>
        <p:spPr/>
      </p:sp>
      <p:sp>
        <p:nvSpPr>
          <p:cNvPr id="240643" name="Rectangle 3"/>
          <p:cNvSpPr>
            <a:spLocks noGrp="1" noChangeArrowheads="1"/>
          </p:cNvSpPr>
          <p:nvPr>
            <p:ph type="body" idx="1"/>
          </p:nvPr>
        </p:nvSpPr>
        <p:spPr>
          <a:xfrm>
            <a:off x="914400" y="4343400"/>
            <a:ext cx="5029200" cy="4114800"/>
          </a:xfrm>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Rectangle 7"/>
          <p:cNvSpPr>
            <a:spLocks noGrp="1" noChangeArrowheads="1"/>
          </p:cNvSpPr>
          <p:nvPr>
            <p:ph type="sldNum" sz="quarter" idx="5"/>
          </p:nvPr>
        </p:nvSpPr>
        <p:spPr>
          <a:noFill/>
        </p:spPr>
        <p:txBody>
          <a:bodyPr/>
          <a:lstStyle/>
          <a:p>
            <a:fld id="{9B1D4564-D3B8-4A2C-8879-6A56C5BB2018}"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42690" name="Rectangle 2"/>
          <p:cNvSpPr>
            <a:spLocks noGrp="1" noRot="1" noChangeAspect="1" noChangeArrowheads="1" noTextEdit="1"/>
          </p:cNvSpPr>
          <p:nvPr>
            <p:ph type="sldImg"/>
          </p:nvPr>
        </p:nvSpPr>
        <p:spPr/>
      </p:sp>
      <p:sp>
        <p:nvSpPr>
          <p:cNvPr id="242691"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Rectangle 7"/>
          <p:cNvSpPr>
            <a:spLocks noGrp="1" noChangeArrowheads="1"/>
          </p:cNvSpPr>
          <p:nvPr>
            <p:ph type="sldNum" sz="quarter" idx="5"/>
          </p:nvPr>
        </p:nvSpPr>
        <p:spPr>
          <a:noFill/>
        </p:spPr>
        <p:txBody>
          <a:bodyPr/>
          <a:lstStyle/>
          <a:p>
            <a:fld id="{90B11F91-9F13-48F6-9EC4-24FB7CB61053}"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244738" name="Rectangle 2"/>
          <p:cNvSpPr>
            <a:spLocks noGrp="1" noRot="1" noChangeAspect="1" noChangeArrowheads="1" noTextEdit="1"/>
          </p:cNvSpPr>
          <p:nvPr>
            <p:ph type="sldImg"/>
          </p:nvPr>
        </p:nvSpPr>
        <p:spPr/>
      </p:sp>
      <p:sp>
        <p:nvSpPr>
          <p:cNvPr id="244739" name="Rectangle 3"/>
          <p:cNvSpPr>
            <a:spLocks noGrp="1" noChangeArrowheads="1"/>
          </p:cNvSpPr>
          <p:nvPr>
            <p:ph type="body" idx="1"/>
          </p:nvPr>
        </p:nvSpPr>
        <p:spPr>
          <a:noFill/>
        </p:spPr>
        <p:txBody>
          <a:bodyPr/>
          <a:lstStyle/>
          <a:p>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3" name="直接连接符 2"/>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ea typeface="+mn-ea"/>
              <a:cs typeface="Arial" panose="020B0604020202020204" pitchFamily="34" charset="0"/>
            </a:endParaRPr>
          </a:p>
        </p:txBody>
      </p:sp>
      <p:sp>
        <p:nvSpPr>
          <p:cNvPr id="4" name="等腰三角形 3"/>
          <p:cNvSpPr>
            <a:spLocks noChangeAspect="1"/>
          </p:cNvSpPr>
          <p:nvPr userDrawn="1"/>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panose="020B0604020202020204" pitchFamily="34" charset="0"/>
            </a:endParaRPr>
          </a:p>
        </p:txBody>
      </p:sp>
      <p:pic>
        <p:nvPicPr>
          <p:cNvPr id="5" name="Picture 4"/>
          <p:cNvPicPr>
            <a:picLocks noChangeAspect="1" noChangeArrowheads="1"/>
          </p:cNvPicPr>
          <p:nvPr userDrawn="1"/>
        </p:nvPicPr>
        <p:blipFill>
          <a:blip r:embed="rId2"/>
          <a:srcRect/>
          <a:stretch>
            <a:fillRect/>
          </a:stretch>
        </p:blipFill>
        <p:spPr bwMode="auto">
          <a:xfrm>
            <a:off x="3938588" y="1235075"/>
            <a:ext cx="2462212" cy="669925"/>
          </a:xfrm>
          <a:prstGeom prst="rect">
            <a:avLst/>
          </a:prstGeom>
          <a:noFill/>
          <a:ln w="9525">
            <a:noFill/>
            <a:miter lim="800000"/>
            <a:headEnd/>
            <a:tailEnd/>
          </a:ln>
        </p:spPr>
      </p:pic>
      <p:pic>
        <p:nvPicPr>
          <p:cNvPr id="6" name="Picture 5"/>
          <p:cNvPicPr>
            <a:picLocks noChangeAspect="1" noChangeArrowheads="1"/>
          </p:cNvPicPr>
          <p:nvPr userDrawn="1"/>
        </p:nvPicPr>
        <p:blipFill>
          <a:blip r:embed="rId3"/>
          <a:srcRect/>
          <a:stretch>
            <a:fillRect/>
          </a:stretch>
        </p:blipFill>
        <p:spPr bwMode="auto">
          <a:xfrm>
            <a:off x="6705600" y="1295400"/>
            <a:ext cx="1724025" cy="615950"/>
          </a:xfrm>
          <a:prstGeom prst="rect">
            <a:avLst/>
          </a:prstGeom>
          <a:noFill/>
          <a:ln w="9525">
            <a:noFill/>
            <a:miter lim="800000"/>
            <a:headEnd/>
            <a:tailEnd/>
          </a:ln>
        </p:spPr>
      </p:pic>
      <p:sp>
        <p:nvSpPr>
          <p:cNvPr id="7" name="矩形 6"/>
          <p:cNvSpPr/>
          <p:nvPr userDrawn="1"/>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panose="020B0604020202020204" pitchFamily="34" charset="0"/>
            </a:endParaRPr>
          </a:p>
        </p:txBody>
      </p:sp>
      <p:sp>
        <p:nvSpPr>
          <p:cNvPr id="8" name="矩形 7"/>
          <p:cNvSpPr/>
          <p:nvPr userDrawn="1"/>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panose="020B0604020202020204" pitchFamily="34" charset="0"/>
            </a:endParaRPr>
          </a:p>
        </p:txBody>
      </p:sp>
      <p:sp>
        <p:nvSpPr>
          <p:cNvPr id="9" name="矩形 8"/>
          <p:cNvSpPr/>
          <p:nvPr userDrawn="1"/>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panose="020B0604020202020204" pitchFamily="34" charset="0"/>
            </a:endParaRPr>
          </a:p>
        </p:txBody>
      </p:sp>
      <p:sp>
        <p:nvSpPr>
          <p:cNvPr id="10" name="矩形 9"/>
          <p:cNvSpPr/>
          <p:nvPr userDrawn="1"/>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panose="020B0604020202020204" pitchFamily="34" charset="0"/>
            </a:endParaRPr>
          </a:p>
        </p:txBody>
      </p:sp>
      <p:sp>
        <p:nvSpPr>
          <p:cNvPr id="5130" name="标题占位符 21"/>
          <p:cNvSpPr>
            <a:spLocks noGrp="1"/>
          </p:cNvSpPr>
          <p:nvPr>
            <p:ph type="ctrTitle"/>
          </p:nvPr>
        </p:nvSpPr>
        <p:spPr>
          <a:xfrm>
            <a:off x="1524000" y="3886200"/>
            <a:ext cx="6629400" cy="1066800"/>
          </a:xfrm>
        </p:spPr>
        <p:txBody>
          <a:bodyPr/>
          <a:lstStyle>
            <a:lvl1pPr>
              <a:defRPr/>
            </a:lvl1pPr>
          </a:lstStyle>
          <a:p>
            <a:r>
              <a:rPr lang="zh-CN" altLang="en-US" smtClean="0"/>
              <a:t>单击此处编辑母版标题样式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0FBBF677-7C1D-46BE-BCDE-48D3D558EFF5}"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5976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19800" cy="59769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53B500F6-FBF9-4B0C-B75C-79920A72826E}"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990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19200"/>
            <a:ext cx="4038600" cy="49101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49101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22"/>
          <p:cNvSpPr>
            <a:spLocks noGrp="1"/>
          </p:cNvSpPr>
          <p:nvPr>
            <p:ph type="sldNum" sz="quarter" idx="12"/>
          </p:nvPr>
        </p:nvSpPr>
        <p:spPr/>
        <p:txBody>
          <a:bodyPr/>
          <a:lstStyle>
            <a:lvl1pPr>
              <a:defRPr/>
            </a:lvl1pPr>
          </a:lstStyle>
          <a:p>
            <a:pPr>
              <a:defRPr/>
            </a:pPr>
            <a:fld id="{CBD62C99-7D6C-4207-A406-9AF96BD8C5AF}"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990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19200"/>
            <a:ext cx="4038600" cy="49101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219200"/>
            <a:ext cx="4038600" cy="23780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749675"/>
            <a:ext cx="4038600" cy="23796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13"/>
          <p:cNvSpPr>
            <a:spLocks noGrp="1"/>
          </p:cNvSpPr>
          <p:nvPr>
            <p:ph type="dt" sz="half" idx="10"/>
          </p:nvPr>
        </p:nvSpPr>
        <p:spPr/>
        <p:txBody>
          <a:bodyPr/>
          <a:lstStyle>
            <a:lvl1pPr>
              <a:defRPr/>
            </a:lvl1pPr>
          </a:lstStyle>
          <a:p>
            <a:pPr>
              <a:defRPr/>
            </a:pPr>
            <a:endParaRPr lang="en-US" altLang="zh-CN"/>
          </a:p>
        </p:txBody>
      </p:sp>
      <p:sp>
        <p:nvSpPr>
          <p:cNvPr id="7" name="页脚占位符 2"/>
          <p:cNvSpPr>
            <a:spLocks noGrp="1"/>
          </p:cNvSpPr>
          <p:nvPr>
            <p:ph type="ftr" sz="quarter" idx="11"/>
          </p:nvPr>
        </p:nvSpPr>
        <p:spPr/>
        <p:txBody>
          <a:bodyPr/>
          <a:lstStyle>
            <a:lvl1pPr>
              <a:defRPr/>
            </a:lvl1pPr>
          </a:lstStyle>
          <a:p>
            <a:pPr>
              <a:defRPr/>
            </a:pPr>
            <a:endParaRPr lang="en-US" altLang="zh-CN"/>
          </a:p>
        </p:txBody>
      </p:sp>
      <p:sp>
        <p:nvSpPr>
          <p:cNvPr id="8" name="灯片编号占位符 22"/>
          <p:cNvSpPr>
            <a:spLocks noGrp="1"/>
          </p:cNvSpPr>
          <p:nvPr>
            <p:ph type="sldNum" sz="quarter" idx="12"/>
          </p:nvPr>
        </p:nvSpPr>
        <p:spPr/>
        <p:txBody>
          <a:bodyPr/>
          <a:lstStyle>
            <a:lvl1pPr>
              <a:defRPr/>
            </a:lvl1pPr>
          </a:lstStyle>
          <a:p>
            <a:pPr>
              <a:defRPr/>
            </a:pPr>
            <a:fld id="{9E9B539C-C631-4CC8-8DF0-33CE4AD4A0A6}"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990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19200"/>
            <a:ext cx="4038600" cy="49101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剪贴画占位符 3"/>
          <p:cNvSpPr>
            <a:spLocks noGrp="1"/>
          </p:cNvSpPr>
          <p:nvPr>
            <p:ph type="clipArt" sz="half" idx="2" hasCustomPrompt="1"/>
          </p:nvPr>
        </p:nvSpPr>
        <p:spPr>
          <a:xfrm>
            <a:off x="4648200" y="1219200"/>
            <a:ext cx="4038600" cy="4910138"/>
          </a:xfrm>
        </p:spPr>
        <p:txBody>
          <a:bodyPr/>
          <a:lstStyle/>
          <a:p>
            <a:pPr lvl="0"/>
            <a:r>
              <a:rPr lang="zh-CN" altLang="en-US" noProof="0" smtClean="0"/>
              <a:t>单击图标添加剪 贴画</a:t>
            </a:r>
            <a:endParaRPr lang="zh-CN" altLang="en-US" noProof="0" smtClean="0"/>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22"/>
          <p:cNvSpPr>
            <a:spLocks noGrp="1"/>
          </p:cNvSpPr>
          <p:nvPr>
            <p:ph type="sldNum" sz="quarter" idx="12"/>
          </p:nvPr>
        </p:nvSpPr>
        <p:spPr/>
        <p:txBody>
          <a:bodyPr/>
          <a:lstStyle>
            <a:lvl1pPr>
              <a:defRPr/>
            </a:lvl1pPr>
          </a:lstStyle>
          <a:p>
            <a:pPr>
              <a:defRPr/>
            </a:pPr>
            <a:fld id="{F2811A4E-24F2-4271-95D9-03F9A6E16C84}"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990600"/>
          </a:xfrm>
        </p:spPr>
        <p:txBody>
          <a:bodyPr/>
          <a:lstStyle/>
          <a:p>
            <a:r>
              <a:rPr lang="zh-CN" altLang="en-US" smtClean="0"/>
              <a:t>单击此处编辑母版标题样式</a:t>
            </a:r>
            <a:endParaRPr lang="zh-CN" altLang="en-US"/>
          </a:p>
        </p:txBody>
      </p:sp>
      <p:sp>
        <p:nvSpPr>
          <p:cNvPr id="3" name="表格占位符 2"/>
          <p:cNvSpPr>
            <a:spLocks noGrp="1"/>
          </p:cNvSpPr>
          <p:nvPr>
            <p:ph type="tbl" idx="1" hasCustomPrompt="1"/>
          </p:nvPr>
        </p:nvSpPr>
        <p:spPr>
          <a:xfrm>
            <a:off x="457200" y="1219200"/>
            <a:ext cx="8229600" cy="4910138"/>
          </a:xfrm>
        </p:spPr>
        <p:txBody>
          <a:bodyPr/>
          <a:lstStyle/>
          <a:p>
            <a:pPr lvl="0"/>
            <a:r>
              <a:rPr lang="zh-CN" altLang="en-US" noProof="0" smtClean="0"/>
              <a:t>单击图标添加表格</a:t>
            </a:r>
            <a:endParaRPr lang="zh-CN" altLang="en-US" noProof="0" smtClean="0"/>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8CEE291E-E346-4348-9F08-A1259025A94A}"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990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19200"/>
            <a:ext cx="8229600" cy="23780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57200" y="3749675"/>
            <a:ext cx="8229600" cy="23796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22"/>
          <p:cNvSpPr>
            <a:spLocks noGrp="1"/>
          </p:cNvSpPr>
          <p:nvPr>
            <p:ph type="sldNum" sz="quarter" idx="12"/>
          </p:nvPr>
        </p:nvSpPr>
        <p:spPr/>
        <p:txBody>
          <a:bodyPr/>
          <a:lstStyle>
            <a:lvl1pPr>
              <a:defRPr/>
            </a:lvl1pPr>
          </a:lstStyle>
          <a:p>
            <a:pPr>
              <a:defRPr/>
            </a:pPr>
            <a:fld id="{1C967001-B7D8-4B22-86D5-CEBAA388F555}"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990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8229600" cy="23780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3749675"/>
            <a:ext cx="8229600" cy="23796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22"/>
          <p:cNvSpPr>
            <a:spLocks noGrp="1"/>
          </p:cNvSpPr>
          <p:nvPr>
            <p:ph type="sldNum" sz="quarter" idx="12"/>
          </p:nvPr>
        </p:nvSpPr>
        <p:spPr/>
        <p:txBody>
          <a:bodyPr/>
          <a:lstStyle>
            <a:lvl1pPr>
              <a:defRPr/>
            </a:lvl1pPr>
          </a:lstStyle>
          <a:p>
            <a:pPr>
              <a:defRPr/>
            </a:pPr>
            <a:fld id="{A5344DD5-BA10-488A-AECF-084DB5BE93C9}" type="slidenum">
              <a:rPr lang="en-US" altLang="zh-CN"/>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990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101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219200"/>
            <a:ext cx="4038600" cy="23780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749675"/>
            <a:ext cx="4038600" cy="23796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13"/>
          <p:cNvSpPr>
            <a:spLocks noGrp="1"/>
          </p:cNvSpPr>
          <p:nvPr>
            <p:ph type="dt" sz="half" idx="10"/>
          </p:nvPr>
        </p:nvSpPr>
        <p:spPr/>
        <p:txBody>
          <a:bodyPr/>
          <a:lstStyle>
            <a:lvl1pPr>
              <a:defRPr/>
            </a:lvl1pPr>
          </a:lstStyle>
          <a:p>
            <a:pPr>
              <a:defRPr/>
            </a:pPr>
            <a:endParaRPr lang="en-US" altLang="zh-CN"/>
          </a:p>
        </p:txBody>
      </p:sp>
      <p:sp>
        <p:nvSpPr>
          <p:cNvPr id="7" name="页脚占位符 2"/>
          <p:cNvSpPr>
            <a:spLocks noGrp="1"/>
          </p:cNvSpPr>
          <p:nvPr>
            <p:ph type="ftr" sz="quarter" idx="11"/>
          </p:nvPr>
        </p:nvSpPr>
        <p:spPr/>
        <p:txBody>
          <a:bodyPr/>
          <a:lstStyle>
            <a:lvl1pPr>
              <a:defRPr/>
            </a:lvl1pPr>
          </a:lstStyle>
          <a:p>
            <a:pPr>
              <a:defRPr/>
            </a:pPr>
            <a:endParaRPr lang="en-US" altLang="zh-CN"/>
          </a:p>
        </p:txBody>
      </p:sp>
      <p:sp>
        <p:nvSpPr>
          <p:cNvPr id="8" name="灯片编号占位符 22"/>
          <p:cNvSpPr>
            <a:spLocks noGrp="1"/>
          </p:cNvSpPr>
          <p:nvPr>
            <p:ph type="sldNum" sz="quarter" idx="12"/>
          </p:nvPr>
        </p:nvSpPr>
        <p:spPr/>
        <p:txBody>
          <a:bodyPr/>
          <a:lstStyle>
            <a:lvl1pPr>
              <a:defRPr/>
            </a:lvl1pPr>
          </a:lstStyle>
          <a:p>
            <a:pPr>
              <a:defRPr/>
            </a:pPr>
            <a:fld id="{D43B6DF9-0BD2-4C0D-8A29-3A54645F2502}"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8FC5E43F-7216-4802-9033-E6D39E40CA61}"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E0D03EED-86ED-449F-BD71-42BC5032E983}"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22"/>
          <p:cNvSpPr>
            <a:spLocks noGrp="1"/>
          </p:cNvSpPr>
          <p:nvPr>
            <p:ph type="sldNum" sz="quarter" idx="12"/>
          </p:nvPr>
        </p:nvSpPr>
        <p:spPr/>
        <p:txBody>
          <a:bodyPr/>
          <a:lstStyle>
            <a:lvl1pPr>
              <a:defRPr/>
            </a:lvl1pPr>
          </a:lstStyle>
          <a:p>
            <a:pPr>
              <a:defRPr/>
            </a:pPr>
            <a:fld id="{8EA2CA1C-8735-4438-9426-7873559B060D}"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13"/>
          <p:cNvSpPr>
            <a:spLocks noGrp="1"/>
          </p:cNvSpPr>
          <p:nvPr>
            <p:ph type="dt" sz="half" idx="10"/>
          </p:nvPr>
        </p:nvSpPr>
        <p:spPr/>
        <p:txBody>
          <a:bodyPr/>
          <a:lstStyle>
            <a:lvl1pPr>
              <a:defRPr/>
            </a:lvl1pPr>
          </a:lstStyle>
          <a:p>
            <a:pPr>
              <a:defRPr/>
            </a:pPr>
            <a:endParaRPr lang="en-US" altLang="zh-CN"/>
          </a:p>
        </p:txBody>
      </p:sp>
      <p:sp>
        <p:nvSpPr>
          <p:cNvPr id="8" name="页脚占位符 2"/>
          <p:cNvSpPr>
            <a:spLocks noGrp="1"/>
          </p:cNvSpPr>
          <p:nvPr>
            <p:ph type="ftr" sz="quarter" idx="11"/>
          </p:nvPr>
        </p:nvSpPr>
        <p:spPr/>
        <p:txBody>
          <a:bodyPr/>
          <a:lstStyle>
            <a:lvl1pPr>
              <a:defRPr/>
            </a:lvl1pPr>
          </a:lstStyle>
          <a:p>
            <a:pPr>
              <a:defRPr/>
            </a:pPr>
            <a:endParaRPr lang="en-US" altLang="zh-CN"/>
          </a:p>
        </p:txBody>
      </p:sp>
      <p:sp>
        <p:nvSpPr>
          <p:cNvPr id="9" name="灯片编号占位符 22"/>
          <p:cNvSpPr>
            <a:spLocks noGrp="1"/>
          </p:cNvSpPr>
          <p:nvPr>
            <p:ph type="sldNum" sz="quarter" idx="12"/>
          </p:nvPr>
        </p:nvSpPr>
        <p:spPr/>
        <p:txBody>
          <a:bodyPr/>
          <a:lstStyle>
            <a:lvl1pPr>
              <a:defRPr/>
            </a:lvl1pPr>
          </a:lstStyle>
          <a:p>
            <a:pPr>
              <a:defRPr/>
            </a:pPr>
            <a:fld id="{2C0A3E71-7D56-4C61-9959-EAD2804C594C}"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3"/>
          <p:cNvSpPr>
            <a:spLocks noGrp="1"/>
          </p:cNvSpPr>
          <p:nvPr>
            <p:ph type="dt" sz="half" idx="10"/>
          </p:nvPr>
        </p:nvSpPr>
        <p:spPr/>
        <p:txBody>
          <a:bodyPr/>
          <a:lstStyle>
            <a:lvl1pPr>
              <a:defRPr/>
            </a:lvl1pPr>
          </a:lstStyle>
          <a:p>
            <a:pPr>
              <a:defRPr/>
            </a:pPr>
            <a:endParaRPr lang="en-US" altLang="zh-CN"/>
          </a:p>
        </p:txBody>
      </p:sp>
      <p:sp>
        <p:nvSpPr>
          <p:cNvPr id="4" name="页脚占位符 2"/>
          <p:cNvSpPr>
            <a:spLocks noGrp="1"/>
          </p:cNvSpPr>
          <p:nvPr>
            <p:ph type="ftr" sz="quarter" idx="11"/>
          </p:nvPr>
        </p:nvSpPr>
        <p:spPr/>
        <p:txBody>
          <a:bodyPr/>
          <a:lstStyle>
            <a:lvl1pPr>
              <a:defRPr/>
            </a:lvl1pPr>
          </a:lstStyle>
          <a:p>
            <a:pPr>
              <a:defRPr/>
            </a:pPr>
            <a:endParaRPr lang="en-US" altLang="zh-CN"/>
          </a:p>
        </p:txBody>
      </p:sp>
      <p:sp>
        <p:nvSpPr>
          <p:cNvPr id="5" name="灯片编号占位符 22"/>
          <p:cNvSpPr>
            <a:spLocks noGrp="1"/>
          </p:cNvSpPr>
          <p:nvPr>
            <p:ph type="sldNum" sz="quarter" idx="12"/>
          </p:nvPr>
        </p:nvSpPr>
        <p:spPr/>
        <p:txBody>
          <a:bodyPr/>
          <a:lstStyle>
            <a:lvl1pPr>
              <a:defRPr/>
            </a:lvl1pPr>
          </a:lstStyle>
          <a:p>
            <a:pPr>
              <a:defRPr/>
            </a:pPr>
            <a:fld id="{F6BD1038-4085-4869-B576-440275620B0D}"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22"/>
          <p:cNvSpPr>
            <a:spLocks noGrp="1"/>
          </p:cNvSpPr>
          <p:nvPr>
            <p:ph type="sldNum" sz="quarter" idx="12"/>
          </p:nvPr>
        </p:nvSpPr>
        <p:spPr/>
        <p:txBody>
          <a:bodyPr/>
          <a:lstStyle>
            <a:lvl1pPr>
              <a:defRPr/>
            </a:lvl1pPr>
          </a:lstStyle>
          <a:p>
            <a:pPr>
              <a:defRPr/>
            </a:pPr>
            <a:fld id="{8352A8A5-6323-4937-95AD-849D93157F4E}"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22"/>
          <p:cNvSpPr>
            <a:spLocks noGrp="1"/>
          </p:cNvSpPr>
          <p:nvPr>
            <p:ph type="sldNum" sz="quarter" idx="12"/>
          </p:nvPr>
        </p:nvSpPr>
        <p:spPr/>
        <p:txBody>
          <a:bodyPr/>
          <a:lstStyle>
            <a:lvl1pPr>
              <a:defRPr/>
            </a:lvl1pPr>
          </a:lstStyle>
          <a:p>
            <a:pPr>
              <a:defRPr/>
            </a:pPr>
            <a:fld id="{13A9084D-B84A-4B8F-84EE-D3A3CFEB7259}"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22"/>
          <p:cNvSpPr>
            <a:spLocks noGrp="1"/>
          </p:cNvSpPr>
          <p:nvPr>
            <p:ph type="sldNum" sz="quarter" idx="12"/>
          </p:nvPr>
        </p:nvSpPr>
        <p:spPr/>
        <p:txBody>
          <a:bodyPr/>
          <a:lstStyle>
            <a:lvl1pPr>
              <a:defRPr/>
            </a:lvl1pPr>
          </a:lstStyle>
          <a:p>
            <a:pPr>
              <a:defRPr/>
            </a:pPr>
            <a:fld id="{0AA4E442-C8A7-4A70-BAB0-73CF6C598D43}"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3186" name="标题占位符 21"/>
          <p:cNvSpPr>
            <a:spLocks noGrp="1"/>
          </p:cNvSpPr>
          <p:nvPr>
            <p:ph type="title"/>
          </p:nvPr>
        </p:nvSpPr>
        <p:spPr bwMode="auto">
          <a:xfrm>
            <a:off x="457200" y="152400"/>
            <a:ext cx="8229600" cy="990600"/>
          </a:xfrm>
          <a:prstGeom prst="rect">
            <a:avLst/>
          </a:prstGeom>
          <a:noFill/>
          <a:ln w="9525">
            <a:noFill/>
            <a:miter lim="800000"/>
          </a:ln>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93187" name="文本占位符 12"/>
          <p:cNvSpPr>
            <a:spLocks noGrp="1"/>
          </p:cNvSpPr>
          <p:nvPr>
            <p:ph type="body" idx="1"/>
          </p:nvPr>
        </p:nvSpPr>
        <p:spPr bwMode="auto">
          <a:xfrm>
            <a:off x="457200" y="1219200"/>
            <a:ext cx="8229600" cy="4910138"/>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4" name="日期占位符 13"/>
          <p:cNvSpPr>
            <a:spLocks noGrp="1"/>
          </p:cNvSpPr>
          <p:nvPr>
            <p:ph type="dt" sz="half" idx="2"/>
          </p:nvPr>
        </p:nvSpPr>
        <p:spPr>
          <a:xfrm>
            <a:off x="6400800" y="6356350"/>
            <a:ext cx="2289175" cy="365125"/>
          </a:xfrm>
          <a:prstGeom prst="rect">
            <a:avLst/>
          </a:prstGeom>
        </p:spPr>
        <p:txBody>
          <a:bodyPr vert="horz" wrap="square" lIns="91440" tIns="45720" rIns="91440" bIns="45720" numCol="1" anchor="t" anchorCtr="0" compatLnSpc="1"/>
          <a:lstStyle>
            <a:lvl1pPr>
              <a:defRPr sz="1400">
                <a:solidFill>
                  <a:schemeClr val="tx2"/>
                </a:solidFill>
                <a:latin typeface="+mj-lt"/>
                <a:ea typeface="+mn-ea"/>
                <a:cs typeface="Arial" panose="020B0604020202020204" pitchFamily="34" charset="0"/>
              </a:defRPr>
            </a:lvl1pPr>
          </a:lstStyle>
          <a:p>
            <a:pPr>
              <a:defRPr/>
            </a:pPr>
            <a:endParaRPr lang="en-US" altLang="zh-CN"/>
          </a:p>
        </p:txBody>
      </p:sp>
      <p:sp>
        <p:nvSpPr>
          <p:cNvPr id="3" name="页脚占位符 2"/>
          <p:cNvSpPr>
            <a:spLocks noGrp="1"/>
          </p:cNvSpPr>
          <p:nvPr>
            <p:ph type="ftr" sz="quarter" idx="3"/>
          </p:nvPr>
        </p:nvSpPr>
        <p:spPr>
          <a:xfrm>
            <a:off x="2898775" y="6356350"/>
            <a:ext cx="3505200" cy="365125"/>
          </a:xfrm>
          <a:prstGeom prst="rect">
            <a:avLst/>
          </a:prstGeom>
        </p:spPr>
        <p:txBody>
          <a:bodyPr vert="horz" wrap="square" lIns="91440" tIns="45720" rIns="91440" bIns="45720" numCol="1" anchor="t" anchorCtr="0" compatLnSpc="1"/>
          <a:lstStyle>
            <a:lvl1pPr algn="r">
              <a:defRPr sz="1400">
                <a:solidFill>
                  <a:schemeClr val="tx2"/>
                </a:solidFill>
                <a:latin typeface="Arial" panose="020B0604020202020204" pitchFamily="34" charset="0"/>
                <a:ea typeface="宋体" panose="02010600030101010101" pitchFamily="2" charset="-122"/>
                <a:cs typeface="Arial" panose="020B0604020202020204" pitchFamily="34" charset="0"/>
              </a:defRPr>
            </a:lvl1pPr>
          </a:lstStyle>
          <a:p>
            <a:pPr>
              <a:defRPr/>
            </a:pPr>
            <a:endParaRPr lang="en-US" altLang="zh-CN"/>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ea typeface="+mn-ea"/>
              <a:cs typeface="Arial" panose="020B0604020202020204" pitchFamily="34" charset="0"/>
            </a:endParaRPr>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ea typeface="+mn-ea"/>
              <a:cs typeface="Arial" panose="020B0604020202020204" pitchFamily="34" charset="0"/>
            </a:endParaRPr>
          </a:p>
        </p:txBody>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panose="020B0604020202020204" pitchFamily="34" charset="0"/>
            </a:endParaRPr>
          </a:p>
        </p:txBody>
      </p:sp>
      <p:pic>
        <p:nvPicPr>
          <p:cNvPr id="93193" name="Picture 9"/>
          <p:cNvPicPr>
            <a:picLocks noChangeAspect="1" noChangeArrowheads="1"/>
          </p:cNvPicPr>
          <p:nvPr/>
        </p:nvPicPr>
        <p:blipFill>
          <a:blip r:embed="rId19"/>
          <a:srcRect/>
          <a:stretch>
            <a:fillRect/>
          </a:stretch>
        </p:blipFill>
        <p:spPr bwMode="auto">
          <a:xfrm>
            <a:off x="6858000" y="304800"/>
            <a:ext cx="1724025" cy="615950"/>
          </a:xfrm>
          <a:prstGeom prst="rect">
            <a:avLst/>
          </a:prstGeom>
          <a:noFill/>
          <a:ln w="9525">
            <a:noFill/>
            <a:miter lim="800000"/>
            <a:headEnd/>
            <a:tailEnd/>
          </a:ln>
        </p:spPr>
      </p:pic>
      <p:sp>
        <p:nvSpPr>
          <p:cNvPr id="13" name="灯片编号占位符 22"/>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lstStyle>
            <a:lvl1pPr>
              <a:defRPr sz="1400">
                <a:solidFill>
                  <a:schemeClr val="tx2"/>
                </a:solidFill>
                <a:latin typeface="+mj-lt"/>
                <a:ea typeface="+mn-ea"/>
                <a:cs typeface="Arial" panose="020B0604020202020204" pitchFamily="34" charset="0"/>
              </a:defRPr>
            </a:lvl1pPr>
          </a:lstStyle>
          <a:p>
            <a:pPr>
              <a:defRPr/>
            </a:pPr>
            <a:fld id="{280B17F2-4CB2-4211-BBE3-37B438BEB0F6}"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800">
          <a:solidFill>
            <a:schemeClr val="tx1"/>
          </a:solidFill>
          <a:latin typeface="+mn-lt"/>
          <a:ea typeface="+mn-ea"/>
          <a:cs typeface="+mn-cs"/>
        </a:defRPr>
      </a:lvl1pPr>
      <a:lvl2pPr marL="548005" indent="-273050" algn="l" rtl="0" eaLnBrk="0" fontAlgn="base" hangingPunct="0">
        <a:spcBef>
          <a:spcPts val="500"/>
        </a:spcBef>
        <a:spcAft>
          <a:spcPct val="0"/>
        </a:spcAft>
        <a:buClr>
          <a:schemeClr val="accent2"/>
        </a:buClr>
        <a:buSzPct val="76000"/>
        <a:buFont typeface="Wingdings 3" panose="05040102010807070707" pitchFamily="18" charset="2"/>
        <a:buChar char=""/>
        <a:defRPr sz="2400">
          <a:solidFill>
            <a:schemeClr val="tx2"/>
          </a:solidFill>
          <a:latin typeface="+mn-lt"/>
          <a:ea typeface="+mn-ea"/>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a:solidFill>
            <a:schemeClr val="tx1"/>
          </a:solidFill>
          <a:latin typeface="+mn-lt"/>
          <a:ea typeface="+mn-ea"/>
        </a:defRPr>
      </a:lvl3pPr>
      <a:lvl4pPr marL="1097280" indent="-228600" algn="l" rtl="0" eaLnBrk="0" fontAlgn="base" hangingPunct="0">
        <a:spcBef>
          <a:spcPts val="400"/>
        </a:spcBef>
        <a:spcAft>
          <a:spcPct val="0"/>
        </a:spcAft>
        <a:buClr>
          <a:srgbClr val="8BA2B4"/>
        </a:buClr>
        <a:buSzPct val="70000"/>
        <a:buFont typeface="Wingdings" panose="05000000000000000000" pitchFamily="2" charset="2"/>
        <a:buChar char=""/>
        <a:defRPr sz="2000">
          <a:solidFill>
            <a:schemeClr val="tx1"/>
          </a:solidFill>
          <a:latin typeface="+mn-lt"/>
          <a:ea typeface="+mn-ea"/>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5pPr>
      <a:lvl6pPr marL="1828800" indent="-228600" algn="l" rtl="0" eaLnBrk="1" fontAlgn="base" hangingPunct="1">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6pPr>
      <a:lvl7pPr marL="2286000" indent="-228600" algn="l" rtl="0" eaLnBrk="1" fontAlgn="base" hangingPunct="1">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7pPr>
      <a:lvl8pPr marL="2743200" indent="-228600" algn="l" rtl="0" eaLnBrk="1" fontAlgn="base" hangingPunct="1">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8pPr>
      <a:lvl9pPr marL="3200400" indent="-228600" algn="l" rtl="0" eaLnBrk="1" fontAlgn="base" hangingPunct="1">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audio" Target="../media/audio3.wav"/></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4" Type="http://schemas.openxmlformats.org/officeDocument/2006/relationships/notesSlide" Target="../notesSlides/notesSlide89.xml"/><Relationship Id="rId3" Type="http://schemas.openxmlformats.org/officeDocument/2006/relationships/slideLayout" Target="../slideLayouts/slideLayout2.xml"/><Relationship Id="rId2" Type="http://schemas.openxmlformats.org/officeDocument/2006/relationships/audio" Target="../media/audio3.wav"/><Relationship Id="rId1" Type="http://schemas.openxmlformats.org/officeDocument/2006/relationships/audio" Target="../media/audio7.wav"/></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5" Type="http://schemas.openxmlformats.org/officeDocument/2006/relationships/notesSlide" Target="../notesSlides/notesSlide94.xml"/><Relationship Id="rId4" Type="http://schemas.openxmlformats.org/officeDocument/2006/relationships/slideLayout" Target="../slideLayouts/slideLayout2.xml"/><Relationship Id="rId3" Type="http://schemas.openxmlformats.org/officeDocument/2006/relationships/audio" Target="../media/audio2.wav"/><Relationship Id="rId2" Type="http://schemas.openxmlformats.org/officeDocument/2006/relationships/audio" Target="../media/audio3.wav"/><Relationship Id="rId1" Type="http://schemas.openxmlformats.org/officeDocument/2006/relationships/audio" Target="../media/audio6.wav"/></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7.xml"/><Relationship Id="rId1" Type="http://schemas.openxmlformats.org/officeDocument/2006/relationships/image" Target="../media/image4.wmf"/></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4" Type="http://schemas.openxmlformats.org/officeDocument/2006/relationships/notesSlide" Target="../notesSlides/notesSlide97.xml"/><Relationship Id="rId3" Type="http://schemas.openxmlformats.org/officeDocument/2006/relationships/slideLayout" Target="../slideLayouts/slideLayout2.xml"/><Relationship Id="rId2" Type="http://schemas.openxmlformats.org/officeDocument/2006/relationships/audio" Target="../media/audio2.wav"/><Relationship Id="rId1" Type="http://schemas.openxmlformats.org/officeDocument/2006/relationships/audio" Target="../media/audio3.wav"/></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4" Type="http://schemas.openxmlformats.org/officeDocument/2006/relationships/notesSlide" Target="../notesSlides/notesSlide102.xml"/><Relationship Id="rId3" Type="http://schemas.openxmlformats.org/officeDocument/2006/relationships/slideLayout" Target="../slideLayouts/slideLayout2.xml"/><Relationship Id="rId2" Type="http://schemas.openxmlformats.org/officeDocument/2006/relationships/audio" Target="../media/audio3.wav"/><Relationship Id="rId1" Type="http://schemas.openxmlformats.org/officeDocument/2006/relationships/image" Target="../media/image5.png"/></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xml"/><Relationship Id="rId1" Type="http://schemas.openxmlformats.org/officeDocument/2006/relationships/audio" Target="../media/audio8.wav"/></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4" Type="http://schemas.openxmlformats.org/officeDocument/2006/relationships/notesSlide" Target="../notesSlides/notesSlide111.xml"/><Relationship Id="rId3" Type="http://schemas.openxmlformats.org/officeDocument/2006/relationships/slideLayout" Target="../slideLayouts/slideLayout2.xml"/><Relationship Id="rId2" Type="http://schemas.openxmlformats.org/officeDocument/2006/relationships/audio" Target="../media/audio8.wav"/><Relationship Id="rId1" Type="http://schemas.openxmlformats.org/officeDocument/2006/relationships/audio" Target="../media/audio3.wav"/></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4" Type="http://schemas.openxmlformats.org/officeDocument/2006/relationships/notesSlide" Target="../notesSlides/notesSlide118.xml"/><Relationship Id="rId3" Type="http://schemas.openxmlformats.org/officeDocument/2006/relationships/slideLayout" Target="../slideLayouts/slideLayout2.xml"/><Relationship Id="rId2" Type="http://schemas.openxmlformats.org/officeDocument/2006/relationships/audio" Target="../media/audio3.wav"/><Relationship Id="rId1" Type="http://schemas.openxmlformats.org/officeDocument/2006/relationships/image" Target="../media/image6.png"/></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2.xml"/><Relationship Id="rId1" Type="http://schemas.openxmlformats.org/officeDocument/2006/relationships/audio" Target="../media/audio3.wav"/></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7.xml"/><Relationship Id="rId1" Type="http://schemas.openxmlformats.org/officeDocument/2006/relationships/image" Target="../media/image4.wmf"/></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2.bin"/></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3.bin"/></Relationships>
</file>

<file path=ppt/slides/_rels/slide155.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2.xml"/><Relationship Id="rId7" Type="http://schemas.openxmlformats.org/officeDocument/2006/relationships/audio" Target="../media/audio2.wav"/><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0.wmf"/><Relationship Id="rId3" Type="http://schemas.openxmlformats.org/officeDocument/2006/relationships/oleObject" Target="../embeddings/oleObject5.bin"/><Relationship Id="rId2" Type="http://schemas.openxmlformats.org/officeDocument/2006/relationships/image" Target="../media/image9.wmf"/><Relationship Id="rId1" Type="http://schemas.openxmlformats.org/officeDocument/2006/relationships/oleObject" Target="../embeddings/oleObject4.bin"/></Relationships>
</file>

<file path=ppt/slides/_rels/slide15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4.wmf"/><Relationship Id="rId7" Type="http://schemas.openxmlformats.org/officeDocument/2006/relationships/oleObject" Target="../embeddings/oleObject10.bin"/><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image" Target="../media/image12.wmf"/><Relationship Id="rId3" Type="http://schemas.openxmlformats.org/officeDocument/2006/relationships/oleObject" Target="../embeddings/oleObject8.bin"/><Relationship Id="rId2" Type="http://schemas.openxmlformats.org/officeDocument/2006/relationships/image" Target="../media/image9.wmf"/><Relationship Id="rId10" Type="http://schemas.openxmlformats.org/officeDocument/2006/relationships/vmlDrawing" Target="../drawings/vmlDrawing5.vml"/><Relationship Id="rId1" Type="http://schemas.openxmlformats.org/officeDocument/2006/relationships/oleObject" Target="../embeddings/oleObject7.bin"/></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158.xml.rels><?xml version="1.0" encoding="UTF-8" standalone="yes"?>
<Relationships xmlns="http://schemas.openxmlformats.org/package/2006/relationships"><Relationship Id="rId9" Type="http://schemas.openxmlformats.org/officeDocument/2006/relationships/oleObject" Target="../embeddings/oleObject15.bin"/><Relationship Id="rId8" Type="http://schemas.openxmlformats.org/officeDocument/2006/relationships/image" Target="../media/image18.wmf"/><Relationship Id="rId7" Type="http://schemas.openxmlformats.org/officeDocument/2006/relationships/oleObject" Target="../embeddings/oleObject14.bin"/><Relationship Id="rId6" Type="http://schemas.openxmlformats.org/officeDocument/2006/relationships/image" Target="../media/image17.wmf"/><Relationship Id="rId5" Type="http://schemas.openxmlformats.org/officeDocument/2006/relationships/oleObject" Target="../embeddings/oleObject13.bin"/><Relationship Id="rId4" Type="http://schemas.openxmlformats.org/officeDocument/2006/relationships/image" Target="../media/image16.wmf"/><Relationship Id="rId3" Type="http://schemas.openxmlformats.org/officeDocument/2006/relationships/oleObject" Target="../embeddings/oleObject12.bin"/><Relationship Id="rId2" Type="http://schemas.openxmlformats.org/officeDocument/2006/relationships/image" Target="../media/image15.wmf"/><Relationship Id="rId17" Type="http://schemas.openxmlformats.org/officeDocument/2006/relationships/vmlDrawing" Target="../drawings/vmlDrawing6.vml"/><Relationship Id="rId16" Type="http://schemas.openxmlformats.org/officeDocument/2006/relationships/slideLayout" Target="../slideLayouts/slideLayout2.xml"/><Relationship Id="rId15" Type="http://schemas.openxmlformats.org/officeDocument/2006/relationships/audio" Target="../media/audio2.wav"/><Relationship Id="rId14" Type="http://schemas.openxmlformats.org/officeDocument/2006/relationships/image" Target="../media/image21.wmf"/><Relationship Id="rId13" Type="http://schemas.openxmlformats.org/officeDocument/2006/relationships/oleObject" Target="../embeddings/oleObject17.bin"/><Relationship Id="rId12" Type="http://schemas.openxmlformats.org/officeDocument/2006/relationships/image" Target="../media/image20.wmf"/><Relationship Id="rId11" Type="http://schemas.openxmlformats.org/officeDocument/2006/relationships/oleObject" Target="../embeddings/oleObject16.bin"/><Relationship Id="rId10" Type="http://schemas.openxmlformats.org/officeDocument/2006/relationships/image" Target="../media/image19.wmf"/><Relationship Id="rId1" Type="http://schemas.openxmlformats.org/officeDocument/2006/relationships/oleObject" Target="../embeddings/oleObject11.bin"/></Relationships>
</file>

<file path=ppt/slides/_rels/slide159.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wmf"/><Relationship Id="rId1" Type="http://schemas.openxmlformats.org/officeDocument/2006/relationships/oleObject" Target="../embeddings/oleObject18.bin"/></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audio" Target="../media/audio3.wav"/><Relationship Id="rId1" Type="http://schemas.openxmlformats.org/officeDocument/2006/relationships/audio" Target="../media/audio2.wav"/></Relationships>
</file>

<file path=ppt/slides/_rels/slide160.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audio" Target="../media/audio2.wav"/><Relationship Id="rId2" Type="http://schemas.openxmlformats.org/officeDocument/2006/relationships/image" Target="../media/image24.wmf"/><Relationship Id="rId1" Type="http://schemas.openxmlformats.org/officeDocument/2006/relationships/oleObject" Target="../embeddings/oleObject19.bin"/></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168.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audio" Target="../media/audio2.wav"/><Relationship Id="rId2" Type="http://schemas.openxmlformats.org/officeDocument/2006/relationships/image" Target="../media/image25.wmf"/><Relationship Id="rId1" Type="http://schemas.openxmlformats.org/officeDocument/2006/relationships/oleObject" Target="../embeddings/oleObject20.bin"/></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1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audio" Target="../media/audio4.wav"/><Relationship Id="rId1" Type="http://schemas.openxmlformats.org/officeDocument/2006/relationships/audio" Target="../media/audio2.wav"/></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audio" Target="../media/audio2.wav"/><Relationship Id="rId2" Type="http://schemas.openxmlformats.org/officeDocument/2006/relationships/audio" Target="../media/audio4.wav"/><Relationship Id="rId1" Type="http://schemas.openxmlformats.org/officeDocument/2006/relationships/audio" Target="../media/audio1.wav"/></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audio" Target="../media/audio2.wav"/><Relationship Id="rId2" Type="http://schemas.openxmlformats.org/officeDocument/2006/relationships/image" Target="../media/image27.wmf"/><Relationship Id="rId1" Type="http://schemas.openxmlformats.org/officeDocument/2006/relationships/oleObject" Target="../embeddings/oleObject21.bin"/></Relationships>
</file>

<file path=ppt/slides/_rels/slide194.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2.xml"/><Relationship Id="rId4" Type="http://schemas.openxmlformats.org/officeDocument/2006/relationships/image" Target="../media/image29.wmf"/><Relationship Id="rId3" Type="http://schemas.openxmlformats.org/officeDocument/2006/relationships/oleObject" Target="../embeddings/oleObject23.bin"/><Relationship Id="rId2" Type="http://schemas.openxmlformats.org/officeDocument/2006/relationships/image" Target="../media/image28.wmf"/><Relationship Id="rId1" Type="http://schemas.openxmlformats.org/officeDocument/2006/relationships/oleObject" Target="../embeddings/oleObject22.bin"/></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audio" Target="../media/audio5.wav"/></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2.xml"/><Relationship Id="rId2" Type="http://schemas.openxmlformats.org/officeDocument/2006/relationships/audio" Target="../media/audio2.wav"/><Relationship Id="rId1" Type="http://schemas.openxmlformats.org/officeDocument/2006/relationships/audio" Target="../media/audio3.wav"/></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image" Target="../media/image4.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2.xml"/><Relationship Id="rId3" Type="http://schemas.openxmlformats.org/officeDocument/2006/relationships/audio" Target="../media/audio2.wav"/><Relationship Id="rId2" Type="http://schemas.openxmlformats.org/officeDocument/2006/relationships/audio" Target="../media/audio3.wav"/><Relationship Id="rId1" Type="http://schemas.openxmlformats.org/officeDocument/2006/relationships/audio" Target="../media/audio6.wav"/></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audio" Target="../media/audio2.wav"/><Relationship Id="rId1" Type="http://schemas.openxmlformats.org/officeDocument/2006/relationships/audio" Target="../media/audio1.wav"/></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61.xml.rels><?xml version="1.0" encoding="UTF-8" standalone="yes"?>
<Relationships xmlns="http://schemas.openxmlformats.org/package/2006/relationships"><Relationship Id="rId5" Type="http://schemas.openxmlformats.org/officeDocument/2006/relationships/notesSlide" Target="../notesSlides/notesSlide55.xml"/><Relationship Id="rId4" Type="http://schemas.openxmlformats.org/officeDocument/2006/relationships/slideLayout" Target="../slideLayouts/slideLayout2.xml"/><Relationship Id="rId3" Type="http://schemas.openxmlformats.org/officeDocument/2006/relationships/audio" Target="../media/audio2.wav"/><Relationship Id="rId2" Type="http://schemas.openxmlformats.org/officeDocument/2006/relationships/audio" Target="../media/audio4.wav"/><Relationship Id="rId1" Type="http://schemas.openxmlformats.org/officeDocument/2006/relationships/audio" Target="../media/audio3.wav"/></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audio" Target="../media/audio4.wav"/></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audio" Target="../media/audio4.wav"/></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audio" Target="../media/audio2.wav"/><Relationship Id="rId1" Type="http://schemas.openxmlformats.org/officeDocument/2006/relationships/audio" Target="../media/audio1.wav"/></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5" Type="http://schemas.openxmlformats.org/officeDocument/2006/relationships/notesSlide" Target="../notesSlides/notesSlide72.xml"/><Relationship Id="rId4" Type="http://schemas.openxmlformats.org/officeDocument/2006/relationships/slideLayout" Target="../slideLayouts/slideLayout2.xml"/><Relationship Id="rId3" Type="http://schemas.openxmlformats.org/officeDocument/2006/relationships/audio" Target="../media/audio2.wav"/><Relationship Id="rId2" Type="http://schemas.openxmlformats.org/officeDocument/2006/relationships/audio" Target="../media/audio3.wav"/><Relationship Id="rId1" Type="http://schemas.openxmlformats.org/officeDocument/2006/relationships/audio" Target="../media/audio6.wav"/></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7.xml"/><Relationship Id="rId1" Type="http://schemas.openxmlformats.org/officeDocument/2006/relationships/image" Target="../media/image4.wmf"/></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5" Type="http://schemas.openxmlformats.org/officeDocument/2006/relationships/notesSlide" Target="../notesSlides/notesSlide75.xml"/><Relationship Id="rId4" Type="http://schemas.openxmlformats.org/officeDocument/2006/relationships/slideLayout" Target="../slideLayouts/slideLayout2.xml"/><Relationship Id="rId3" Type="http://schemas.openxmlformats.org/officeDocument/2006/relationships/audio" Target="../media/audio2.wav"/><Relationship Id="rId2" Type="http://schemas.openxmlformats.org/officeDocument/2006/relationships/audio" Target="../media/audio3.wav"/><Relationship Id="rId1" Type="http://schemas.openxmlformats.org/officeDocument/2006/relationships/audio" Target="../media/audio6.wav"/></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audio" Target="../media/audio3.wav"/></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194" name="Rectangle 2"/>
          <p:cNvSpPr>
            <a:spLocks noGrp="1"/>
          </p:cNvSpPr>
          <p:nvPr>
            <p:ph type="ctrTitle"/>
          </p:nvPr>
        </p:nvSpPr>
        <p:spPr>
          <a:xfrm>
            <a:off x="1447800" y="3733800"/>
            <a:ext cx="6629400" cy="1066800"/>
          </a:xfrm>
        </p:spPr>
        <p:txBody>
          <a:bodyPr/>
          <a:lstStyle/>
          <a:p>
            <a:pPr algn="ctr" eaLnBrk="1" hangingPunct="1">
              <a:defRPr/>
            </a:pPr>
            <a:r>
              <a:rPr lang="zh-CN" altLang="en-US" sz="4000" b="1" smtClean="0">
                <a:effectLst>
                  <a:outerShdw blurRad="38100" dist="38100" dir="2700000" algn="tl">
                    <a:srgbClr val="C0C0C0"/>
                  </a:outerShdw>
                </a:effectLst>
                <a:latin typeface="宋体" panose="02010600030101010101" pitchFamily="2" charset="-122"/>
              </a:rPr>
              <a:t>数据结构</a:t>
            </a:r>
            <a:r>
              <a:rPr lang="en-US" altLang="zh-CN" sz="4000" b="1" smtClean="0">
                <a:effectLst>
                  <a:outerShdw blurRad="38100" dist="38100" dir="2700000" algn="tl">
                    <a:srgbClr val="C0C0C0"/>
                  </a:outerShdw>
                </a:effectLst>
                <a:latin typeface="宋体" panose="02010600030101010101" pitchFamily="2" charset="-122"/>
              </a:rPr>
              <a:t>(</a:t>
            </a:r>
            <a:r>
              <a:rPr lang="zh-CN" altLang="en-US" sz="4000" b="1" smtClean="0">
                <a:effectLst>
                  <a:outerShdw blurRad="38100" dist="38100" dir="2700000" algn="tl">
                    <a:srgbClr val="C0C0C0"/>
                  </a:outerShdw>
                </a:effectLst>
                <a:latin typeface="宋体" panose="02010600030101010101" pitchFamily="2" charset="-122"/>
              </a:rPr>
              <a:t>第</a:t>
            </a:r>
            <a:r>
              <a:rPr lang="en-US" altLang="zh-CN" sz="4000" b="1">
                <a:effectLst>
                  <a:outerShdw blurRad="38100" dist="38100" dir="2700000" algn="tl">
                    <a:srgbClr val="C0C0C0"/>
                  </a:outerShdw>
                </a:effectLst>
                <a:latin typeface="宋体" panose="02010600030101010101" pitchFamily="2" charset="-122"/>
              </a:rPr>
              <a:t>1</a:t>
            </a:r>
            <a:r>
              <a:rPr lang="zh-CN" altLang="en-US" sz="4000" b="1">
                <a:effectLst>
                  <a:outerShdw blurRad="38100" dist="38100" dir="2700000" algn="tl">
                    <a:srgbClr val="C0C0C0"/>
                  </a:outerShdw>
                </a:effectLst>
                <a:latin typeface="宋体" panose="02010600030101010101" pitchFamily="2" charset="-122"/>
              </a:rPr>
              <a:t>节 </a:t>
            </a:r>
            <a:r>
              <a:rPr lang="zh-CN" altLang="en-US" sz="4000" b="1" smtClean="0">
                <a:effectLst>
                  <a:outerShdw blurRad="38100" dist="38100" dir="2700000" algn="tl">
                    <a:srgbClr val="C0C0C0"/>
                  </a:outerShdw>
                </a:effectLst>
                <a:latin typeface="宋体" panose="02010600030101010101" pitchFamily="2" charset="-122"/>
              </a:rPr>
              <a:t>概述</a:t>
            </a:r>
            <a:r>
              <a:rPr lang="en-US" altLang="zh-CN" sz="4000" b="1" smtClean="0">
                <a:effectLst>
                  <a:outerShdw blurRad="38100" dist="38100" dir="2700000" algn="tl">
                    <a:srgbClr val="C0C0C0"/>
                  </a:outerShdw>
                </a:effectLst>
                <a:latin typeface="宋体" panose="02010600030101010101" pitchFamily="2" charset="-122"/>
              </a:rPr>
              <a:t>)</a:t>
            </a:r>
            <a:endParaRPr lang="zh-CN" altLang="en-US" sz="4000" b="1">
              <a:effectLst>
                <a:outerShdw blurRad="38100" dist="38100" dir="2700000" algn="tl">
                  <a:srgbClr val="C0C0C0"/>
                </a:outerShdw>
              </a:effectLst>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p:nvPr>
        </p:nvSpPr>
        <p:spPr/>
        <p:txBody>
          <a:bodyPr/>
          <a:lstStyle/>
          <a:p>
            <a:pPr eaLnBrk="1" hangingPunct="1"/>
            <a:r>
              <a:rPr lang="zh-CN" altLang="en-US" smtClean="0"/>
              <a:t>基本概念</a:t>
            </a:r>
            <a:endParaRPr lang="zh-CN" altLang="en-US" smtClean="0"/>
          </a:p>
        </p:txBody>
      </p:sp>
      <p:sp>
        <p:nvSpPr>
          <p:cNvPr id="40962" name="Rectangle 3"/>
          <p:cNvSpPr>
            <a:spLocks noGrp="1"/>
          </p:cNvSpPr>
          <p:nvPr>
            <p:ph type="body" idx="1"/>
          </p:nvPr>
        </p:nvSpPr>
        <p:spPr/>
        <p:txBody>
          <a:bodyPr/>
          <a:lstStyle/>
          <a:p>
            <a:pPr eaLnBrk="1" hangingPunct="1">
              <a:lnSpc>
                <a:spcPct val="130000"/>
              </a:lnSpc>
              <a:buFont typeface="Wingdings 3" panose="05040102010807070707" pitchFamily="18" charset="2"/>
              <a:buNone/>
            </a:pPr>
            <a:r>
              <a:rPr lang="zh-CN" altLang="en-US" sz="2400" b="1" i="1" u="sng" smtClean="0">
                <a:solidFill>
                  <a:srgbClr val="27198B"/>
                </a:solidFill>
              </a:rPr>
              <a:t>数据结构</a:t>
            </a:r>
            <a:r>
              <a:rPr lang="zh-CN" altLang="en-US" sz="2400" smtClean="0"/>
              <a:t>（</a:t>
            </a:r>
            <a:r>
              <a:rPr lang="en-US" altLang="zh-CN" sz="2400" smtClean="0"/>
              <a:t>Data Structure</a:t>
            </a:r>
            <a:r>
              <a:rPr lang="zh-CN" altLang="en-US" sz="2400" smtClean="0"/>
              <a:t>）</a:t>
            </a:r>
            <a:endParaRPr lang="zh-CN" altLang="en-US" sz="2400" smtClean="0"/>
          </a:p>
          <a:p>
            <a:pPr eaLnBrk="1" hangingPunct="1">
              <a:lnSpc>
                <a:spcPct val="130000"/>
              </a:lnSpc>
              <a:buFont typeface="Wingdings 3" panose="05040102010807070707" pitchFamily="18" charset="2"/>
              <a:buNone/>
            </a:pPr>
            <a:r>
              <a:rPr lang="zh-CN" altLang="en-US" sz="2400" smtClean="0"/>
              <a:t>           数据结构指的是数据元素及数据元素之间的相互关系，或组织数据的形式。有人认为：按照某种逻辑关系组织起来的一批数据，应用计算机语言，按照一定的存取方式把它们存储到计算机存储器中，并为这些数据定义一个运算集合，就称为一个数据结构。 </a:t>
            </a:r>
            <a:endParaRPr lang="zh-CN" altLang="en-US" sz="2400" smtClean="0"/>
          </a:p>
          <a:p>
            <a:pPr eaLnBrk="1" hangingPunct="1">
              <a:lnSpc>
                <a:spcPct val="130000"/>
              </a:lnSpc>
            </a:pPr>
            <a:endParaRPr lang="en-US" altLang="zh-CN" sz="2400" smtClean="0"/>
          </a:p>
        </p:txBody>
      </p:sp>
      <p:sp>
        <p:nvSpPr>
          <p:cNvPr id="3" name="灯片编号占位符 2"/>
          <p:cNvSpPr>
            <a:spLocks noGrp="1"/>
          </p:cNvSpPr>
          <p:nvPr>
            <p:ph type="sldNum" sz="quarter" idx="12"/>
          </p:nvPr>
        </p:nvSpPr>
        <p:spPr/>
        <p:txBody>
          <a:bodyPr/>
          <a:lstStyle/>
          <a:p>
            <a:pPr>
              <a:defRPr/>
            </a:pPr>
            <a:fld id="{E7306B3C-5918-46B2-9B0A-6A53796D180F}" type="slidenum">
              <a:rPr lang="en-US" altLang="zh-CN" smtClean="0"/>
            </a:fld>
            <a:endParaRPr lang="en-US" altLang="zh-CN"/>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2"/>
          <p:cNvSpPr>
            <a:spLocks noGrp="1"/>
          </p:cNvSpPr>
          <p:nvPr>
            <p:ph type="title"/>
          </p:nvPr>
        </p:nvSpPr>
        <p:spPr/>
        <p:txBody>
          <a:bodyPr/>
          <a:lstStyle/>
          <a:p>
            <a:pPr eaLnBrk="1" hangingPunct="1"/>
            <a:r>
              <a:rPr lang="zh-CN" altLang="en-US" smtClean="0"/>
              <a:t>栈和队列</a:t>
            </a:r>
            <a:r>
              <a:rPr lang="zh-CN" altLang="en-US" sz="2800" smtClean="0"/>
              <a:t> </a:t>
            </a:r>
            <a:endParaRPr lang="zh-CN" altLang="en-US" sz="2800" smtClean="0"/>
          </a:p>
        </p:txBody>
      </p:sp>
      <p:sp>
        <p:nvSpPr>
          <p:cNvPr id="207874" name="Rectangle 3"/>
          <p:cNvSpPr>
            <a:spLocks noGrp="1"/>
          </p:cNvSpPr>
          <p:nvPr>
            <p:ph type="body" idx="1"/>
          </p:nvPr>
        </p:nvSpPr>
        <p:spPr>
          <a:xfrm>
            <a:off x="457200" y="1143000"/>
            <a:ext cx="8080375" cy="4910138"/>
          </a:xfrm>
        </p:spPr>
        <p:txBody>
          <a:bodyPr/>
          <a:lstStyle/>
          <a:p>
            <a:pPr eaLnBrk="1" hangingPunct="1"/>
            <a:r>
              <a:rPr lang="zh-CN" altLang="en-US" smtClean="0"/>
              <a:t>队列 </a:t>
            </a:r>
            <a:endParaRPr lang="zh-CN" altLang="en-US" smtClean="0"/>
          </a:p>
          <a:p>
            <a:pPr lvl="1" eaLnBrk="1" hangingPunct="1"/>
            <a:r>
              <a:rPr lang="zh-CN" altLang="en-US" smtClean="0"/>
              <a:t>队列是限制在两端进行插入操作和删除操作的线性表，允许进行存入操作的一端称为</a:t>
            </a:r>
            <a:r>
              <a:rPr lang="zh-CN" altLang="en-US" smtClean="0">
                <a:latin typeface="Arial" panose="020B0604020202020204" pitchFamily="34" charset="0"/>
              </a:rPr>
              <a:t>“</a:t>
            </a:r>
            <a:r>
              <a:rPr lang="zh-CN" altLang="en-US" smtClean="0"/>
              <a:t>队尾</a:t>
            </a:r>
            <a:r>
              <a:rPr lang="zh-CN" altLang="en-US" smtClean="0">
                <a:latin typeface="Arial" panose="020B0604020202020204" pitchFamily="34" charset="0"/>
              </a:rPr>
              <a:t>”</a:t>
            </a:r>
            <a:r>
              <a:rPr lang="zh-CN" altLang="en-US" smtClean="0"/>
              <a:t>，允许进行删除操作的一端称为</a:t>
            </a:r>
            <a:r>
              <a:rPr lang="zh-CN" altLang="en-US" smtClean="0">
                <a:latin typeface="Arial" panose="020B0604020202020204" pitchFamily="34" charset="0"/>
              </a:rPr>
              <a:t>“</a:t>
            </a:r>
            <a:r>
              <a:rPr lang="zh-CN" altLang="en-US" smtClean="0"/>
              <a:t>队头</a:t>
            </a:r>
            <a:r>
              <a:rPr lang="zh-CN" altLang="en-US" smtClean="0">
                <a:latin typeface="Arial" panose="020B0604020202020204" pitchFamily="34" charset="0"/>
              </a:rPr>
              <a:t>”</a:t>
            </a:r>
            <a:r>
              <a:rPr lang="zh-CN" altLang="en-US" smtClean="0"/>
              <a:t>。当线性表中没有元素时，称为</a:t>
            </a:r>
            <a:r>
              <a:rPr lang="zh-CN" altLang="en-US" smtClean="0">
                <a:latin typeface="Arial" panose="020B0604020202020204" pitchFamily="34" charset="0"/>
              </a:rPr>
              <a:t>“</a:t>
            </a:r>
            <a:r>
              <a:rPr lang="zh-CN" altLang="en-US" smtClean="0"/>
              <a:t>空队</a:t>
            </a:r>
            <a:r>
              <a:rPr lang="zh-CN" altLang="en-US" smtClean="0">
                <a:latin typeface="Arial" panose="020B0604020202020204" pitchFamily="34" charset="0"/>
              </a:rPr>
              <a:t>”</a:t>
            </a:r>
            <a:r>
              <a:rPr lang="zh-CN" altLang="en-US" smtClean="0"/>
              <a:t>。特点 ：先进先出（</a:t>
            </a:r>
            <a:r>
              <a:rPr lang="en-US" altLang="zh-CN" smtClean="0"/>
              <a:t>FIFO</a:t>
            </a:r>
            <a:r>
              <a:rPr lang="zh-CN" altLang="en-US" smtClean="0"/>
              <a:t>）。 </a:t>
            </a:r>
            <a:endParaRPr lang="zh-CN" altLang="en-US" smtClean="0"/>
          </a:p>
          <a:p>
            <a:pPr lvl="1" eaLnBrk="1" hangingPunct="1"/>
            <a:r>
              <a:rPr lang="zh-CN" altLang="en-US" smtClean="0"/>
              <a:t>基本运算 ：</a:t>
            </a:r>
            <a:endParaRPr lang="zh-CN" altLang="en-US" smtClean="0"/>
          </a:p>
          <a:p>
            <a:pPr lvl="2" eaLnBrk="1" hangingPunct="1"/>
            <a:r>
              <a:rPr lang="zh-CN" altLang="en-US" smtClean="0"/>
              <a:t>置空队 ：</a:t>
            </a:r>
            <a:r>
              <a:rPr lang="en-US" altLang="zh-CN" smtClean="0"/>
              <a:t>SETNULL </a:t>
            </a:r>
            <a:r>
              <a:rPr lang="zh-CN" altLang="en-US" smtClean="0"/>
              <a:t>（</a:t>
            </a:r>
            <a:r>
              <a:rPr lang="en-US" altLang="zh-CN" smtClean="0"/>
              <a:t>Q</a:t>
            </a:r>
            <a:r>
              <a:rPr lang="zh-CN" altLang="en-US" smtClean="0"/>
              <a:t>）。</a:t>
            </a:r>
            <a:endParaRPr lang="zh-CN" altLang="en-US" smtClean="0"/>
          </a:p>
          <a:p>
            <a:pPr lvl="2" eaLnBrk="1" hangingPunct="1"/>
            <a:r>
              <a:rPr lang="zh-CN" altLang="en-US" smtClean="0"/>
              <a:t>判断空队 ：</a:t>
            </a:r>
            <a:r>
              <a:rPr lang="en-US" altLang="zh-CN" smtClean="0"/>
              <a:t>EMPTY </a:t>
            </a:r>
            <a:r>
              <a:rPr lang="zh-CN" altLang="en-US" smtClean="0"/>
              <a:t>（</a:t>
            </a:r>
            <a:r>
              <a:rPr lang="en-US" altLang="zh-CN" smtClean="0"/>
              <a:t>Q</a:t>
            </a:r>
            <a:r>
              <a:rPr lang="zh-CN" altLang="en-US" smtClean="0"/>
              <a:t>）。</a:t>
            </a:r>
            <a:endParaRPr lang="zh-CN" altLang="en-US" smtClean="0"/>
          </a:p>
          <a:p>
            <a:pPr lvl="2" eaLnBrk="1" hangingPunct="1"/>
            <a:r>
              <a:rPr lang="zh-CN" altLang="en-US" smtClean="0"/>
              <a:t>入队</a:t>
            </a:r>
            <a:r>
              <a:rPr lang="en-US" altLang="zh-CN" smtClean="0"/>
              <a:t>ENQUEUE </a:t>
            </a:r>
            <a:r>
              <a:rPr lang="zh-CN" altLang="en-US" smtClean="0"/>
              <a:t>（</a:t>
            </a:r>
            <a:r>
              <a:rPr lang="en-US" altLang="zh-CN" smtClean="0"/>
              <a:t>Q ,x</a:t>
            </a:r>
            <a:r>
              <a:rPr lang="zh-CN" altLang="en-US" smtClean="0"/>
              <a:t>）。</a:t>
            </a:r>
            <a:endParaRPr lang="zh-CN" altLang="en-US" smtClean="0"/>
          </a:p>
          <a:p>
            <a:pPr lvl="2" eaLnBrk="1" hangingPunct="1"/>
            <a:r>
              <a:rPr lang="zh-CN" altLang="en-US" smtClean="0"/>
              <a:t>出队</a:t>
            </a:r>
            <a:r>
              <a:rPr lang="en-US" altLang="zh-CN" smtClean="0"/>
              <a:t>DEQUEUE</a:t>
            </a:r>
            <a:r>
              <a:rPr lang="zh-CN" altLang="en-US" smtClean="0"/>
              <a:t>（</a:t>
            </a:r>
            <a:r>
              <a:rPr lang="en-US" altLang="zh-CN" smtClean="0"/>
              <a:t>Q</a:t>
            </a:r>
            <a:r>
              <a:rPr lang="zh-CN" altLang="en-US" smtClean="0"/>
              <a:t>）。</a:t>
            </a:r>
            <a:endParaRPr lang="zh-CN" altLang="en-US" smtClean="0"/>
          </a:p>
          <a:p>
            <a:pPr lvl="2" eaLnBrk="1" hangingPunct="1"/>
            <a:r>
              <a:rPr lang="zh-CN" altLang="en-US" smtClean="0"/>
              <a:t>取队头</a:t>
            </a:r>
            <a:r>
              <a:rPr lang="en-US" altLang="zh-CN" smtClean="0"/>
              <a:t>FRONT</a:t>
            </a:r>
            <a:r>
              <a:rPr lang="zh-CN" altLang="en-US" smtClean="0"/>
              <a:t>（</a:t>
            </a:r>
            <a:r>
              <a:rPr lang="en-US" altLang="zh-CN" smtClean="0"/>
              <a:t>Q</a:t>
            </a:r>
            <a:r>
              <a:rPr lang="zh-CN" altLang="en-US" smtClean="0"/>
              <a:t>）。 </a:t>
            </a:r>
            <a:endParaRPr lang="zh-CN" altLang="en-US" smtClean="0"/>
          </a:p>
        </p:txBody>
      </p:sp>
      <p:sp>
        <p:nvSpPr>
          <p:cNvPr id="3" name="灯片编号占位符 2"/>
          <p:cNvSpPr>
            <a:spLocks noGrp="1"/>
          </p:cNvSpPr>
          <p:nvPr>
            <p:ph type="sldNum" sz="quarter" idx="12"/>
          </p:nvPr>
        </p:nvSpPr>
        <p:spPr/>
        <p:txBody>
          <a:bodyPr/>
          <a:lstStyle/>
          <a:p>
            <a:pPr>
              <a:defRPr/>
            </a:pPr>
            <a:fld id="{72185A93-510D-49FB-B93B-E8F3A0D26C0A}"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2"/>
          <p:cNvSpPr>
            <a:spLocks noGrp="1"/>
          </p:cNvSpPr>
          <p:nvPr>
            <p:ph type="title"/>
          </p:nvPr>
        </p:nvSpPr>
        <p:spPr/>
        <p:txBody>
          <a:bodyPr/>
          <a:lstStyle/>
          <a:p>
            <a:pPr eaLnBrk="1" hangingPunct="1"/>
            <a:r>
              <a:rPr lang="zh-CN" altLang="en-US" sz="3600" smtClean="0"/>
              <a:t>栈和队列</a:t>
            </a:r>
            <a:endParaRPr lang="zh-CN" altLang="en-US" sz="3600" smtClean="0"/>
          </a:p>
        </p:txBody>
      </p:sp>
      <p:sp>
        <p:nvSpPr>
          <p:cNvPr id="209922" name="Rectangle 3"/>
          <p:cNvSpPr>
            <a:spLocks noGrp="1"/>
          </p:cNvSpPr>
          <p:nvPr>
            <p:ph type="body" idx="1"/>
          </p:nvPr>
        </p:nvSpPr>
        <p:spPr/>
        <p:txBody>
          <a:bodyPr/>
          <a:lstStyle/>
          <a:p>
            <a:pPr lvl="1" eaLnBrk="1" hangingPunct="1"/>
            <a:r>
              <a:rPr lang="zh-CN" altLang="en-US" smtClean="0"/>
              <a:t>图示：</a:t>
            </a:r>
            <a:endParaRPr lang="zh-CN" altLang="en-US" smtClean="0"/>
          </a:p>
        </p:txBody>
      </p:sp>
      <p:grpSp>
        <p:nvGrpSpPr>
          <p:cNvPr id="2" name="Group 4"/>
          <p:cNvGrpSpPr/>
          <p:nvPr/>
        </p:nvGrpSpPr>
        <p:grpSpPr bwMode="auto">
          <a:xfrm>
            <a:off x="990600" y="2286000"/>
            <a:ext cx="6302375" cy="1357313"/>
            <a:chOff x="849" y="2163"/>
            <a:chExt cx="3970" cy="855"/>
          </a:xfrm>
        </p:grpSpPr>
        <p:grpSp>
          <p:nvGrpSpPr>
            <p:cNvPr id="209943" name="Group 5"/>
            <p:cNvGrpSpPr/>
            <p:nvPr/>
          </p:nvGrpSpPr>
          <p:grpSpPr bwMode="auto">
            <a:xfrm>
              <a:off x="849" y="2163"/>
              <a:ext cx="3970" cy="663"/>
              <a:chOff x="649" y="2352"/>
              <a:chExt cx="3970" cy="663"/>
            </a:xfrm>
          </p:grpSpPr>
          <p:sp>
            <p:nvSpPr>
              <p:cNvPr id="209945" name="Line 6"/>
              <p:cNvSpPr>
                <a:spLocks noChangeShapeType="1"/>
              </p:cNvSpPr>
              <p:nvPr/>
            </p:nvSpPr>
            <p:spPr bwMode="auto">
              <a:xfrm>
                <a:off x="1278" y="2355"/>
                <a:ext cx="2723" cy="0"/>
              </a:xfrm>
              <a:prstGeom prst="line">
                <a:avLst/>
              </a:prstGeom>
              <a:noFill/>
              <a:ln w="9525">
                <a:solidFill>
                  <a:schemeClr val="tx1"/>
                </a:solidFill>
                <a:round/>
              </a:ln>
            </p:spPr>
            <p:txBody>
              <a:bodyPr wrap="none" anchor="ctr">
                <a:spAutoFit/>
              </a:bodyPr>
              <a:lstStyle/>
              <a:p>
                <a:endParaRPr lang="zh-CN" altLang="en-US"/>
              </a:p>
            </p:txBody>
          </p:sp>
          <p:sp>
            <p:nvSpPr>
              <p:cNvPr id="209946" name="Line 7"/>
              <p:cNvSpPr>
                <a:spLocks noChangeShapeType="1"/>
              </p:cNvSpPr>
              <p:nvPr/>
            </p:nvSpPr>
            <p:spPr bwMode="auto">
              <a:xfrm>
                <a:off x="1285" y="2618"/>
                <a:ext cx="2723" cy="0"/>
              </a:xfrm>
              <a:prstGeom prst="line">
                <a:avLst/>
              </a:prstGeom>
              <a:noFill/>
              <a:ln w="9525">
                <a:solidFill>
                  <a:schemeClr val="tx1"/>
                </a:solidFill>
                <a:round/>
              </a:ln>
            </p:spPr>
            <p:txBody>
              <a:bodyPr wrap="none" anchor="ctr">
                <a:spAutoFit/>
              </a:bodyPr>
              <a:lstStyle/>
              <a:p>
                <a:endParaRPr lang="zh-CN" altLang="en-US"/>
              </a:p>
            </p:txBody>
          </p:sp>
          <p:sp>
            <p:nvSpPr>
              <p:cNvPr id="209947" name="Text Box 8"/>
              <p:cNvSpPr txBox="1">
                <a:spLocks noChangeArrowheads="1"/>
              </p:cNvSpPr>
              <p:nvPr/>
            </p:nvSpPr>
            <p:spPr bwMode="auto">
              <a:xfrm>
                <a:off x="1434" y="2364"/>
                <a:ext cx="2485"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a1    a2     a3…………………….an </a:t>
                </a:r>
                <a:endParaRPr kumimoji="1" lang="en-US" altLang="zh-CN" sz="2000">
                  <a:latin typeface="Times New Roman" panose="02020603050405020304" pitchFamily="18" charset="0"/>
                </a:endParaRPr>
              </a:p>
            </p:txBody>
          </p:sp>
          <p:sp>
            <p:nvSpPr>
              <p:cNvPr id="209948" name="Line 9"/>
              <p:cNvSpPr>
                <a:spLocks noChangeShapeType="1"/>
              </p:cNvSpPr>
              <p:nvPr/>
            </p:nvSpPr>
            <p:spPr bwMode="auto">
              <a:xfrm flipH="1">
                <a:off x="3923" y="2489"/>
                <a:ext cx="289"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209949" name="Line 10"/>
              <p:cNvSpPr>
                <a:spLocks noChangeShapeType="1"/>
              </p:cNvSpPr>
              <p:nvPr/>
            </p:nvSpPr>
            <p:spPr bwMode="auto">
              <a:xfrm flipH="1">
                <a:off x="1078" y="2489"/>
                <a:ext cx="300"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209950" name="Text Box 11"/>
              <p:cNvSpPr txBox="1">
                <a:spLocks noChangeArrowheads="1"/>
              </p:cNvSpPr>
              <p:nvPr/>
            </p:nvSpPr>
            <p:spPr bwMode="auto">
              <a:xfrm>
                <a:off x="4183" y="2376"/>
                <a:ext cx="436" cy="250"/>
              </a:xfrm>
              <a:prstGeom prst="rect">
                <a:avLst/>
              </a:prstGeom>
              <a:noFill/>
              <a:ln w="9525">
                <a:noFill/>
                <a:miter lim="800000"/>
              </a:ln>
            </p:spPr>
            <p:txBody>
              <a:bodyPr wrap="none" anchor="ctr">
                <a:spAutoFit/>
              </a:bodyPr>
              <a:lstStyle/>
              <a:p>
                <a:r>
                  <a:rPr kumimoji="1" lang="zh-CN" altLang="en-US" sz="2000">
                    <a:latin typeface="Times New Roman" panose="02020603050405020304" pitchFamily="18" charset="0"/>
                  </a:rPr>
                  <a:t>入队</a:t>
                </a:r>
                <a:endParaRPr kumimoji="1" lang="zh-CN" altLang="en-US" sz="2000">
                  <a:latin typeface="Times New Roman" panose="02020603050405020304" pitchFamily="18" charset="0"/>
                </a:endParaRPr>
              </a:p>
            </p:txBody>
          </p:sp>
          <p:sp>
            <p:nvSpPr>
              <p:cNvPr id="209951" name="Text Box 12"/>
              <p:cNvSpPr txBox="1">
                <a:spLocks noChangeArrowheads="1"/>
              </p:cNvSpPr>
              <p:nvPr/>
            </p:nvSpPr>
            <p:spPr bwMode="auto">
              <a:xfrm>
                <a:off x="649" y="2352"/>
                <a:ext cx="436" cy="250"/>
              </a:xfrm>
              <a:prstGeom prst="rect">
                <a:avLst/>
              </a:prstGeom>
              <a:noFill/>
              <a:ln w="9525">
                <a:noFill/>
                <a:miter lim="800000"/>
              </a:ln>
            </p:spPr>
            <p:txBody>
              <a:bodyPr wrap="none" anchor="ctr">
                <a:spAutoFit/>
              </a:bodyPr>
              <a:lstStyle/>
              <a:p>
                <a:r>
                  <a:rPr kumimoji="1" lang="zh-CN" altLang="en-US" sz="2000">
                    <a:latin typeface="Times New Roman" panose="02020603050405020304" pitchFamily="18" charset="0"/>
                  </a:rPr>
                  <a:t>出队</a:t>
                </a:r>
                <a:endParaRPr kumimoji="1" lang="zh-CN" altLang="en-US" sz="2000">
                  <a:latin typeface="Times New Roman" panose="02020603050405020304" pitchFamily="18" charset="0"/>
                </a:endParaRPr>
              </a:p>
            </p:txBody>
          </p:sp>
          <p:sp>
            <p:nvSpPr>
              <p:cNvPr id="209952" name="Line 13"/>
              <p:cNvSpPr>
                <a:spLocks noChangeShapeType="1"/>
              </p:cNvSpPr>
              <p:nvPr/>
            </p:nvSpPr>
            <p:spPr bwMode="auto">
              <a:xfrm flipV="1">
                <a:off x="1556" y="2622"/>
                <a:ext cx="0" cy="222"/>
              </a:xfrm>
              <a:prstGeom prst="line">
                <a:avLst/>
              </a:prstGeom>
              <a:noFill/>
              <a:ln w="9525">
                <a:solidFill>
                  <a:schemeClr val="tx1"/>
                </a:solidFill>
                <a:round/>
                <a:tailEnd type="triangle" w="med" len="med"/>
              </a:ln>
            </p:spPr>
            <p:txBody>
              <a:bodyPr anchor="ctr">
                <a:spAutoFit/>
              </a:bodyPr>
              <a:lstStyle/>
              <a:p>
                <a:endParaRPr lang="zh-CN" altLang="en-US"/>
              </a:p>
            </p:txBody>
          </p:sp>
          <p:sp>
            <p:nvSpPr>
              <p:cNvPr id="209953" name="Line 14"/>
              <p:cNvSpPr>
                <a:spLocks noChangeShapeType="1"/>
              </p:cNvSpPr>
              <p:nvPr/>
            </p:nvSpPr>
            <p:spPr bwMode="auto">
              <a:xfrm flipV="1">
                <a:off x="3667" y="2622"/>
                <a:ext cx="0" cy="211"/>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209954" name="Text Box 15"/>
              <p:cNvSpPr txBox="1">
                <a:spLocks noChangeArrowheads="1"/>
              </p:cNvSpPr>
              <p:nvPr/>
            </p:nvSpPr>
            <p:spPr bwMode="auto">
              <a:xfrm>
                <a:off x="1325" y="2764"/>
                <a:ext cx="462"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front</a:t>
                </a:r>
                <a:endParaRPr kumimoji="1" lang="en-US" altLang="zh-CN" sz="2000">
                  <a:latin typeface="Times New Roman" panose="02020603050405020304" pitchFamily="18" charset="0"/>
                </a:endParaRPr>
              </a:p>
            </p:txBody>
          </p:sp>
          <p:sp>
            <p:nvSpPr>
              <p:cNvPr id="209955" name="Text Box 16"/>
              <p:cNvSpPr txBox="1">
                <a:spLocks noChangeArrowheads="1"/>
              </p:cNvSpPr>
              <p:nvPr/>
            </p:nvSpPr>
            <p:spPr bwMode="auto">
              <a:xfrm>
                <a:off x="3488" y="2765"/>
                <a:ext cx="409"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rear</a:t>
                </a:r>
                <a:endParaRPr kumimoji="1" lang="en-US" altLang="zh-CN" sz="2000">
                  <a:latin typeface="Times New Roman" panose="02020603050405020304" pitchFamily="18" charset="0"/>
                </a:endParaRPr>
              </a:p>
            </p:txBody>
          </p:sp>
        </p:grpSp>
        <p:sp>
          <p:nvSpPr>
            <p:cNvPr id="209944" name="AutoShape 17"/>
            <p:cNvSpPr>
              <a:spLocks noChangeArrowheads="1"/>
            </p:cNvSpPr>
            <p:nvPr/>
          </p:nvSpPr>
          <p:spPr bwMode="auto">
            <a:xfrm>
              <a:off x="2041" y="2762"/>
              <a:ext cx="1694" cy="256"/>
            </a:xfrm>
            <a:prstGeom prst="wedgeRectCallout">
              <a:avLst>
                <a:gd name="adj1" fmla="val -3250"/>
                <a:gd name="adj2" fmla="val -177736"/>
              </a:avLst>
            </a:prstGeom>
            <a:noFill/>
            <a:ln w="9525">
              <a:solidFill>
                <a:schemeClr val="tx1"/>
              </a:solidFill>
              <a:miter lim="800000"/>
            </a:ln>
          </p:spPr>
          <p:txBody>
            <a:bodyPr wrap="none" anchor="ctr">
              <a:spAutoFit/>
            </a:bodyPr>
            <a:lstStyle/>
            <a:p>
              <a:r>
                <a:rPr kumimoji="1" lang="zh-CN" altLang="en-US" sz="2000">
                  <a:latin typeface="Times New Roman" panose="02020603050405020304" pitchFamily="18" charset="0"/>
                </a:rPr>
                <a:t>队列</a:t>
              </a:r>
              <a:r>
                <a:rPr kumimoji="1" lang="en-US" altLang="zh-CN" sz="2000">
                  <a:latin typeface="Times New Roman" panose="02020603050405020304" pitchFamily="18" charset="0"/>
                </a:rPr>
                <a:t>Q=(a1,a2,……,an)</a:t>
              </a:r>
              <a:endParaRPr kumimoji="1" lang="en-US" altLang="zh-CN" sz="2000">
                <a:latin typeface="Times New Roman" panose="02020603050405020304" pitchFamily="18" charset="0"/>
              </a:endParaRPr>
            </a:p>
          </p:txBody>
        </p:sp>
      </p:grpSp>
      <p:sp>
        <p:nvSpPr>
          <p:cNvPr id="4294674" name="Rectangle 18"/>
          <p:cNvSpPr>
            <a:spLocks noChangeArrowheads="1"/>
          </p:cNvSpPr>
          <p:nvPr/>
        </p:nvSpPr>
        <p:spPr bwMode="auto">
          <a:xfrm>
            <a:off x="381000" y="4038600"/>
            <a:ext cx="2655888" cy="398463"/>
          </a:xfrm>
          <a:prstGeom prst="rect">
            <a:avLst/>
          </a:prstGeom>
          <a:noFill/>
          <a:ln w="9525">
            <a:noFill/>
            <a:miter lim="800000"/>
          </a:ln>
        </p:spPr>
        <p:txBody>
          <a:bodyPr/>
          <a:lstStyle/>
          <a:p>
            <a:pPr marL="548005" lvl="1" indent="-273050">
              <a:spcBef>
                <a:spcPts val="500"/>
              </a:spcBef>
              <a:buClr>
                <a:schemeClr val="accent2"/>
              </a:buClr>
              <a:buSzPct val="76000"/>
              <a:buFont typeface="Wingdings 3" panose="05040102010807070707" pitchFamily="18" charset="2"/>
              <a:buChar char=""/>
            </a:pPr>
            <a:r>
              <a:rPr lang="zh-CN" altLang="en-US" sz="2400">
                <a:solidFill>
                  <a:schemeClr val="tx2"/>
                </a:solidFill>
                <a:latin typeface="Times New Roman" panose="02020603050405020304" pitchFamily="18" charset="0"/>
              </a:rPr>
              <a:t>双端队列</a:t>
            </a:r>
            <a:endParaRPr lang="zh-CN" altLang="en-US" sz="2400">
              <a:solidFill>
                <a:schemeClr val="tx2"/>
              </a:solidFill>
              <a:latin typeface="Times New Roman" panose="02020603050405020304" pitchFamily="18" charset="0"/>
            </a:endParaRPr>
          </a:p>
        </p:txBody>
      </p:sp>
      <p:grpSp>
        <p:nvGrpSpPr>
          <p:cNvPr id="4" name="Group 19"/>
          <p:cNvGrpSpPr/>
          <p:nvPr/>
        </p:nvGrpSpPr>
        <p:grpSpPr bwMode="auto">
          <a:xfrm>
            <a:off x="2168525" y="4446588"/>
            <a:ext cx="6284913" cy="1206500"/>
            <a:chOff x="1608" y="3340"/>
            <a:chExt cx="3959" cy="760"/>
          </a:xfrm>
        </p:grpSpPr>
        <p:sp>
          <p:nvSpPr>
            <p:cNvPr id="209927" name="Line 20"/>
            <p:cNvSpPr>
              <a:spLocks noChangeShapeType="1"/>
            </p:cNvSpPr>
            <p:nvPr/>
          </p:nvSpPr>
          <p:spPr bwMode="auto">
            <a:xfrm>
              <a:off x="2185" y="3440"/>
              <a:ext cx="2723" cy="0"/>
            </a:xfrm>
            <a:prstGeom prst="line">
              <a:avLst/>
            </a:prstGeom>
            <a:noFill/>
            <a:ln w="9525">
              <a:solidFill>
                <a:schemeClr val="tx1"/>
              </a:solidFill>
              <a:round/>
            </a:ln>
          </p:spPr>
          <p:txBody>
            <a:bodyPr wrap="none" anchor="ctr">
              <a:spAutoFit/>
            </a:bodyPr>
            <a:lstStyle/>
            <a:p>
              <a:endParaRPr lang="zh-CN" altLang="en-US"/>
            </a:p>
          </p:txBody>
        </p:sp>
        <p:sp>
          <p:nvSpPr>
            <p:cNvPr id="209928" name="Line 21"/>
            <p:cNvSpPr>
              <a:spLocks noChangeShapeType="1"/>
            </p:cNvSpPr>
            <p:nvPr/>
          </p:nvSpPr>
          <p:spPr bwMode="auto">
            <a:xfrm>
              <a:off x="2192" y="3703"/>
              <a:ext cx="2723" cy="0"/>
            </a:xfrm>
            <a:prstGeom prst="line">
              <a:avLst/>
            </a:prstGeom>
            <a:noFill/>
            <a:ln w="9525">
              <a:solidFill>
                <a:schemeClr val="tx1"/>
              </a:solidFill>
              <a:round/>
            </a:ln>
          </p:spPr>
          <p:txBody>
            <a:bodyPr wrap="none" anchor="ctr">
              <a:spAutoFit/>
            </a:bodyPr>
            <a:lstStyle/>
            <a:p>
              <a:endParaRPr lang="zh-CN" altLang="en-US"/>
            </a:p>
          </p:txBody>
        </p:sp>
        <p:sp>
          <p:nvSpPr>
            <p:cNvPr id="209929" name="Text Box 22"/>
            <p:cNvSpPr txBox="1">
              <a:spLocks noChangeArrowheads="1"/>
            </p:cNvSpPr>
            <p:nvPr/>
          </p:nvSpPr>
          <p:spPr bwMode="auto">
            <a:xfrm>
              <a:off x="2341" y="3449"/>
              <a:ext cx="2485"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a1    a2     a3…………………….an </a:t>
              </a:r>
              <a:endParaRPr kumimoji="1" lang="en-US" altLang="zh-CN" sz="2000">
                <a:latin typeface="Times New Roman" panose="02020603050405020304" pitchFamily="18" charset="0"/>
              </a:endParaRPr>
            </a:p>
          </p:txBody>
        </p:sp>
        <p:sp>
          <p:nvSpPr>
            <p:cNvPr id="209930" name="Line 23"/>
            <p:cNvSpPr>
              <a:spLocks noChangeShapeType="1"/>
            </p:cNvSpPr>
            <p:nvPr/>
          </p:nvSpPr>
          <p:spPr bwMode="auto">
            <a:xfrm flipV="1">
              <a:off x="2463" y="3707"/>
              <a:ext cx="0" cy="222"/>
            </a:xfrm>
            <a:prstGeom prst="line">
              <a:avLst/>
            </a:prstGeom>
            <a:noFill/>
            <a:ln w="9525">
              <a:solidFill>
                <a:schemeClr val="tx1"/>
              </a:solidFill>
              <a:round/>
              <a:tailEnd type="triangle" w="med" len="med"/>
            </a:ln>
          </p:spPr>
          <p:txBody>
            <a:bodyPr anchor="ctr">
              <a:spAutoFit/>
            </a:bodyPr>
            <a:lstStyle/>
            <a:p>
              <a:endParaRPr lang="zh-CN" altLang="en-US"/>
            </a:p>
          </p:txBody>
        </p:sp>
        <p:sp>
          <p:nvSpPr>
            <p:cNvPr id="209931" name="Line 24"/>
            <p:cNvSpPr>
              <a:spLocks noChangeShapeType="1"/>
            </p:cNvSpPr>
            <p:nvPr/>
          </p:nvSpPr>
          <p:spPr bwMode="auto">
            <a:xfrm flipV="1">
              <a:off x="4574" y="3707"/>
              <a:ext cx="0" cy="211"/>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209932" name="Text Box 25"/>
            <p:cNvSpPr txBox="1">
              <a:spLocks noChangeArrowheads="1"/>
            </p:cNvSpPr>
            <p:nvPr/>
          </p:nvSpPr>
          <p:spPr bwMode="auto">
            <a:xfrm>
              <a:off x="2285" y="3849"/>
              <a:ext cx="356" cy="250"/>
            </a:xfrm>
            <a:prstGeom prst="rect">
              <a:avLst/>
            </a:prstGeom>
            <a:noFill/>
            <a:ln w="9525">
              <a:noFill/>
              <a:miter lim="800000"/>
            </a:ln>
          </p:spPr>
          <p:txBody>
            <a:bodyPr wrap="none" anchor="ctr">
              <a:spAutoFit/>
            </a:bodyPr>
            <a:lstStyle/>
            <a:p>
              <a:r>
                <a:rPr kumimoji="1" lang="zh-CN" altLang="zh-CN" sz="2000">
                  <a:latin typeface="Times New Roman" panose="02020603050405020304" pitchFamily="18" charset="0"/>
                </a:rPr>
                <a:t>端1</a:t>
              </a:r>
              <a:endParaRPr kumimoji="1" lang="en-US" altLang="zh-CN" sz="2000">
                <a:latin typeface="Times New Roman" panose="02020603050405020304" pitchFamily="18" charset="0"/>
              </a:endParaRPr>
            </a:p>
          </p:txBody>
        </p:sp>
        <p:sp>
          <p:nvSpPr>
            <p:cNvPr id="209933" name="Text Box 26"/>
            <p:cNvSpPr txBox="1">
              <a:spLocks noChangeArrowheads="1"/>
            </p:cNvSpPr>
            <p:nvPr/>
          </p:nvSpPr>
          <p:spPr bwMode="auto">
            <a:xfrm>
              <a:off x="4421" y="3850"/>
              <a:ext cx="356" cy="250"/>
            </a:xfrm>
            <a:prstGeom prst="rect">
              <a:avLst/>
            </a:prstGeom>
            <a:noFill/>
            <a:ln w="9525">
              <a:noFill/>
              <a:miter lim="800000"/>
            </a:ln>
          </p:spPr>
          <p:txBody>
            <a:bodyPr wrap="none" anchor="ctr">
              <a:spAutoFit/>
            </a:bodyPr>
            <a:lstStyle/>
            <a:p>
              <a:r>
                <a:rPr kumimoji="1" lang="zh-CN" altLang="en-US" sz="2000">
                  <a:latin typeface="Times New Roman" panose="02020603050405020304" pitchFamily="18" charset="0"/>
                </a:rPr>
                <a:t>端</a:t>
              </a:r>
              <a:r>
                <a:rPr kumimoji="1" lang="en-US" altLang="zh-CN" sz="2000">
                  <a:latin typeface="Times New Roman" panose="02020603050405020304" pitchFamily="18" charset="0"/>
                </a:rPr>
                <a:t>2</a:t>
              </a:r>
              <a:endParaRPr kumimoji="1" lang="en-US" altLang="zh-CN" sz="2000">
                <a:latin typeface="Times New Roman" panose="02020603050405020304" pitchFamily="18" charset="0"/>
              </a:endParaRPr>
            </a:p>
          </p:txBody>
        </p:sp>
        <p:grpSp>
          <p:nvGrpSpPr>
            <p:cNvPr id="209934" name="Group 27"/>
            <p:cNvGrpSpPr/>
            <p:nvPr/>
          </p:nvGrpSpPr>
          <p:grpSpPr bwMode="auto">
            <a:xfrm>
              <a:off x="4841" y="3344"/>
              <a:ext cx="726" cy="445"/>
              <a:chOff x="4841" y="3344"/>
              <a:chExt cx="726" cy="445"/>
            </a:xfrm>
          </p:grpSpPr>
          <p:sp>
            <p:nvSpPr>
              <p:cNvPr id="209939" name="Line 28"/>
              <p:cNvSpPr>
                <a:spLocks noChangeShapeType="1"/>
              </p:cNvSpPr>
              <p:nvPr/>
            </p:nvSpPr>
            <p:spPr bwMode="auto">
              <a:xfrm flipH="1">
                <a:off x="4841" y="3652"/>
                <a:ext cx="289"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209940" name="Text Box 29"/>
              <p:cNvSpPr txBox="1">
                <a:spLocks noChangeArrowheads="1"/>
              </p:cNvSpPr>
              <p:nvPr/>
            </p:nvSpPr>
            <p:spPr bwMode="auto">
              <a:xfrm>
                <a:off x="5101" y="3539"/>
                <a:ext cx="436" cy="250"/>
              </a:xfrm>
              <a:prstGeom prst="rect">
                <a:avLst/>
              </a:prstGeom>
              <a:noFill/>
              <a:ln w="9525">
                <a:noFill/>
                <a:miter lim="800000"/>
              </a:ln>
            </p:spPr>
            <p:txBody>
              <a:bodyPr wrap="none" anchor="ctr">
                <a:spAutoFit/>
              </a:bodyPr>
              <a:lstStyle/>
              <a:p>
                <a:r>
                  <a:rPr kumimoji="1" lang="zh-CN" altLang="en-US" sz="2000">
                    <a:latin typeface="Times New Roman" panose="02020603050405020304" pitchFamily="18" charset="0"/>
                  </a:rPr>
                  <a:t>入队</a:t>
                </a:r>
                <a:endParaRPr kumimoji="1" lang="zh-CN" altLang="en-US" sz="2000">
                  <a:latin typeface="Times New Roman" panose="02020603050405020304" pitchFamily="18" charset="0"/>
                </a:endParaRPr>
              </a:p>
            </p:txBody>
          </p:sp>
          <p:sp>
            <p:nvSpPr>
              <p:cNvPr id="209941" name="Line 30"/>
              <p:cNvSpPr>
                <a:spLocks noChangeShapeType="1"/>
              </p:cNvSpPr>
              <p:nvPr/>
            </p:nvSpPr>
            <p:spPr bwMode="auto">
              <a:xfrm>
                <a:off x="4856" y="3511"/>
                <a:ext cx="300" cy="0"/>
              </a:xfrm>
              <a:prstGeom prst="line">
                <a:avLst/>
              </a:prstGeom>
              <a:noFill/>
              <a:ln w="9525">
                <a:solidFill>
                  <a:schemeClr val="tx1"/>
                </a:solidFill>
                <a:round/>
                <a:tailEnd type="triangle" w="med" len="med"/>
              </a:ln>
            </p:spPr>
            <p:txBody>
              <a:bodyPr anchor="ctr">
                <a:spAutoFit/>
              </a:bodyPr>
              <a:lstStyle/>
              <a:p>
                <a:endParaRPr lang="zh-CN" altLang="en-US"/>
              </a:p>
            </p:txBody>
          </p:sp>
          <p:sp>
            <p:nvSpPr>
              <p:cNvPr id="209942" name="Text Box 31"/>
              <p:cNvSpPr txBox="1">
                <a:spLocks noChangeArrowheads="1"/>
              </p:cNvSpPr>
              <p:nvPr/>
            </p:nvSpPr>
            <p:spPr bwMode="auto">
              <a:xfrm>
                <a:off x="5131" y="3344"/>
                <a:ext cx="436" cy="250"/>
              </a:xfrm>
              <a:prstGeom prst="rect">
                <a:avLst/>
              </a:prstGeom>
              <a:noFill/>
              <a:ln w="9525">
                <a:noFill/>
                <a:miter lim="800000"/>
              </a:ln>
            </p:spPr>
            <p:txBody>
              <a:bodyPr wrap="none" anchor="ctr">
                <a:spAutoFit/>
              </a:bodyPr>
              <a:lstStyle/>
              <a:p>
                <a:r>
                  <a:rPr kumimoji="1" lang="zh-CN" altLang="en-US" sz="2000">
                    <a:latin typeface="Times New Roman" panose="02020603050405020304" pitchFamily="18" charset="0"/>
                  </a:rPr>
                  <a:t>出队</a:t>
                </a:r>
                <a:endParaRPr kumimoji="1" lang="zh-CN" altLang="en-US" sz="2000">
                  <a:latin typeface="Times New Roman" panose="02020603050405020304" pitchFamily="18" charset="0"/>
                </a:endParaRPr>
              </a:p>
            </p:txBody>
          </p:sp>
        </p:grpSp>
        <p:sp>
          <p:nvSpPr>
            <p:cNvPr id="209935" name="Line 32"/>
            <p:cNvSpPr>
              <a:spLocks noChangeShapeType="1"/>
            </p:cNvSpPr>
            <p:nvPr/>
          </p:nvSpPr>
          <p:spPr bwMode="auto">
            <a:xfrm flipH="1">
              <a:off x="1993" y="3648"/>
              <a:ext cx="289"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209936" name="Text Box 33"/>
            <p:cNvSpPr txBox="1">
              <a:spLocks noChangeArrowheads="1"/>
            </p:cNvSpPr>
            <p:nvPr/>
          </p:nvSpPr>
          <p:spPr bwMode="auto">
            <a:xfrm>
              <a:off x="1608" y="3535"/>
              <a:ext cx="436" cy="250"/>
            </a:xfrm>
            <a:prstGeom prst="rect">
              <a:avLst/>
            </a:prstGeom>
            <a:noFill/>
            <a:ln w="9525">
              <a:noFill/>
              <a:miter lim="800000"/>
            </a:ln>
          </p:spPr>
          <p:txBody>
            <a:bodyPr wrap="none" anchor="ctr">
              <a:spAutoFit/>
            </a:bodyPr>
            <a:lstStyle/>
            <a:p>
              <a:r>
                <a:rPr kumimoji="1" lang="zh-CN" altLang="en-US" sz="2000">
                  <a:latin typeface="Times New Roman" panose="02020603050405020304" pitchFamily="18" charset="0"/>
                </a:rPr>
                <a:t>入队</a:t>
              </a:r>
              <a:endParaRPr kumimoji="1" lang="zh-CN" altLang="en-US" sz="2000">
                <a:latin typeface="Times New Roman" panose="02020603050405020304" pitchFamily="18" charset="0"/>
              </a:endParaRPr>
            </a:p>
          </p:txBody>
        </p:sp>
        <p:sp>
          <p:nvSpPr>
            <p:cNvPr id="209937" name="Line 34"/>
            <p:cNvSpPr>
              <a:spLocks noChangeShapeType="1"/>
            </p:cNvSpPr>
            <p:nvPr/>
          </p:nvSpPr>
          <p:spPr bwMode="auto">
            <a:xfrm>
              <a:off x="2008" y="3507"/>
              <a:ext cx="300" cy="0"/>
            </a:xfrm>
            <a:prstGeom prst="line">
              <a:avLst/>
            </a:prstGeom>
            <a:noFill/>
            <a:ln w="9525">
              <a:solidFill>
                <a:schemeClr val="tx1"/>
              </a:solidFill>
              <a:round/>
              <a:tailEnd type="triangle" w="med" len="med"/>
            </a:ln>
          </p:spPr>
          <p:txBody>
            <a:bodyPr anchor="ctr">
              <a:spAutoFit/>
            </a:bodyPr>
            <a:lstStyle/>
            <a:p>
              <a:endParaRPr lang="zh-CN" altLang="en-US"/>
            </a:p>
          </p:txBody>
        </p:sp>
        <p:sp>
          <p:nvSpPr>
            <p:cNvPr id="209938" name="Text Box 35"/>
            <p:cNvSpPr txBox="1">
              <a:spLocks noChangeArrowheads="1"/>
            </p:cNvSpPr>
            <p:nvPr/>
          </p:nvSpPr>
          <p:spPr bwMode="auto">
            <a:xfrm>
              <a:off x="1638" y="3340"/>
              <a:ext cx="436" cy="250"/>
            </a:xfrm>
            <a:prstGeom prst="rect">
              <a:avLst/>
            </a:prstGeom>
            <a:noFill/>
            <a:ln w="9525">
              <a:noFill/>
              <a:miter lim="800000"/>
            </a:ln>
          </p:spPr>
          <p:txBody>
            <a:bodyPr wrap="none" anchor="ctr">
              <a:spAutoFit/>
            </a:bodyPr>
            <a:lstStyle/>
            <a:p>
              <a:r>
                <a:rPr kumimoji="1" lang="zh-CN" altLang="en-US" sz="2000">
                  <a:latin typeface="Times New Roman" panose="02020603050405020304" pitchFamily="18" charset="0"/>
                </a:rPr>
                <a:t>出队</a:t>
              </a:r>
              <a:endParaRPr kumimoji="1" lang="zh-CN" altLang="en-US" sz="2000">
                <a:latin typeface="Times New Roman" panose="02020603050405020304" pitchFamily="18" charset="0"/>
              </a:endParaRPr>
            </a:p>
          </p:txBody>
        </p:sp>
      </p:grpSp>
      <p:sp>
        <p:nvSpPr>
          <p:cNvPr id="7" name="灯片编号占位符 6"/>
          <p:cNvSpPr>
            <a:spLocks noGrp="1"/>
          </p:cNvSpPr>
          <p:nvPr>
            <p:ph type="sldNum" sz="quarter" idx="12"/>
          </p:nvPr>
        </p:nvSpPr>
        <p:spPr/>
        <p:txBody>
          <a:bodyPr/>
          <a:lstStyle/>
          <a:p>
            <a:pPr>
              <a:defRPr/>
            </a:pPr>
            <a:fld id="{5D7DC0E2-F504-4AC9-B4C6-6B3A580D9108}" type="slidenum">
              <a:rPr lang="en-US" altLang="zh-CN"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94674"/>
                                        </p:tgtEl>
                                        <p:attrNameLst>
                                          <p:attrName>style.visibility</p:attrName>
                                        </p:attrNameLst>
                                      </p:cBhvr>
                                      <p:to>
                                        <p:strVal val="visible"/>
                                      </p:to>
                                    </p:set>
                                    <p:anim calcmode="lin" valueType="num">
                                      <p:cBhvr additive="base">
                                        <p:cTn id="13" dur="500" fill="hold"/>
                                        <p:tgtEl>
                                          <p:spTgt spid="4294674"/>
                                        </p:tgtEl>
                                        <p:attrNameLst>
                                          <p:attrName>ppt_x</p:attrName>
                                        </p:attrNameLst>
                                      </p:cBhvr>
                                      <p:tavLst>
                                        <p:tav tm="0">
                                          <p:val>
                                            <p:strVal val="0-#ppt_w/2"/>
                                          </p:val>
                                        </p:tav>
                                        <p:tav tm="100000">
                                          <p:val>
                                            <p:strVal val="#ppt_x"/>
                                          </p:val>
                                        </p:tav>
                                      </p:tavLst>
                                    </p:anim>
                                    <p:anim calcmode="lin" valueType="num">
                                      <p:cBhvr additive="base">
                                        <p:cTn id="14" dur="500" fill="hold"/>
                                        <p:tgtEl>
                                          <p:spTgt spid="429467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4674"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2"/>
          <p:cNvSpPr>
            <a:spLocks noGrp="1"/>
          </p:cNvSpPr>
          <p:nvPr>
            <p:ph type="title"/>
          </p:nvPr>
        </p:nvSpPr>
        <p:spPr/>
        <p:txBody>
          <a:bodyPr/>
          <a:lstStyle/>
          <a:p>
            <a:pPr eaLnBrk="1" hangingPunct="1"/>
            <a:r>
              <a:rPr lang="zh-CN" altLang="en-US" smtClean="0"/>
              <a:t>栈和队列</a:t>
            </a:r>
            <a:endParaRPr lang="zh-CN" altLang="en-US" smtClean="0"/>
          </a:p>
        </p:txBody>
      </p:sp>
      <p:sp>
        <p:nvSpPr>
          <p:cNvPr id="211970" name="Rectangle 3"/>
          <p:cNvSpPr>
            <a:spLocks noGrp="1"/>
          </p:cNvSpPr>
          <p:nvPr>
            <p:ph type="body" idx="1"/>
          </p:nvPr>
        </p:nvSpPr>
        <p:spPr>
          <a:xfrm>
            <a:off x="457200" y="1196975"/>
            <a:ext cx="8229600" cy="4929188"/>
          </a:xfrm>
        </p:spPr>
        <p:txBody>
          <a:bodyPr/>
          <a:lstStyle/>
          <a:p>
            <a:pPr eaLnBrk="1" hangingPunct="1"/>
            <a:r>
              <a:rPr lang="zh-CN" altLang="en-US" smtClean="0"/>
              <a:t>循环队列</a:t>
            </a:r>
            <a:endParaRPr lang="zh-CN" altLang="en-US" smtClean="0"/>
          </a:p>
        </p:txBody>
      </p:sp>
      <p:grpSp>
        <p:nvGrpSpPr>
          <p:cNvPr id="2" name="Group 4"/>
          <p:cNvGrpSpPr/>
          <p:nvPr/>
        </p:nvGrpSpPr>
        <p:grpSpPr bwMode="auto">
          <a:xfrm>
            <a:off x="34925" y="1865313"/>
            <a:ext cx="2733675" cy="2765425"/>
            <a:chOff x="-74" y="1111"/>
            <a:chExt cx="1722" cy="1742"/>
          </a:xfrm>
        </p:grpSpPr>
        <p:grpSp>
          <p:nvGrpSpPr>
            <p:cNvPr id="212067" name="Group 5"/>
            <p:cNvGrpSpPr/>
            <p:nvPr/>
          </p:nvGrpSpPr>
          <p:grpSpPr bwMode="auto">
            <a:xfrm>
              <a:off x="-74" y="1111"/>
              <a:ext cx="1722" cy="1742"/>
              <a:chOff x="89" y="1200"/>
              <a:chExt cx="1722" cy="1742"/>
            </a:xfrm>
          </p:grpSpPr>
          <p:sp>
            <p:nvSpPr>
              <p:cNvPr id="212069" name="Line 6"/>
              <p:cNvSpPr>
                <a:spLocks noChangeShapeType="1"/>
              </p:cNvSpPr>
              <p:nvPr/>
            </p:nvSpPr>
            <p:spPr bwMode="auto">
              <a:xfrm>
                <a:off x="656" y="2711"/>
                <a:ext cx="289"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212070" name="Text Box 7"/>
              <p:cNvSpPr txBox="1">
                <a:spLocks noChangeArrowheads="1"/>
              </p:cNvSpPr>
              <p:nvPr/>
            </p:nvSpPr>
            <p:spPr bwMode="auto">
              <a:xfrm>
                <a:off x="89" y="2500"/>
                <a:ext cx="797" cy="442"/>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Q.front=0</a:t>
                </a:r>
                <a:endParaRPr kumimoji="1" lang="en-US" altLang="zh-CN" sz="2000">
                  <a:latin typeface="Times New Roman" panose="02020603050405020304" pitchFamily="18" charset="0"/>
                </a:endParaRPr>
              </a:p>
              <a:p>
                <a:r>
                  <a:rPr kumimoji="1" lang="en-US" altLang="zh-CN" sz="2000">
                    <a:latin typeface="Times New Roman" panose="02020603050405020304" pitchFamily="18" charset="0"/>
                  </a:rPr>
                  <a:t>Q.rear=0</a:t>
                </a:r>
                <a:endParaRPr kumimoji="1" lang="en-US" altLang="zh-CN" sz="2000">
                  <a:latin typeface="Times New Roman" panose="02020603050405020304" pitchFamily="18" charset="0"/>
                </a:endParaRPr>
              </a:p>
            </p:txBody>
          </p:sp>
          <p:grpSp>
            <p:nvGrpSpPr>
              <p:cNvPr id="212071" name="Group 8"/>
              <p:cNvGrpSpPr/>
              <p:nvPr/>
            </p:nvGrpSpPr>
            <p:grpSpPr bwMode="auto">
              <a:xfrm>
                <a:off x="934" y="1200"/>
                <a:ext cx="877" cy="1532"/>
                <a:chOff x="1568" y="1378"/>
                <a:chExt cx="1362" cy="1532"/>
              </a:xfrm>
            </p:grpSpPr>
            <p:grpSp>
              <p:nvGrpSpPr>
                <p:cNvPr id="212073" name="Group 9"/>
                <p:cNvGrpSpPr/>
                <p:nvPr/>
              </p:nvGrpSpPr>
              <p:grpSpPr bwMode="auto">
                <a:xfrm>
                  <a:off x="1568" y="1378"/>
                  <a:ext cx="1133" cy="1498"/>
                  <a:chOff x="1568" y="1378"/>
                  <a:chExt cx="1133" cy="1498"/>
                </a:xfrm>
              </p:grpSpPr>
              <p:sp>
                <p:nvSpPr>
                  <p:cNvPr id="212080" name="Rectangle 10"/>
                  <p:cNvSpPr>
                    <a:spLocks noChangeArrowheads="1"/>
                  </p:cNvSpPr>
                  <p:nvPr/>
                </p:nvSpPr>
                <p:spPr bwMode="auto">
                  <a:xfrm>
                    <a:off x="1579" y="1378"/>
                    <a:ext cx="1122" cy="1498"/>
                  </a:xfrm>
                  <a:prstGeom prst="rect">
                    <a:avLst/>
                  </a:prstGeom>
                  <a:noFill/>
                  <a:ln w="9525">
                    <a:solidFill>
                      <a:schemeClr val="tx1"/>
                    </a:solidFill>
                    <a:miter lim="800000"/>
                  </a:ln>
                </p:spPr>
                <p:txBody>
                  <a:bodyPr anchor="ctr">
                    <a:spAutoFit/>
                  </a:bodyPr>
                  <a:lstStyle/>
                  <a:p>
                    <a:endParaRPr lang="zh-CN" altLang="en-US"/>
                  </a:p>
                </p:txBody>
              </p:sp>
              <p:sp>
                <p:nvSpPr>
                  <p:cNvPr id="212081" name="Line 11"/>
                  <p:cNvSpPr>
                    <a:spLocks noChangeShapeType="1"/>
                  </p:cNvSpPr>
                  <p:nvPr/>
                </p:nvSpPr>
                <p:spPr bwMode="auto">
                  <a:xfrm>
                    <a:off x="1568" y="1877"/>
                    <a:ext cx="1122" cy="0"/>
                  </a:xfrm>
                  <a:prstGeom prst="line">
                    <a:avLst/>
                  </a:prstGeom>
                  <a:noFill/>
                  <a:ln w="9525">
                    <a:solidFill>
                      <a:schemeClr val="tx1"/>
                    </a:solidFill>
                    <a:round/>
                  </a:ln>
                </p:spPr>
                <p:txBody>
                  <a:bodyPr wrap="none" anchor="ctr">
                    <a:spAutoFit/>
                  </a:bodyPr>
                  <a:lstStyle/>
                  <a:p>
                    <a:endParaRPr lang="zh-CN" altLang="en-US"/>
                  </a:p>
                </p:txBody>
              </p:sp>
              <p:sp>
                <p:nvSpPr>
                  <p:cNvPr id="212082" name="Line 12"/>
                  <p:cNvSpPr>
                    <a:spLocks noChangeShapeType="1"/>
                  </p:cNvSpPr>
                  <p:nvPr/>
                </p:nvSpPr>
                <p:spPr bwMode="auto">
                  <a:xfrm>
                    <a:off x="1579" y="2610"/>
                    <a:ext cx="1111" cy="0"/>
                  </a:xfrm>
                  <a:prstGeom prst="line">
                    <a:avLst/>
                  </a:prstGeom>
                  <a:noFill/>
                  <a:ln w="9525">
                    <a:solidFill>
                      <a:schemeClr val="tx1"/>
                    </a:solidFill>
                    <a:round/>
                  </a:ln>
                </p:spPr>
                <p:txBody>
                  <a:bodyPr wrap="none" anchor="ctr">
                    <a:spAutoFit/>
                  </a:bodyPr>
                  <a:lstStyle/>
                  <a:p>
                    <a:endParaRPr lang="zh-CN" altLang="en-US"/>
                  </a:p>
                </p:txBody>
              </p:sp>
              <p:sp>
                <p:nvSpPr>
                  <p:cNvPr id="212083" name="Line 13"/>
                  <p:cNvSpPr>
                    <a:spLocks noChangeShapeType="1"/>
                  </p:cNvSpPr>
                  <p:nvPr/>
                </p:nvSpPr>
                <p:spPr bwMode="auto">
                  <a:xfrm>
                    <a:off x="1579" y="2354"/>
                    <a:ext cx="1122" cy="0"/>
                  </a:xfrm>
                  <a:prstGeom prst="line">
                    <a:avLst/>
                  </a:prstGeom>
                  <a:noFill/>
                  <a:ln w="9525">
                    <a:solidFill>
                      <a:schemeClr val="tx1"/>
                    </a:solidFill>
                    <a:round/>
                  </a:ln>
                </p:spPr>
                <p:txBody>
                  <a:bodyPr wrap="none" anchor="ctr">
                    <a:spAutoFit/>
                  </a:bodyPr>
                  <a:lstStyle/>
                  <a:p>
                    <a:endParaRPr lang="zh-CN" altLang="en-US"/>
                  </a:p>
                </p:txBody>
              </p:sp>
              <p:sp>
                <p:nvSpPr>
                  <p:cNvPr id="212084" name="Line 14"/>
                  <p:cNvSpPr>
                    <a:spLocks noChangeShapeType="1"/>
                  </p:cNvSpPr>
                  <p:nvPr/>
                </p:nvSpPr>
                <p:spPr bwMode="auto">
                  <a:xfrm flipV="1">
                    <a:off x="1578" y="2122"/>
                    <a:ext cx="1122" cy="0"/>
                  </a:xfrm>
                  <a:prstGeom prst="line">
                    <a:avLst/>
                  </a:prstGeom>
                  <a:noFill/>
                  <a:ln w="9525">
                    <a:solidFill>
                      <a:schemeClr val="tx1"/>
                    </a:solidFill>
                    <a:round/>
                  </a:ln>
                </p:spPr>
                <p:txBody>
                  <a:bodyPr anchor="ctr">
                    <a:spAutoFit/>
                  </a:bodyPr>
                  <a:lstStyle/>
                  <a:p>
                    <a:endParaRPr lang="zh-CN" altLang="en-US"/>
                  </a:p>
                </p:txBody>
              </p:sp>
              <p:sp>
                <p:nvSpPr>
                  <p:cNvPr id="212085" name="Line 15"/>
                  <p:cNvSpPr>
                    <a:spLocks noChangeShapeType="1"/>
                  </p:cNvSpPr>
                  <p:nvPr/>
                </p:nvSpPr>
                <p:spPr bwMode="auto">
                  <a:xfrm>
                    <a:off x="1578" y="1622"/>
                    <a:ext cx="1111" cy="0"/>
                  </a:xfrm>
                  <a:prstGeom prst="line">
                    <a:avLst/>
                  </a:prstGeom>
                  <a:noFill/>
                  <a:ln w="9525">
                    <a:solidFill>
                      <a:schemeClr val="tx1"/>
                    </a:solidFill>
                    <a:round/>
                  </a:ln>
                </p:spPr>
                <p:txBody>
                  <a:bodyPr wrap="none" anchor="ctr">
                    <a:spAutoFit/>
                  </a:bodyPr>
                  <a:lstStyle/>
                  <a:p>
                    <a:endParaRPr lang="zh-CN" altLang="en-US"/>
                  </a:p>
                </p:txBody>
              </p:sp>
            </p:grpSp>
            <p:sp>
              <p:nvSpPr>
                <p:cNvPr id="212074" name="Text Box 16"/>
                <p:cNvSpPr txBox="1">
                  <a:spLocks noChangeArrowheads="1"/>
                </p:cNvSpPr>
                <p:nvPr/>
              </p:nvSpPr>
              <p:spPr bwMode="auto">
                <a:xfrm>
                  <a:off x="2615" y="2407"/>
                  <a:ext cx="304"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212075" name="Text Box 17"/>
                <p:cNvSpPr txBox="1">
                  <a:spLocks noChangeArrowheads="1"/>
                </p:cNvSpPr>
                <p:nvPr/>
              </p:nvSpPr>
              <p:spPr bwMode="auto">
                <a:xfrm>
                  <a:off x="2615" y="2154"/>
                  <a:ext cx="304"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2</a:t>
                  </a:r>
                  <a:endParaRPr kumimoji="1" lang="en-US" altLang="zh-CN" sz="2000">
                    <a:latin typeface="Times New Roman" panose="02020603050405020304" pitchFamily="18" charset="0"/>
                  </a:endParaRPr>
                </a:p>
              </p:txBody>
            </p:sp>
            <p:sp>
              <p:nvSpPr>
                <p:cNvPr id="212076" name="Text Box 18"/>
                <p:cNvSpPr txBox="1">
                  <a:spLocks noChangeArrowheads="1"/>
                </p:cNvSpPr>
                <p:nvPr/>
              </p:nvSpPr>
              <p:spPr bwMode="auto">
                <a:xfrm>
                  <a:off x="2615" y="1902"/>
                  <a:ext cx="304"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3</a:t>
                  </a:r>
                  <a:endParaRPr kumimoji="1" lang="en-US" altLang="zh-CN" sz="2000">
                    <a:latin typeface="Times New Roman" panose="02020603050405020304" pitchFamily="18" charset="0"/>
                  </a:endParaRPr>
                </a:p>
              </p:txBody>
            </p:sp>
            <p:sp>
              <p:nvSpPr>
                <p:cNvPr id="212077" name="Text Box 19"/>
                <p:cNvSpPr txBox="1">
                  <a:spLocks noChangeArrowheads="1"/>
                </p:cNvSpPr>
                <p:nvPr/>
              </p:nvSpPr>
              <p:spPr bwMode="auto">
                <a:xfrm>
                  <a:off x="2615" y="1649"/>
                  <a:ext cx="304"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4</a:t>
                  </a:r>
                  <a:endParaRPr kumimoji="1" lang="en-US" altLang="zh-CN" sz="2000">
                    <a:latin typeface="Times New Roman" panose="02020603050405020304" pitchFamily="18" charset="0"/>
                  </a:endParaRPr>
                </a:p>
              </p:txBody>
            </p:sp>
            <p:sp>
              <p:nvSpPr>
                <p:cNvPr id="212078" name="Text Box 20"/>
                <p:cNvSpPr txBox="1">
                  <a:spLocks noChangeArrowheads="1"/>
                </p:cNvSpPr>
                <p:nvPr/>
              </p:nvSpPr>
              <p:spPr bwMode="auto">
                <a:xfrm>
                  <a:off x="2626" y="1397"/>
                  <a:ext cx="304"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5</a:t>
                  </a:r>
                  <a:endParaRPr kumimoji="1" lang="en-US" altLang="zh-CN" sz="2000">
                    <a:latin typeface="Times New Roman" panose="02020603050405020304" pitchFamily="18" charset="0"/>
                  </a:endParaRPr>
                </a:p>
              </p:txBody>
            </p:sp>
            <p:sp>
              <p:nvSpPr>
                <p:cNvPr id="212079" name="Text Box 21"/>
                <p:cNvSpPr txBox="1">
                  <a:spLocks noChangeArrowheads="1"/>
                </p:cNvSpPr>
                <p:nvPr/>
              </p:nvSpPr>
              <p:spPr bwMode="auto">
                <a:xfrm>
                  <a:off x="2626" y="2660"/>
                  <a:ext cx="304"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grpSp>
          <p:sp>
            <p:nvSpPr>
              <p:cNvPr id="212072" name="Text Box 22"/>
              <p:cNvSpPr txBox="1">
                <a:spLocks noChangeArrowheads="1"/>
              </p:cNvSpPr>
              <p:nvPr/>
            </p:nvSpPr>
            <p:spPr bwMode="auto">
              <a:xfrm>
                <a:off x="1103" y="2686"/>
                <a:ext cx="436" cy="250"/>
              </a:xfrm>
              <a:prstGeom prst="rect">
                <a:avLst/>
              </a:prstGeom>
              <a:noFill/>
              <a:ln w="9525">
                <a:noFill/>
                <a:miter lim="800000"/>
              </a:ln>
            </p:spPr>
            <p:txBody>
              <a:bodyPr wrap="none" anchor="ctr">
                <a:spAutoFit/>
              </a:bodyPr>
              <a:lstStyle/>
              <a:p>
                <a:r>
                  <a:rPr kumimoji="1" lang="zh-CN" altLang="en-US" sz="2000">
                    <a:solidFill>
                      <a:srgbClr val="0066FF"/>
                    </a:solidFill>
                    <a:latin typeface="Times New Roman" panose="02020603050405020304" pitchFamily="18" charset="0"/>
                  </a:rPr>
                  <a:t>队空</a:t>
                </a:r>
                <a:endParaRPr kumimoji="1" lang="zh-CN" altLang="en-US" sz="2000">
                  <a:latin typeface="Times New Roman" panose="02020603050405020304" pitchFamily="18" charset="0"/>
                </a:endParaRPr>
              </a:p>
            </p:txBody>
          </p:sp>
        </p:grpSp>
        <p:sp>
          <p:nvSpPr>
            <p:cNvPr id="212068" name="Line 23"/>
            <p:cNvSpPr>
              <a:spLocks noChangeShapeType="1"/>
            </p:cNvSpPr>
            <p:nvPr/>
          </p:nvSpPr>
          <p:spPr bwMode="auto">
            <a:xfrm>
              <a:off x="511" y="2722"/>
              <a:ext cx="267" cy="0"/>
            </a:xfrm>
            <a:prstGeom prst="line">
              <a:avLst/>
            </a:prstGeom>
            <a:noFill/>
            <a:ln w="9525">
              <a:solidFill>
                <a:schemeClr val="tx1"/>
              </a:solidFill>
              <a:round/>
              <a:tailEnd type="triangle" w="med" len="med"/>
            </a:ln>
          </p:spPr>
          <p:txBody>
            <a:bodyPr anchor="ctr">
              <a:spAutoFit/>
            </a:bodyPr>
            <a:lstStyle/>
            <a:p>
              <a:endParaRPr lang="zh-CN" altLang="en-US"/>
            </a:p>
          </p:txBody>
        </p:sp>
      </p:grpSp>
      <p:grpSp>
        <p:nvGrpSpPr>
          <p:cNvPr id="6" name="Group 24"/>
          <p:cNvGrpSpPr/>
          <p:nvPr/>
        </p:nvGrpSpPr>
        <p:grpSpPr bwMode="auto">
          <a:xfrm>
            <a:off x="2286000" y="1857375"/>
            <a:ext cx="2460625" cy="2790825"/>
            <a:chOff x="1459" y="1118"/>
            <a:chExt cx="1550" cy="1758"/>
          </a:xfrm>
        </p:grpSpPr>
        <p:grpSp>
          <p:nvGrpSpPr>
            <p:cNvPr id="212050" name="Group 25"/>
            <p:cNvGrpSpPr/>
            <p:nvPr/>
          </p:nvGrpSpPr>
          <p:grpSpPr bwMode="auto">
            <a:xfrm>
              <a:off x="2132" y="1118"/>
              <a:ext cx="877" cy="1532"/>
              <a:chOff x="1568" y="1378"/>
              <a:chExt cx="1362" cy="1532"/>
            </a:xfrm>
          </p:grpSpPr>
          <p:grpSp>
            <p:nvGrpSpPr>
              <p:cNvPr id="212054" name="Group 26"/>
              <p:cNvGrpSpPr/>
              <p:nvPr/>
            </p:nvGrpSpPr>
            <p:grpSpPr bwMode="auto">
              <a:xfrm>
                <a:off x="1568" y="1378"/>
                <a:ext cx="1133" cy="1498"/>
                <a:chOff x="1568" y="1378"/>
                <a:chExt cx="1133" cy="1498"/>
              </a:xfrm>
            </p:grpSpPr>
            <p:sp>
              <p:nvSpPr>
                <p:cNvPr id="212061" name="Rectangle 27"/>
                <p:cNvSpPr>
                  <a:spLocks noChangeArrowheads="1"/>
                </p:cNvSpPr>
                <p:nvPr/>
              </p:nvSpPr>
              <p:spPr bwMode="auto">
                <a:xfrm>
                  <a:off x="1579" y="1378"/>
                  <a:ext cx="1122" cy="1498"/>
                </a:xfrm>
                <a:prstGeom prst="rect">
                  <a:avLst/>
                </a:prstGeom>
                <a:noFill/>
                <a:ln w="9525">
                  <a:solidFill>
                    <a:schemeClr val="tx1"/>
                  </a:solidFill>
                  <a:miter lim="800000"/>
                </a:ln>
              </p:spPr>
              <p:txBody>
                <a:bodyPr anchor="ctr">
                  <a:spAutoFit/>
                </a:bodyPr>
                <a:lstStyle/>
                <a:p>
                  <a:endParaRPr lang="zh-CN" altLang="en-US"/>
                </a:p>
              </p:txBody>
            </p:sp>
            <p:sp>
              <p:nvSpPr>
                <p:cNvPr id="212062" name="Line 28"/>
                <p:cNvSpPr>
                  <a:spLocks noChangeShapeType="1"/>
                </p:cNvSpPr>
                <p:nvPr/>
              </p:nvSpPr>
              <p:spPr bwMode="auto">
                <a:xfrm>
                  <a:off x="1568" y="1877"/>
                  <a:ext cx="1122" cy="0"/>
                </a:xfrm>
                <a:prstGeom prst="line">
                  <a:avLst/>
                </a:prstGeom>
                <a:noFill/>
                <a:ln w="9525">
                  <a:solidFill>
                    <a:schemeClr val="tx1"/>
                  </a:solidFill>
                  <a:round/>
                </a:ln>
              </p:spPr>
              <p:txBody>
                <a:bodyPr wrap="none" anchor="ctr">
                  <a:spAutoFit/>
                </a:bodyPr>
                <a:lstStyle/>
                <a:p>
                  <a:endParaRPr lang="zh-CN" altLang="en-US"/>
                </a:p>
              </p:txBody>
            </p:sp>
            <p:sp>
              <p:nvSpPr>
                <p:cNvPr id="212063" name="Line 29"/>
                <p:cNvSpPr>
                  <a:spLocks noChangeShapeType="1"/>
                </p:cNvSpPr>
                <p:nvPr/>
              </p:nvSpPr>
              <p:spPr bwMode="auto">
                <a:xfrm>
                  <a:off x="1579" y="2610"/>
                  <a:ext cx="1111" cy="0"/>
                </a:xfrm>
                <a:prstGeom prst="line">
                  <a:avLst/>
                </a:prstGeom>
                <a:noFill/>
                <a:ln w="9525">
                  <a:solidFill>
                    <a:schemeClr val="tx1"/>
                  </a:solidFill>
                  <a:round/>
                </a:ln>
              </p:spPr>
              <p:txBody>
                <a:bodyPr wrap="none" anchor="ctr">
                  <a:spAutoFit/>
                </a:bodyPr>
                <a:lstStyle/>
                <a:p>
                  <a:endParaRPr lang="zh-CN" altLang="en-US"/>
                </a:p>
              </p:txBody>
            </p:sp>
            <p:sp>
              <p:nvSpPr>
                <p:cNvPr id="212064" name="Line 30"/>
                <p:cNvSpPr>
                  <a:spLocks noChangeShapeType="1"/>
                </p:cNvSpPr>
                <p:nvPr/>
              </p:nvSpPr>
              <p:spPr bwMode="auto">
                <a:xfrm>
                  <a:off x="1579" y="2354"/>
                  <a:ext cx="1122" cy="0"/>
                </a:xfrm>
                <a:prstGeom prst="line">
                  <a:avLst/>
                </a:prstGeom>
                <a:noFill/>
                <a:ln w="9525">
                  <a:solidFill>
                    <a:schemeClr val="tx1"/>
                  </a:solidFill>
                  <a:round/>
                </a:ln>
              </p:spPr>
              <p:txBody>
                <a:bodyPr wrap="none" anchor="ctr">
                  <a:spAutoFit/>
                </a:bodyPr>
                <a:lstStyle/>
                <a:p>
                  <a:endParaRPr lang="zh-CN" altLang="en-US"/>
                </a:p>
              </p:txBody>
            </p:sp>
            <p:sp>
              <p:nvSpPr>
                <p:cNvPr id="212065" name="Line 31"/>
                <p:cNvSpPr>
                  <a:spLocks noChangeShapeType="1"/>
                </p:cNvSpPr>
                <p:nvPr/>
              </p:nvSpPr>
              <p:spPr bwMode="auto">
                <a:xfrm flipV="1">
                  <a:off x="1578" y="2122"/>
                  <a:ext cx="1122" cy="0"/>
                </a:xfrm>
                <a:prstGeom prst="line">
                  <a:avLst/>
                </a:prstGeom>
                <a:noFill/>
                <a:ln w="9525">
                  <a:solidFill>
                    <a:schemeClr val="tx1"/>
                  </a:solidFill>
                  <a:round/>
                </a:ln>
              </p:spPr>
              <p:txBody>
                <a:bodyPr anchor="ctr">
                  <a:spAutoFit/>
                </a:bodyPr>
                <a:lstStyle/>
                <a:p>
                  <a:endParaRPr lang="zh-CN" altLang="en-US"/>
                </a:p>
              </p:txBody>
            </p:sp>
            <p:sp>
              <p:nvSpPr>
                <p:cNvPr id="212066" name="Line 32"/>
                <p:cNvSpPr>
                  <a:spLocks noChangeShapeType="1"/>
                </p:cNvSpPr>
                <p:nvPr/>
              </p:nvSpPr>
              <p:spPr bwMode="auto">
                <a:xfrm>
                  <a:off x="1578" y="1622"/>
                  <a:ext cx="1111" cy="0"/>
                </a:xfrm>
                <a:prstGeom prst="line">
                  <a:avLst/>
                </a:prstGeom>
                <a:noFill/>
                <a:ln w="9525">
                  <a:solidFill>
                    <a:schemeClr val="tx1"/>
                  </a:solidFill>
                  <a:round/>
                </a:ln>
              </p:spPr>
              <p:txBody>
                <a:bodyPr wrap="none" anchor="ctr">
                  <a:spAutoFit/>
                </a:bodyPr>
                <a:lstStyle/>
                <a:p>
                  <a:endParaRPr lang="zh-CN" altLang="en-US"/>
                </a:p>
              </p:txBody>
            </p:sp>
          </p:grpSp>
          <p:sp>
            <p:nvSpPr>
              <p:cNvPr id="212055" name="Text Box 33"/>
              <p:cNvSpPr txBox="1">
                <a:spLocks noChangeArrowheads="1"/>
              </p:cNvSpPr>
              <p:nvPr/>
            </p:nvSpPr>
            <p:spPr bwMode="auto">
              <a:xfrm>
                <a:off x="2615" y="2407"/>
                <a:ext cx="304"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212056" name="Text Box 34"/>
              <p:cNvSpPr txBox="1">
                <a:spLocks noChangeArrowheads="1"/>
              </p:cNvSpPr>
              <p:nvPr/>
            </p:nvSpPr>
            <p:spPr bwMode="auto">
              <a:xfrm>
                <a:off x="2615" y="2154"/>
                <a:ext cx="304"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2</a:t>
                </a:r>
                <a:endParaRPr kumimoji="1" lang="en-US" altLang="zh-CN" sz="2000">
                  <a:latin typeface="Times New Roman" panose="02020603050405020304" pitchFamily="18" charset="0"/>
                </a:endParaRPr>
              </a:p>
            </p:txBody>
          </p:sp>
          <p:sp>
            <p:nvSpPr>
              <p:cNvPr id="212057" name="Text Box 35"/>
              <p:cNvSpPr txBox="1">
                <a:spLocks noChangeArrowheads="1"/>
              </p:cNvSpPr>
              <p:nvPr/>
            </p:nvSpPr>
            <p:spPr bwMode="auto">
              <a:xfrm>
                <a:off x="2615" y="1902"/>
                <a:ext cx="304"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3</a:t>
                </a:r>
                <a:endParaRPr kumimoji="1" lang="en-US" altLang="zh-CN" sz="2000">
                  <a:latin typeface="Times New Roman" panose="02020603050405020304" pitchFamily="18" charset="0"/>
                </a:endParaRPr>
              </a:p>
            </p:txBody>
          </p:sp>
          <p:sp>
            <p:nvSpPr>
              <p:cNvPr id="212058" name="Text Box 36"/>
              <p:cNvSpPr txBox="1">
                <a:spLocks noChangeArrowheads="1"/>
              </p:cNvSpPr>
              <p:nvPr/>
            </p:nvSpPr>
            <p:spPr bwMode="auto">
              <a:xfrm>
                <a:off x="2615" y="1649"/>
                <a:ext cx="304"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4</a:t>
                </a:r>
                <a:endParaRPr kumimoji="1" lang="en-US" altLang="zh-CN" sz="2000">
                  <a:latin typeface="Times New Roman" panose="02020603050405020304" pitchFamily="18" charset="0"/>
                </a:endParaRPr>
              </a:p>
            </p:txBody>
          </p:sp>
          <p:sp>
            <p:nvSpPr>
              <p:cNvPr id="212059" name="Text Box 37"/>
              <p:cNvSpPr txBox="1">
                <a:spLocks noChangeArrowheads="1"/>
              </p:cNvSpPr>
              <p:nvPr/>
            </p:nvSpPr>
            <p:spPr bwMode="auto">
              <a:xfrm>
                <a:off x="2626" y="1397"/>
                <a:ext cx="304"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5</a:t>
                </a:r>
                <a:endParaRPr kumimoji="1" lang="en-US" altLang="zh-CN" sz="2000">
                  <a:latin typeface="Times New Roman" panose="02020603050405020304" pitchFamily="18" charset="0"/>
                </a:endParaRPr>
              </a:p>
            </p:txBody>
          </p:sp>
          <p:sp>
            <p:nvSpPr>
              <p:cNvPr id="212060" name="Text Box 38"/>
              <p:cNvSpPr txBox="1">
                <a:spLocks noChangeArrowheads="1"/>
              </p:cNvSpPr>
              <p:nvPr/>
            </p:nvSpPr>
            <p:spPr bwMode="auto">
              <a:xfrm>
                <a:off x="2626" y="2660"/>
                <a:ext cx="304"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grpSp>
        <p:sp>
          <p:nvSpPr>
            <p:cNvPr id="212051" name="Line 39"/>
            <p:cNvSpPr>
              <a:spLocks noChangeShapeType="1"/>
            </p:cNvSpPr>
            <p:nvPr/>
          </p:nvSpPr>
          <p:spPr bwMode="auto">
            <a:xfrm>
              <a:off x="1832" y="2640"/>
              <a:ext cx="253" cy="1"/>
            </a:xfrm>
            <a:prstGeom prst="line">
              <a:avLst/>
            </a:prstGeom>
            <a:noFill/>
            <a:ln w="9525">
              <a:solidFill>
                <a:schemeClr val="tx1"/>
              </a:solidFill>
              <a:round/>
              <a:tailEnd type="triangle" w="med" len="med"/>
            </a:ln>
          </p:spPr>
          <p:txBody>
            <a:bodyPr anchor="ctr">
              <a:spAutoFit/>
            </a:bodyPr>
            <a:lstStyle/>
            <a:p>
              <a:endParaRPr lang="zh-CN" altLang="en-US"/>
            </a:p>
          </p:txBody>
        </p:sp>
        <p:sp>
          <p:nvSpPr>
            <p:cNvPr id="212052" name="Text Box 40"/>
            <p:cNvSpPr txBox="1">
              <a:spLocks noChangeArrowheads="1"/>
            </p:cNvSpPr>
            <p:nvPr/>
          </p:nvSpPr>
          <p:spPr bwMode="auto">
            <a:xfrm>
              <a:off x="1459" y="2546"/>
              <a:ext cx="487" cy="250"/>
            </a:xfrm>
            <a:prstGeom prst="rect">
              <a:avLst/>
            </a:prstGeom>
            <a:noFill/>
            <a:ln w="9525">
              <a:noFill/>
              <a:miter lim="800000"/>
            </a:ln>
          </p:spPr>
          <p:txBody>
            <a:bodyPr anchor="ctr">
              <a:spAutoFit/>
            </a:bodyPr>
            <a:lstStyle/>
            <a:p>
              <a:r>
                <a:rPr kumimoji="1" lang="en-US" altLang="zh-CN" sz="2000">
                  <a:latin typeface="Times New Roman" panose="02020603050405020304" pitchFamily="18" charset="0"/>
                </a:rPr>
                <a:t>front</a:t>
              </a:r>
              <a:endParaRPr kumimoji="1" lang="en-US" altLang="zh-CN" sz="2000">
                <a:latin typeface="Times New Roman" panose="02020603050405020304" pitchFamily="18" charset="0"/>
              </a:endParaRPr>
            </a:p>
          </p:txBody>
        </p:sp>
        <p:sp>
          <p:nvSpPr>
            <p:cNvPr id="212053" name="Text Box 41"/>
            <p:cNvSpPr txBox="1">
              <a:spLocks noChangeArrowheads="1"/>
            </p:cNvSpPr>
            <p:nvPr/>
          </p:nvSpPr>
          <p:spPr bwMode="auto">
            <a:xfrm>
              <a:off x="1909" y="2626"/>
              <a:ext cx="998"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J1,J1,J3</a:t>
              </a:r>
              <a:r>
                <a:rPr kumimoji="1" lang="zh-CN" altLang="zh-CN" sz="2000">
                  <a:solidFill>
                    <a:srgbClr val="0066FF"/>
                  </a:solidFill>
                  <a:latin typeface="Times New Roman" panose="02020603050405020304" pitchFamily="18" charset="0"/>
                </a:rPr>
                <a:t>入队</a:t>
              </a:r>
              <a:endParaRPr kumimoji="1" lang="zh-CN" altLang="en-US" sz="2000">
                <a:solidFill>
                  <a:srgbClr val="0066FF"/>
                </a:solidFill>
                <a:latin typeface="Times New Roman" panose="02020603050405020304" pitchFamily="18" charset="0"/>
              </a:endParaRPr>
            </a:p>
          </p:txBody>
        </p:sp>
      </p:grpSp>
      <p:sp>
        <p:nvSpPr>
          <p:cNvPr id="4296746" name="Text Box 42"/>
          <p:cNvSpPr txBox="1">
            <a:spLocks noChangeArrowheads="1"/>
          </p:cNvSpPr>
          <p:nvPr/>
        </p:nvSpPr>
        <p:spPr bwMode="auto">
          <a:xfrm>
            <a:off x="3794125" y="3887788"/>
            <a:ext cx="409575" cy="396875"/>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J1</a:t>
            </a:r>
            <a:endParaRPr kumimoji="1" lang="en-US" altLang="zh-CN" sz="2000">
              <a:latin typeface="Times New Roman" panose="02020603050405020304" pitchFamily="18" charset="0"/>
            </a:endParaRPr>
          </a:p>
        </p:txBody>
      </p:sp>
      <p:sp>
        <p:nvSpPr>
          <p:cNvPr id="4296747" name="Text Box 43"/>
          <p:cNvSpPr txBox="1">
            <a:spLocks noChangeArrowheads="1"/>
          </p:cNvSpPr>
          <p:nvPr/>
        </p:nvSpPr>
        <p:spPr bwMode="auto">
          <a:xfrm>
            <a:off x="3776663" y="3432175"/>
            <a:ext cx="409575" cy="396875"/>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J2</a:t>
            </a:r>
            <a:endParaRPr kumimoji="1" lang="en-US" altLang="zh-CN" sz="2000">
              <a:latin typeface="Times New Roman" panose="02020603050405020304" pitchFamily="18" charset="0"/>
            </a:endParaRPr>
          </a:p>
        </p:txBody>
      </p:sp>
      <p:sp>
        <p:nvSpPr>
          <p:cNvPr id="4296748" name="Text Box 44"/>
          <p:cNvSpPr txBox="1">
            <a:spLocks noChangeArrowheads="1"/>
          </p:cNvSpPr>
          <p:nvPr/>
        </p:nvSpPr>
        <p:spPr bwMode="auto">
          <a:xfrm>
            <a:off x="3792538" y="3041650"/>
            <a:ext cx="409575" cy="396875"/>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J3</a:t>
            </a:r>
            <a:endParaRPr kumimoji="1" lang="en-US" altLang="zh-CN" sz="2000">
              <a:latin typeface="Times New Roman" panose="02020603050405020304" pitchFamily="18" charset="0"/>
            </a:endParaRPr>
          </a:p>
        </p:txBody>
      </p:sp>
      <p:grpSp>
        <p:nvGrpSpPr>
          <p:cNvPr id="9" name="Group 45"/>
          <p:cNvGrpSpPr/>
          <p:nvPr/>
        </p:nvGrpSpPr>
        <p:grpSpPr bwMode="auto">
          <a:xfrm>
            <a:off x="2830513" y="2514600"/>
            <a:ext cx="577850" cy="396875"/>
            <a:chOff x="1687" y="1741"/>
            <a:chExt cx="364" cy="250"/>
          </a:xfrm>
        </p:grpSpPr>
        <p:sp>
          <p:nvSpPr>
            <p:cNvPr id="212048" name="Line 46"/>
            <p:cNvSpPr>
              <a:spLocks noChangeShapeType="1"/>
            </p:cNvSpPr>
            <p:nvPr/>
          </p:nvSpPr>
          <p:spPr bwMode="auto">
            <a:xfrm>
              <a:off x="1756" y="1966"/>
              <a:ext cx="266"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212049" name="Text Box 47"/>
            <p:cNvSpPr txBox="1">
              <a:spLocks noChangeArrowheads="1"/>
            </p:cNvSpPr>
            <p:nvPr/>
          </p:nvSpPr>
          <p:spPr bwMode="auto">
            <a:xfrm>
              <a:off x="1687" y="1741"/>
              <a:ext cx="364"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rear</a:t>
              </a:r>
              <a:endParaRPr kumimoji="1" lang="en-US" altLang="zh-CN" sz="2000">
                <a:latin typeface="Times New Roman" panose="02020603050405020304" pitchFamily="18" charset="0"/>
              </a:endParaRPr>
            </a:p>
          </p:txBody>
        </p:sp>
      </p:grpSp>
      <p:grpSp>
        <p:nvGrpSpPr>
          <p:cNvPr id="10" name="Group 48"/>
          <p:cNvGrpSpPr/>
          <p:nvPr/>
        </p:nvGrpSpPr>
        <p:grpSpPr bwMode="auto">
          <a:xfrm>
            <a:off x="6934200" y="1676400"/>
            <a:ext cx="2120900" cy="2905125"/>
            <a:chOff x="4272" y="1194"/>
            <a:chExt cx="1336" cy="1830"/>
          </a:xfrm>
        </p:grpSpPr>
        <p:sp>
          <p:nvSpPr>
            <p:cNvPr id="212025" name="Line 49"/>
            <p:cNvSpPr>
              <a:spLocks noChangeShapeType="1"/>
            </p:cNvSpPr>
            <p:nvPr/>
          </p:nvSpPr>
          <p:spPr bwMode="auto">
            <a:xfrm>
              <a:off x="4416" y="1200"/>
              <a:ext cx="289"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212026" name="Text Box 50"/>
            <p:cNvSpPr txBox="1">
              <a:spLocks noChangeArrowheads="1"/>
            </p:cNvSpPr>
            <p:nvPr/>
          </p:nvSpPr>
          <p:spPr bwMode="auto">
            <a:xfrm>
              <a:off x="4352" y="1194"/>
              <a:ext cx="409"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rear</a:t>
              </a:r>
              <a:endParaRPr kumimoji="1" lang="en-US" altLang="zh-CN" sz="2000">
                <a:latin typeface="Times New Roman" panose="02020603050405020304" pitchFamily="18" charset="0"/>
              </a:endParaRPr>
            </a:p>
          </p:txBody>
        </p:sp>
        <p:grpSp>
          <p:nvGrpSpPr>
            <p:cNvPr id="212027" name="Group 51"/>
            <p:cNvGrpSpPr/>
            <p:nvPr/>
          </p:nvGrpSpPr>
          <p:grpSpPr bwMode="auto">
            <a:xfrm>
              <a:off x="4723" y="1288"/>
              <a:ext cx="877" cy="1532"/>
              <a:chOff x="1568" y="1378"/>
              <a:chExt cx="1362" cy="1532"/>
            </a:xfrm>
          </p:grpSpPr>
          <p:grpSp>
            <p:nvGrpSpPr>
              <p:cNvPr id="212035" name="Group 52"/>
              <p:cNvGrpSpPr/>
              <p:nvPr/>
            </p:nvGrpSpPr>
            <p:grpSpPr bwMode="auto">
              <a:xfrm>
                <a:off x="1568" y="1378"/>
                <a:ext cx="1133" cy="1498"/>
                <a:chOff x="1568" y="1378"/>
                <a:chExt cx="1133" cy="1498"/>
              </a:xfrm>
            </p:grpSpPr>
            <p:sp>
              <p:nvSpPr>
                <p:cNvPr id="212042" name="Rectangle 53"/>
                <p:cNvSpPr>
                  <a:spLocks noChangeArrowheads="1"/>
                </p:cNvSpPr>
                <p:nvPr/>
              </p:nvSpPr>
              <p:spPr bwMode="auto">
                <a:xfrm>
                  <a:off x="1579" y="1378"/>
                  <a:ext cx="1122" cy="1498"/>
                </a:xfrm>
                <a:prstGeom prst="rect">
                  <a:avLst/>
                </a:prstGeom>
                <a:noFill/>
                <a:ln w="9525">
                  <a:solidFill>
                    <a:schemeClr val="tx1"/>
                  </a:solidFill>
                  <a:miter lim="800000"/>
                </a:ln>
              </p:spPr>
              <p:txBody>
                <a:bodyPr anchor="ctr">
                  <a:spAutoFit/>
                </a:bodyPr>
                <a:lstStyle/>
                <a:p>
                  <a:endParaRPr lang="zh-CN" altLang="en-US"/>
                </a:p>
              </p:txBody>
            </p:sp>
            <p:sp>
              <p:nvSpPr>
                <p:cNvPr id="212043" name="Line 54"/>
                <p:cNvSpPr>
                  <a:spLocks noChangeShapeType="1"/>
                </p:cNvSpPr>
                <p:nvPr/>
              </p:nvSpPr>
              <p:spPr bwMode="auto">
                <a:xfrm>
                  <a:off x="1568" y="1877"/>
                  <a:ext cx="1122" cy="0"/>
                </a:xfrm>
                <a:prstGeom prst="line">
                  <a:avLst/>
                </a:prstGeom>
                <a:noFill/>
                <a:ln w="9525">
                  <a:solidFill>
                    <a:schemeClr val="tx1"/>
                  </a:solidFill>
                  <a:round/>
                </a:ln>
              </p:spPr>
              <p:txBody>
                <a:bodyPr wrap="none" anchor="ctr">
                  <a:spAutoFit/>
                </a:bodyPr>
                <a:lstStyle/>
                <a:p>
                  <a:endParaRPr lang="zh-CN" altLang="en-US"/>
                </a:p>
              </p:txBody>
            </p:sp>
            <p:sp>
              <p:nvSpPr>
                <p:cNvPr id="212044" name="Line 55"/>
                <p:cNvSpPr>
                  <a:spLocks noChangeShapeType="1"/>
                </p:cNvSpPr>
                <p:nvPr/>
              </p:nvSpPr>
              <p:spPr bwMode="auto">
                <a:xfrm>
                  <a:off x="1579" y="2610"/>
                  <a:ext cx="1111" cy="0"/>
                </a:xfrm>
                <a:prstGeom prst="line">
                  <a:avLst/>
                </a:prstGeom>
                <a:noFill/>
                <a:ln w="9525">
                  <a:solidFill>
                    <a:schemeClr val="tx1"/>
                  </a:solidFill>
                  <a:round/>
                </a:ln>
              </p:spPr>
              <p:txBody>
                <a:bodyPr wrap="none" anchor="ctr">
                  <a:spAutoFit/>
                </a:bodyPr>
                <a:lstStyle/>
                <a:p>
                  <a:endParaRPr lang="zh-CN" altLang="en-US"/>
                </a:p>
              </p:txBody>
            </p:sp>
            <p:sp>
              <p:nvSpPr>
                <p:cNvPr id="212045" name="Line 56"/>
                <p:cNvSpPr>
                  <a:spLocks noChangeShapeType="1"/>
                </p:cNvSpPr>
                <p:nvPr/>
              </p:nvSpPr>
              <p:spPr bwMode="auto">
                <a:xfrm>
                  <a:off x="1579" y="2354"/>
                  <a:ext cx="1122" cy="0"/>
                </a:xfrm>
                <a:prstGeom prst="line">
                  <a:avLst/>
                </a:prstGeom>
                <a:noFill/>
                <a:ln w="9525">
                  <a:solidFill>
                    <a:schemeClr val="tx1"/>
                  </a:solidFill>
                  <a:round/>
                </a:ln>
              </p:spPr>
              <p:txBody>
                <a:bodyPr wrap="none" anchor="ctr">
                  <a:spAutoFit/>
                </a:bodyPr>
                <a:lstStyle/>
                <a:p>
                  <a:endParaRPr lang="zh-CN" altLang="en-US"/>
                </a:p>
              </p:txBody>
            </p:sp>
            <p:sp>
              <p:nvSpPr>
                <p:cNvPr id="212046" name="Line 57"/>
                <p:cNvSpPr>
                  <a:spLocks noChangeShapeType="1"/>
                </p:cNvSpPr>
                <p:nvPr/>
              </p:nvSpPr>
              <p:spPr bwMode="auto">
                <a:xfrm flipV="1">
                  <a:off x="1578" y="2122"/>
                  <a:ext cx="1122" cy="0"/>
                </a:xfrm>
                <a:prstGeom prst="line">
                  <a:avLst/>
                </a:prstGeom>
                <a:noFill/>
                <a:ln w="9525">
                  <a:solidFill>
                    <a:schemeClr val="tx1"/>
                  </a:solidFill>
                  <a:round/>
                </a:ln>
              </p:spPr>
              <p:txBody>
                <a:bodyPr anchor="ctr">
                  <a:spAutoFit/>
                </a:bodyPr>
                <a:lstStyle/>
                <a:p>
                  <a:endParaRPr lang="zh-CN" altLang="en-US"/>
                </a:p>
              </p:txBody>
            </p:sp>
            <p:sp>
              <p:nvSpPr>
                <p:cNvPr id="212047" name="Line 58"/>
                <p:cNvSpPr>
                  <a:spLocks noChangeShapeType="1"/>
                </p:cNvSpPr>
                <p:nvPr/>
              </p:nvSpPr>
              <p:spPr bwMode="auto">
                <a:xfrm>
                  <a:off x="1578" y="1622"/>
                  <a:ext cx="1111" cy="0"/>
                </a:xfrm>
                <a:prstGeom prst="line">
                  <a:avLst/>
                </a:prstGeom>
                <a:noFill/>
                <a:ln w="9525">
                  <a:solidFill>
                    <a:schemeClr val="tx1"/>
                  </a:solidFill>
                  <a:round/>
                </a:ln>
              </p:spPr>
              <p:txBody>
                <a:bodyPr wrap="none" anchor="ctr">
                  <a:spAutoFit/>
                </a:bodyPr>
                <a:lstStyle/>
                <a:p>
                  <a:endParaRPr lang="zh-CN" altLang="en-US"/>
                </a:p>
              </p:txBody>
            </p:sp>
          </p:grpSp>
          <p:sp>
            <p:nvSpPr>
              <p:cNvPr id="212036" name="Text Box 59"/>
              <p:cNvSpPr txBox="1">
                <a:spLocks noChangeArrowheads="1"/>
              </p:cNvSpPr>
              <p:nvPr/>
            </p:nvSpPr>
            <p:spPr bwMode="auto">
              <a:xfrm>
                <a:off x="2615" y="2407"/>
                <a:ext cx="304"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212037" name="Text Box 60"/>
              <p:cNvSpPr txBox="1">
                <a:spLocks noChangeArrowheads="1"/>
              </p:cNvSpPr>
              <p:nvPr/>
            </p:nvSpPr>
            <p:spPr bwMode="auto">
              <a:xfrm>
                <a:off x="2615" y="2154"/>
                <a:ext cx="304"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2</a:t>
                </a:r>
                <a:endParaRPr kumimoji="1" lang="en-US" altLang="zh-CN" sz="2000">
                  <a:latin typeface="Times New Roman" panose="02020603050405020304" pitchFamily="18" charset="0"/>
                </a:endParaRPr>
              </a:p>
            </p:txBody>
          </p:sp>
          <p:sp>
            <p:nvSpPr>
              <p:cNvPr id="212038" name="Text Box 61"/>
              <p:cNvSpPr txBox="1">
                <a:spLocks noChangeArrowheads="1"/>
              </p:cNvSpPr>
              <p:nvPr/>
            </p:nvSpPr>
            <p:spPr bwMode="auto">
              <a:xfrm>
                <a:off x="2615" y="1902"/>
                <a:ext cx="304"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3</a:t>
                </a:r>
                <a:endParaRPr kumimoji="1" lang="en-US" altLang="zh-CN" sz="2000">
                  <a:latin typeface="Times New Roman" panose="02020603050405020304" pitchFamily="18" charset="0"/>
                </a:endParaRPr>
              </a:p>
            </p:txBody>
          </p:sp>
          <p:sp>
            <p:nvSpPr>
              <p:cNvPr id="212039" name="Text Box 62"/>
              <p:cNvSpPr txBox="1">
                <a:spLocks noChangeArrowheads="1"/>
              </p:cNvSpPr>
              <p:nvPr/>
            </p:nvSpPr>
            <p:spPr bwMode="auto">
              <a:xfrm>
                <a:off x="2615" y="1649"/>
                <a:ext cx="304"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4</a:t>
                </a:r>
                <a:endParaRPr kumimoji="1" lang="en-US" altLang="zh-CN" sz="2000">
                  <a:latin typeface="Times New Roman" panose="02020603050405020304" pitchFamily="18" charset="0"/>
                </a:endParaRPr>
              </a:p>
            </p:txBody>
          </p:sp>
          <p:sp>
            <p:nvSpPr>
              <p:cNvPr id="212040" name="Text Box 63"/>
              <p:cNvSpPr txBox="1">
                <a:spLocks noChangeArrowheads="1"/>
              </p:cNvSpPr>
              <p:nvPr/>
            </p:nvSpPr>
            <p:spPr bwMode="auto">
              <a:xfrm>
                <a:off x="2626" y="1397"/>
                <a:ext cx="304"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5</a:t>
                </a:r>
                <a:endParaRPr kumimoji="1" lang="en-US" altLang="zh-CN" sz="2000">
                  <a:latin typeface="Times New Roman" panose="02020603050405020304" pitchFamily="18" charset="0"/>
                </a:endParaRPr>
              </a:p>
            </p:txBody>
          </p:sp>
          <p:sp>
            <p:nvSpPr>
              <p:cNvPr id="212041" name="Text Box 64"/>
              <p:cNvSpPr txBox="1">
                <a:spLocks noChangeArrowheads="1"/>
              </p:cNvSpPr>
              <p:nvPr/>
            </p:nvSpPr>
            <p:spPr bwMode="auto">
              <a:xfrm>
                <a:off x="2626" y="2660"/>
                <a:ext cx="304"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grpSp>
        <p:sp>
          <p:nvSpPr>
            <p:cNvPr id="212028" name="Text Box 65"/>
            <p:cNvSpPr txBox="1">
              <a:spLocks noChangeArrowheads="1"/>
            </p:cNvSpPr>
            <p:nvPr/>
          </p:nvSpPr>
          <p:spPr bwMode="auto">
            <a:xfrm>
              <a:off x="4610" y="2774"/>
              <a:ext cx="998"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J4,J5,J6</a:t>
              </a:r>
              <a:r>
                <a:rPr kumimoji="1" lang="zh-CN" altLang="zh-CN" sz="2000">
                  <a:latin typeface="Times New Roman" panose="02020603050405020304" pitchFamily="18" charset="0"/>
                </a:rPr>
                <a:t>入队</a:t>
              </a:r>
              <a:endParaRPr kumimoji="1" lang="zh-CN" altLang="en-US" sz="2000">
                <a:latin typeface="Times New Roman" panose="02020603050405020304" pitchFamily="18" charset="0"/>
              </a:endParaRPr>
            </a:p>
          </p:txBody>
        </p:sp>
        <p:sp>
          <p:nvSpPr>
            <p:cNvPr id="212029" name="Text Box 66"/>
            <p:cNvSpPr txBox="1">
              <a:spLocks noChangeArrowheads="1"/>
            </p:cNvSpPr>
            <p:nvPr/>
          </p:nvSpPr>
          <p:spPr bwMode="auto">
            <a:xfrm>
              <a:off x="4956" y="1812"/>
              <a:ext cx="276"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J4</a:t>
              </a:r>
              <a:endParaRPr kumimoji="1" lang="en-US" altLang="zh-CN" sz="2000">
                <a:latin typeface="Times New Roman" panose="02020603050405020304" pitchFamily="18" charset="0"/>
              </a:endParaRPr>
            </a:p>
          </p:txBody>
        </p:sp>
        <p:sp>
          <p:nvSpPr>
            <p:cNvPr id="212030" name="Text Box 67"/>
            <p:cNvSpPr txBox="1">
              <a:spLocks noChangeArrowheads="1"/>
            </p:cNvSpPr>
            <p:nvPr/>
          </p:nvSpPr>
          <p:spPr bwMode="auto">
            <a:xfrm>
              <a:off x="4951" y="1549"/>
              <a:ext cx="276"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J5</a:t>
              </a:r>
              <a:endParaRPr kumimoji="1" lang="en-US" altLang="zh-CN" sz="2000">
                <a:latin typeface="Times New Roman" panose="02020603050405020304" pitchFamily="18" charset="0"/>
              </a:endParaRPr>
            </a:p>
          </p:txBody>
        </p:sp>
        <p:sp>
          <p:nvSpPr>
            <p:cNvPr id="212031" name="Text Box 68"/>
            <p:cNvSpPr txBox="1">
              <a:spLocks noChangeArrowheads="1"/>
            </p:cNvSpPr>
            <p:nvPr/>
          </p:nvSpPr>
          <p:spPr bwMode="auto">
            <a:xfrm>
              <a:off x="4951" y="1287"/>
              <a:ext cx="276"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J6</a:t>
              </a:r>
              <a:endParaRPr kumimoji="1" lang="en-US" altLang="zh-CN" sz="2000">
                <a:latin typeface="Times New Roman" panose="02020603050405020304" pitchFamily="18" charset="0"/>
              </a:endParaRPr>
            </a:p>
          </p:txBody>
        </p:sp>
        <p:grpSp>
          <p:nvGrpSpPr>
            <p:cNvPr id="212032" name="Group 69"/>
            <p:cNvGrpSpPr/>
            <p:nvPr/>
          </p:nvGrpSpPr>
          <p:grpSpPr bwMode="auto">
            <a:xfrm>
              <a:off x="4272" y="1728"/>
              <a:ext cx="462" cy="250"/>
              <a:chOff x="4272" y="1728"/>
              <a:chExt cx="462" cy="250"/>
            </a:xfrm>
          </p:grpSpPr>
          <p:sp>
            <p:nvSpPr>
              <p:cNvPr id="212033" name="Line 70"/>
              <p:cNvSpPr>
                <a:spLocks noChangeShapeType="1"/>
              </p:cNvSpPr>
              <p:nvPr/>
            </p:nvSpPr>
            <p:spPr bwMode="auto">
              <a:xfrm>
                <a:off x="4368" y="1968"/>
                <a:ext cx="323" cy="0"/>
              </a:xfrm>
              <a:prstGeom prst="line">
                <a:avLst/>
              </a:prstGeom>
              <a:noFill/>
              <a:ln w="9525">
                <a:solidFill>
                  <a:schemeClr val="tx1"/>
                </a:solidFill>
                <a:round/>
                <a:tailEnd type="triangle" w="med" len="med"/>
              </a:ln>
            </p:spPr>
            <p:txBody>
              <a:bodyPr anchor="ctr">
                <a:spAutoFit/>
              </a:bodyPr>
              <a:lstStyle/>
              <a:p>
                <a:endParaRPr lang="zh-CN" altLang="en-US"/>
              </a:p>
            </p:txBody>
          </p:sp>
          <p:sp>
            <p:nvSpPr>
              <p:cNvPr id="212034" name="Text Box 71"/>
              <p:cNvSpPr txBox="1">
                <a:spLocks noChangeArrowheads="1"/>
              </p:cNvSpPr>
              <p:nvPr/>
            </p:nvSpPr>
            <p:spPr bwMode="auto">
              <a:xfrm>
                <a:off x="4272" y="1728"/>
                <a:ext cx="462"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front</a:t>
                </a:r>
                <a:endParaRPr kumimoji="1" lang="en-US" altLang="zh-CN" sz="2000">
                  <a:latin typeface="Times New Roman" panose="02020603050405020304" pitchFamily="18" charset="0"/>
                </a:endParaRPr>
              </a:p>
            </p:txBody>
          </p:sp>
        </p:grpSp>
      </p:grpSp>
      <p:sp>
        <p:nvSpPr>
          <p:cNvPr id="4296776" name="AutoShape 72"/>
          <p:cNvSpPr>
            <a:spLocks noChangeArrowheads="1"/>
          </p:cNvSpPr>
          <p:nvPr/>
        </p:nvSpPr>
        <p:spPr bwMode="auto">
          <a:xfrm>
            <a:off x="387350" y="5267325"/>
            <a:ext cx="4673600" cy="1470025"/>
          </a:xfrm>
          <a:prstGeom prst="wedgeRectCallout">
            <a:avLst>
              <a:gd name="adj1" fmla="val 5565"/>
              <a:gd name="adj2" fmla="val -108940"/>
            </a:avLst>
          </a:prstGeom>
          <a:noFill/>
          <a:ln w="38100">
            <a:solidFill>
              <a:srgbClr val="660066"/>
            </a:solidFill>
            <a:miter lim="800000"/>
          </a:ln>
        </p:spPr>
        <p:txBody>
          <a:bodyPr wrap="none" anchor="ctr">
            <a:spAutoFit/>
          </a:bodyPr>
          <a:lstStyle/>
          <a:p>
            <a:r>
              <a:rPr kumimoji="1" lang="zh-CN" altLang="en-US" sz="2200">
                <a:latin typeface="Times New Roman" panose="02020603050405020304" pitchFamily="18" charset="0"/>
              </a:rPr>
              <a:t>设两个指针</a:t>
            </a:r>
            <a:r>
              <a:rPr kumimoji="1" lang="en-US" altLang="zh-CN" sz="2200">
                <a:latin typeface="Times New Roman" panose="02020603050405020304" pitchFamily="18" charset="0"/>
              </a:rPr>
              <a:t>front,rear,</a:t>
            </a:r>
            <a:r>
              <a:rPr kumimoji="1" lang="zh-CN" altLang="zh-CN" sz="2200">
                <a:latin typeface="Times New Roman" panose="02020603050405020304" pitchFamily="18" charset="0"/>
              </a:rPr>
              <a:t>约定：</a:t>
            </a:r>
            <a:endParaRPr kumimoji="1" lang="zh-CN" altLang="zh-CN" sz="2200">
              <a:latin typeface="Times New Roman" panose="02020603050405020304" pitchFamily="18" charset="0"/>
            </a:endParaRPr>
          </a:p>
          <a:p>
            <a:r>
              <a:rPr kumimoji="1" lang="en-US" altLang="zh-CN" sz="2200">
                <a:latin typeface="Times New Roman" panose="02020603050405020304" pitchFamily="18" charset="0"/>
              </a:rPr>
              <a:t>Q.rear</a:t>
            </a:r>
            <a:r>
              <a:rPr kumimoji="1" lang="zh-CN" altLang="zh-CN" sz="2200">
                <a:latin typeface="Times New Roman" panose="02020603050405020304" pitchFamily="18" charset="0"/>
              </a:rPr>
              <a:t>指示队尾元素的下一个位置；</a:t>
            </a:r>
            <a:endParaRPr kumimoji="1" lang="zh-CN" altLang="zh-CN" sz="2200">
              <a:latin typeface="Times New Roman" panose="02020603050405020304" pitchFamily="18" charset="0"/>
            </a:endParaRPr>
          </a:p>
          <a:p>
            <a:r>
              <a:rPr kumimoji="1" lang="en-US" altLang="zh-CN" sz="2200">
                <a:latin typeface="Times New Roman" panose="02020603050405020304" pitchFamily="18" charset="0"/>
              </a:rPr>
              <a:t>Q.front</a:t>
            </a:r>
            <a:r>
              <a:rPr kumimoji="1" lang="zh-CN" altLang="zh-CN" sz="2200">
                <a:latin typeface="Times New Roman" panose="02020603050405020304" pitchFamily="18" charset="0"/>
              </a:rPr>
              <a:t>指示队头元素</a:t>
            </a:r>
            <a:endParaRPr kumimoji="1" lang="zh-CN" altLang="zh-CN" sz="2200">
              <a:latin typeface="Times New Roman" panose="02020603050405020304" pitchFamily="18" charset="0"/>
            </a:endParaRPr>
          </a:p>
          <a:p>
            <a:r>
              <a:rPr kumimoji="1" lang="zh-CN" altLang="zh-CN" sz="2200">
                <a:latin typeface="Times New Roman" panose="02020603050405020304" pitchFamily="18" charset="0"/>
              </a:rPr>
              <a:t>初值</a:t>
            </a:r>
            <a:r>
              <a:rPr kumimoji="1" lang="en-US" altLang="zh-CN" sz="2200">
                <a:latin typeface="Times New Roman" panose="02020603050405020304" pitchFamily="18" charset="0"/>
              </a:rPr>
              <a:t>Q.front=Q.rear=0</a:t>
            </a:r>
            <a:endParaRPr kumimoji="1" lang="en-US" altLang="zh-CN" sz="2200">
              <a:latin typeface="Times New Roman" panose="02020603050405020304" pitchFamily="18" charset="0"/>
            </a:endParaRPr>
          </a:p>
        </p:txBody>
      </p:sp>
      <p:sp>
        <p:nvSpPr>
          <p:cNvPr id="4296777" name="AutoShape 73"/>
          <p:cNvSpPr>
            <a:spLocks noChangeArrowheads="1"/>
          </p:cNvSpPr>
          <p:nvPr/>
        </p:nvSpPr>
        <p:spPr bwMode="auto">
          <a:xfrm>
            <a:off x="5214938" y="5426075"/>
            <a:ext cx="3624262" cy="1225550"/>
          </a:xfrm>
          <a:prstGeom prst="wedgeRectCallout">
            <a:avLst>
              <a:gd name="adj1" fmla="val -41153"/>
              <a:gd name="adj2" fmla="val -126037"/>
            </a:avLst>
          </a:prstGeom>
          <a:noFill/>
          <a:ln w="38100">
            <a:solidFill>
              <a:srgbClr val="660066"/>
            </a:solidFill>
            <a:miter lim="800000"/>
          </a:ln>
        </p:spPr>
        <p:txBody>
          <a:bodyPr wrap="none" anchor="ctr">
            <a:spAutoFit/>
          </a:bodyPr>
          <a:lstStyle/>
          <a:p>
            <a:r>
              <a:rPr kumimoji="1" lang="zh-CN" altLang="en-US" sz="2400">
                <a:latin typeface="Times New Roman" panose="02020603050405020304" pitchFamily="18" charset="0"/>
              </a:rPr>
              <a:t>空队列条件：</a:t>
            </a:r>
            <a:r>
              <a:rPr kumimoji="1" lang="en-US" altLang="zh-CN" sz="2400">
                <a:latin typeface="Times New Roman" panose="02020603050405020304" pitchFamily="18" charset="0"/>
              </a:rPr>
              <a:t>front==rear</a:t>
            </a:r>
            <a:endParaRPr kumimoji="1" lang="en-US" altLang="zh-CN" sz="2400">
              <a:latin typeface="Times New Roman" panose="02020603050405020304" pitchFamily="18" charset="0"/>
            </a:endParaRPr>
          </a:p>
          <a:p>
            <a:r>
              <a:rPr kumimoji="1" lang="zh-CN" altLang="zh-CN" sz="2400">
                <a:latin typeface="Times New Roman" panose="02020603050405020304" pitchFamily="18" charset="0"/>
              </a:rPr>
              <a:t>入队列：</a:t>
            </a:r>
            <a:r>
              <a:rPr kumimoji="1" lang="en-US" altLang="zh-CN" sz="2400">
                <a:latin typeface="Times New Roman" panose="02020603050405020304" pitchFamily="18" charset="0"/>
              </a:rPr>
              <a:t>sq[rear++]=x;</a:t>
            </a:r>
            <a:endParaRPr kumimoji="1" lang="en-US" altLang="zh-CN" sz="2400">
              <a:latin typeface="Times New Roman" panose="02020603050405020304" pitchFamily="18" charset="0"/>
            </a:endParaRPr>
          </a:p>
          <a:p>
            <a:r>
              <a:rPr kumimoji="1" lang="zh-CN" altLang="zh-CN" sz="2400">
                <a:latin typeface="Times New Roman" panose="02020603050405020304" pitchFamily="18" charset="0"/>
              </a:rPr>
              <a:t>出队列：</a:t>
            </a:r>
            <a:r>
              <a:rPr kumimoji="1" lang="en-US" altLang="zh-CN" sz="2400">
                <a:latin typeface="Times New Roman" panose="02020603050405020304" pitchFamily="18" charset="0"/>
              </a:rPr>
              <a:t>x=sq[front++];</a:t>
            </a:r>
            <a:endParaRPr kumimoji="1" lang="en-US" altLang="zh-CN" sz="2400">
              <a:latin typeface="Times New Roman" panose="02020603050405020304" pitchFamily="18" charset="0"/>
            </a:endParaRPr>
          </a:p>
        </p:txBody>
      </p:sp>
      <p:grpSp>
        <p:nvGrpSpPr>
          <p:cNvPr id="14" name="Group 74"/>
          <p:cNvGrpSpPr/>
          <p:nvPr/>
        </p:nvGrpSpPr>
        <p:grpSpPr bwMode="auto">
          <a:xfrm>
            <a:off x="2830513" y="3352800"/>
            <a:ext cx="577850" cy="396875"/>
            <a:chOff x="1687" y="1741"/>
            <a:chExt cx="364" cy="250"/>
          </a:xfrm>
        </p:grpSpPr>
        <p:sp>
          <p:nvSpPr>
            <p:cNvPr id="212023" name="Line 75"/>
            <p:cNvSpPr>
              <a:spLocks noChangeShapeType="1"/>
            </p:cNvSpPr>
            <p:nvPr/>
          </p:nvSpPr>
          <p:spPr bwMode="auto">
            <a:xfrm>
              <a:off x="1756" y="1966"/>
              <a:ext cx="266"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212024" name="Text Box 76"/>
            <p:cNvSpPr txBox="1">
              <a:spLocks noChangeArrowheads="1"/>
            </p:cNvSpPr>
            <p:nvPr/>
          </p:nvSpPr>
          <p:spPr bwMode="auto">
            <a:xfrm>
              <a:off x="1687" y="1741"/>
              <a:ext cx="364"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rear</a:t>
              </a:r>
              <a:endParaRPr kumimoji="1" lang="en-US" altLang="zh-CN" sz="2000">
                <a:latin typeface="Times New Roman" panose="02020603050405020304" pitchFamily="18" charset="0"/>
              </a:endParaRPr>
            </a:p>
          </p:txBody>
        </p:sp>
      </p:grpSp>
      <p:grpSp>
        <p:nvGrpSpPr>
          <p:cNvPr id="15" name="Group 77"/>
          <p:cNvGrpSpPr/>
          <p:nvPr/>
        </p:nvGrpSpPr>
        <p:grpSpPr bwMode="auto">
          <a:xfrm>
            <a:off x="2830513" y="2895600"/>
            <a:ext cx="577850" cy="396875"/>
            <a:chOff x="1687" y="1741"/>
            <a:chExt cx="364" cy="250"/>
          </a:xfrm>
        </p:grpSpPr>
        <p:sp>
          <p:nvSpPr>
            <p:cNvPr id="212021" name="Line 78"/>
            <p:cNvSpPr>
              <a:spLocks noChangeShapeType="1"/>
            </p:cNvSpPr>
            <p:nvPr/>
          </p:nvSpPr>
          <p:spPr bwMode="auto">
            <a:xfrm>
              <a:off x="1756" y="1966"/>
              <a:ext cx="266"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212022" name="Text Box 79"/>
            <p:cNvSpPr txBox="1">
              <a:spLocks noChangeArrowheads="1"/>
            </p:cNvSpPr>
            <p:nvPr/>
          </p:nvSpPr>
          <p:spPr bwMode="auto">
            <a:xfrm>
              <a:off x="1687" y="1741"/>
              <a:ext cx="364"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rear</a:t>
              </a:r>
              <a:endParaRPr kumimoji="1" lang="en-US" altLang="zh-CN" sz="2000">
                <a:latin typeface="Times New Roman" panose="02020603050405020304" pitchFamily="18" charset="0"/>
              </a:endParaRPr>
            </a:p>
          </p:txBody>
        </p:sp>
      </p:grpSp>
      <p:grpSp>
        <p:nvGrpSpPr>
          <p:cNvPr id="16" name="Group 80"/>
          <p:cNvGrpSpPr/>
          <p:nvPr/>
        </p:nvGrpSpPr>
        <p:grpSpPr bwMode="auto">
          <a:xfrm>
            <a:off x="4667250" y="3886200"/>
            <a:ext cx="881063" cy="396875"/>
            <a:chOff x="2844" y="2544"/>
            <a:chExt cx="555" cy="250"/>
          </a:xfrm>
        </p:grpSpPr>
        <p:sp>
          <p:nvSpPr>
            <p:cNvPr id="212019" name="Line 81"/>
            <p:cNvSpPr>
              <a:spLocks noChangeShapeType="1"/>
            </p:cNvSpPr>
            <p:nvPr/>
          </p:nvSpPr>
          <p:spPr bwMode="auto">
            <a:xfrm>
              <a:off x="3110" y="2660"/>
              <a:ext cx="289"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212020" name="Text Box 82"/>
            <p:cNvSpPr txBox="1">
              <a:spLocks noChangeArrowheads="1"/>
            </p:cNvSpPr>
            <p:nvPr/>
          </p:nvSpPr>
          <p:spPr bwMode="auto">
            <a:xfrm>
              <a:off x="2844" y="2544"/>
              <a:ext cx="426"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front</a:t>
              </a:r>
              <a:endParaRPr kumimoji="1" lang="en-US" altLang="zh-CN" sz="2000">
                <a:latin typeface="Times New Roman" panose="02020603050405020304" pitchFamily="18" charset="0"/>
              </a:endParaRPr>
            </a:p>
          </p:txBody>
        </p:sp>
      </p:grpSp>
      <p:grpSp>
        <p:nvGrpSpPr>
          <p:cNvPr id="17" name="Group 83"/>
          <p:cNvGrpSpPr/>
          <p:nvPr/>
        </p:nvGrpSpPr>
        <p:grpSpPr bwMode="auto">
          <a:xfrm>
            <a:off x="5105400" y="1892300"/>
            <a:ext cx="1995488" cy="2755900"/>
            <a:chOff x="3072" y="384"/>
            <a:chExt cx="1257" cy="1736"/>
          </a:xfrm>
        </p:grpSpPr>
        <p:grpSp>
          <p:nvGrpSpPr>
            <p:cNvPr id="211998" name="Group 84"/>
            <p:cNvGrpSpPr/>
            <p:nvPr/>
          </p:nvGrpSpPr>
          <p:grpSpPr bwMode="auto">
            <a:xfrm>
              <a:off x="3072" y="816"/>
              <a:ext cx="409" cy="250"/>
              <a:chOff x="2972" y="1410"/>
              <a:chExt cx="409" cy="250"/>
            </a:xfrm>
          </p:grpSpPr>
          <p:sp>
            <p:nvSpPr>
              <p:cNvPr id="212017" name="Line 85"/>
              <p:cNvSpPr>
                <a:spLocks noChangeShapeType="1"/>
              </p:cNvSpPr>
              <p:nvPr/>
            </p:nvSpPr>
            <p:spPr bwMode="auto">
              <a:xfrm>
                <a:off x="3042" y="1638"/>
                <a:ext cx="289"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212018" name="Text Box 86"/>
              <p:cNvSpPr txBox="1">
                <a:spLocks noChangeArrowheads="1"/>
              </p:cNvSpPr>
              <p:nvPr/>
            </p:nvSpPr>
            <p:spPr bwMode="auto">
              <a:xfrm>
                <a:off x="2972" y="1410"/>
                <a:ext cx="409"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rear</a:t>
                </a:r>
                <a:endParaRPr kumimoji="1" lang="en-US" altLang="zh-CN" sz="2000">
                  <a:latin typeface="Times New Roman" panose="02020603050405020304" pitchFamily="18" charset="0"/>
                </a:endParaRPr>
              </a:p>
            </p:txBody>
          </p:sp>
        </p:grpSp>
        <p:grpSp>
          <p:nvGrpSpPr>
            <p:cNvPr id="211999" name="Group 87"/>
            <p:cNvGrpSpPr/>
            <p:nvPr/>
          </p:nvGrpSpPr>
          <p:grpSpPr bwMode="auto">
            <a:xfrm>
              <a:off x="3443" y="384"/>
              <a:ext cx="877" cy="1532"/>
              <a:chOff x="1568" y="1378"/>
              <a:chExt cx="1362" cy="1532"/>
            </a:xfrm>
          </p:grpSpPr>
          <p:grpSp>
            <p:nvGrpSpPr>
              <p:cNvPr id="212004" name="Group 88"/>
              <p:cNvGrpSpPr/>
              <p:nvPr/>
            </p:nvGrpSpPr>
            <p:grpSpPr bwMode="auto">
              <a:xfrm>
                <a:off x="1568" y="1378"/>
                <a:ext cx="1133" cy="1498"/>
                <a:chOff x="1568" y="1378"/>
                <a:chExt cx="1133" cy="1498"/>
              </a:xfrm>
            </p:grpSpPr>
            <p:sp>
              <p:nvSpPr>
                <p:cNvPr id="212011" name="Rectangle 89"/>
                <p:cNvSpPr>
                  <a:spLocks noChangeArrowheads="1"/>
                </p:cNvSpPr>
                <p:nvPr/>
              </p:nvSpPr>
              <p:spPr bwMode="auto">
                <a:xfrm>
                  <a:off x="1579" y="1378"/>
                  <a:ext cx="1122" cy="1498"/>
                </a:xfrm>
                <a:prstGeom prst="rect">
                  <a:avLst/>
                </a:prstGeom>
                <a:noFill/>
                <a:ln w="9525">
                  <a:solidFill>
                    <a:schemeClr val="tx1"/>
                  </a:solidFill>
                  <a:miter lim="800000"/>
                </a:ln>
              </p:spPr>
              <p:txBody>
                <a:bodyPr anchor="ctr">
                  <a:spAutoFit/>
                </a:bodyPr>
                <a:lstStyle/>
                <a:p>
                  <a:endParaRPr lang="zh-CN" altLang="en-US"/>
                </a:p>
              </p:txBody>
            </p:sp>
            <p:sp>
              <p:nvSpPr>
                <p:cNvPr id="212012" name="Line 90"/>
                <p:cNvSpPr>
                  <a:spLocks noChangeShapeType="1"/>
                </p:cNvSpPr>
                <p:nvPr/>
              </p:nvSpPr>
              <p:spPr bwMode="auto">
                <a:xfrm>
                  <a:off x="1568" y="1877"/>
                  <a:ext cx="1122" cy="0"/>
                </a:xfrm>
                <a:prstGeom prst="line">
                  <a:avLst/>
                </a:prstGeom>
                <a:noFill/>
                <a:ln w="9525">
                  <a:solidFill>
                    <a:schemeClr val="tx1"/>
                  </a:solidFill>
                  <a:round/>
                </a:ln>
              </p:spPr>
              <p:txBody>
                <a:bodyPr wrap="none" anchor="ctr">
                  <a:spAutoFit/>
                </a:bodyPr>
                <a:lstStyle/>
                <a:p>
                  <a:endParaRPr lang="zh-CN" altLang="en-US"/>
                </a:p>
              </p:txBody>
            </p:sp>
            <p:sp>
              <p:nvSpPr>
                <p:cNvPr id="212013" name="Line 91"/>
                <p:cNvSpPr>
                  <a:spLocks noChangeShapeType="1"/>
                </p:cNvSpPr>
                <p:nvPr/>
              </p:nvSpPr>
              <p:spPr bwMode="auto">
                <a:xfrm>
                  <a:off x="1579" y="2610"/>
                  <a:ext cx="1111" cy="0"/>
                </a:xfrm>
                <a:prstGeom prst="line">
                  <a:avLst/>
                </a:prstGeom>
                <a:noFill/>
                <a:ln w="9525">
                  <a:solidFill>
                    <a:schemeClr val="tx1"/>
                  </a:solidFill>
                  <a:round/>
                </a:ln>
              </p:spPr>
              <p:txBody>
                <a:bodyPr wrap="none" anchor="ctr">
                  <a:spAutoFit/>
                </a:bodyPr>
                <a:lstStyle/>
                <a:p>
                  <a:endParaRPr lang="zh-CN" altLang="en-US"/>
                </a:p>
              </p:txBody>
            </p:sp>
            <p:sp>
              <p:nvSpPr>
                <p:cNvPr id="212014" name="Line 92"/>
                <p:cNvSpPr>
                  <a:spLocks noChangeShapeType="1"/>
                </p:cNvSpPr>
                <p:nvPr/>
              </p:nvSpPr>
              <p:spPr bwMode="auto">
                <a:xfrm>
                  <a:off x="1579" y="2354"/>
                  <a:ext cx="1122" cy="0"/>
                </a:xfrm>
                <a:prstGeom prst="line">
                  <a:avLst/>
                </a:prstGeom>
                <a:noFill/>
                <a:ln w="9525">
                  <a:solidFill>
                    <a:schemeClr val="tx1"/>
                  </a:solidFill>
                  <a:round/>
                </a:ln>
              </p:spPr>
              <p:txBody>
                <a:bodyPr wrap="none" anchor="ctr">
                  <a:spAutoFit/>
                </a:bodyPr>
                <a:lstStyle/>
                <a:p>
                  <a:endParaRPr lang="zh-CN" altLang="en-US"/>
                </a:p>
              </p:txBody>
            </p:sp>
            <p:sp>
              <p:nvSpPr>
                <p:cNvPr id="212015" name="Line 93"/>
                <p:cNvSpPr>
                  <a:spLocks noChangeShapeType="1"/>
                </p:cNvSpPr>
                <p:nvPr/>
              </p:nvSpPr>
              <p:spPr bwMode="auto">
                <a:xfrm flipV="1">
                  <a:off x="1578" y="2122"/>
                  <a:ext cx="1122" cy="0"/>
                </a:xfrm>
                <a:prstGeom prst="line">
                  <a:avLst/>
                </a:prstGeom>
                <a:noFill/>
                <a:ln w="9525">
                  <a:solidFill>
                    <a:schemeClr val="tx1"/>
                  </a:solidFill>
                  <a:round/>
                </a:ln>
              </p:spPr>
              <p:txBody>
                <a:bodyPr anchor="ctr">
                  <a:spAutoFit/>
                </a:bodyPr>
                <a:lstStyle/>
                <a:p>
                  <a:endParaRPr lang="zh-CN" altLang="en-US"/>
                </a:p>
              </p:txBody>
            </p:sp>
            <p:sp>
              <p:nvSpPr>
                <p:cNvPr id="212016" name="Line 94"/>
                <p:cNvSpPr>
                  <a:spLocks noChangeShapeType="1"/>
                </p:cNvSpPr>
                <p:nvPr/>
              </p:nvSpPr>
              <p:spPr bwMode="auto">
                <a:xfrm>
                  <a:off x="1578" y="1622"/>
                  <a:ext cx="1111" cy="0"/>
                </a:xfrm>
                <a:prstGeom prst="line">
                  <a:avLst/>
                </a:prstGeom>
                <a:noFill/>
                <a:ln w="9525">
                  <a:solidFill>
                    <a:schemeClr val="tx1"/>
                  </a:solidFill>
                  <a:round/>
                </a:ln>
              </p:spPr>
              <p:txBody>
                <a:bodyPr wrap="none" anchor="ctr">
                  <a:spAutoFit/>
                </a:bodyPr>
                <a:lstStyle/>
                <a:p>
                  <a:endParaRPr lang="zh-CN" altLang="en-US"/>
                </a:p>
              </p:txBody>
            </p:sp>
          </p:grpSp>
          <p:sp>
            <p:nvSpPr>
              <p:cNvPr id="212005" name="Text Box 95"/>
              <p:cNvSpPr txBox="1">
                <a:spLocks noChangeArrowheads="1"/>
              </p:cNvSpPr>
              <p:nvPr/>
            </p:nvSpPr>
            <p:spPr bwMode="auto">
              <a:xfrm>
                <a:off x="2615" y="2407"/>
                <a:ext cx="304"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212006" name="Text Box 96"/>
              <p:cNvSpPr txBox="1">
                <a:spLocks noChangeArrowheads="1"/>
              </p:cNvSpPr>
              <p:nvPr/>
            </p:nvSpPr>
            <p:spPr bwMode="auto">
              <a:xfrm>
                <a:off x="2615" y="2154"/>
                <a:ext cx="304"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2</a:t>
                </a:r>
                <a:endParaRPr kumimoji="1" lang="en-US" altLang="zh-CN" sz="2000">
                  <a:latin typeface="Times New Roman" panose="02020603050405020304" pitchFamily="18" charset="0"/>
                </a:endParaRPr>
              </a:p>
            </p:txBody>
          </p:sp>
          <p:sp>
            <p:nvSpPr>
              <p:cNvPr id="212007" name="Text Box 97"/>
              <p:cNvSpPr txBox="1">
                <a:spLocks noChangeArrowheads="1"/>
              </p:cNvSpPr>
              <p:nvPr/>
            </p:nvSpPr>
            <p:spPr bwMode="auto">
              <a:xfrm>
                <a:off x="2615" y="1902"/>
                <a:ext cx="304"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3</a:t>
                </a:r>
                <a:endParaRPr kumimoji="1" lang="en-US" altLang="zh-CN" sz="2000">
                  <a:latin typeface="Times New Roman" panose="02020603050405020304" pitchFamily="18" charset="0"/>
                </a:endParaRPr>
              </a:p>
            </p:txBody>
          </p:sp>
          <p:sp>
            <p:nvSpPr>
              <p:cNvPr id="212008" name="Text Box 98"/>
              <p:cNvSpPr txBox="1">
                <a:spLocks noChangeArrowheads="1"/>
              </p:cNvSpPr>
              <p:nvPr/>
            </p:nvSpPr>
            <p:spPr bwMode="auto">
              <a:xfrm>
                <a:off x="2615" y="1649"/>
                <a:ext cx="304"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4</a:t>
                </a:r>
                <a:endParaRPr kumimoji="1" lang="en-US" altLang="zh-CN" sz="2000">
                  <a:latin typeface="Times New Roman" panose="02020603050405020304" pitchFamily="18" charset="0"/>
                </a:endParaRPr>
              </a:p>
            </p:txBody>
          </p:sp>
          <p:sp>
            <p:nvSpPr>
              <p:cNvPr id="212009" name="Text Box 99"/>
              <p:cNvSpPr txBox="1">
                <a:spLocks noChangeArrowheads="1"/>
              </p:cNvSpPr>
              <p:nvPr/>
            </p:nvSpPr>
            <p:spPr bwMode="auto">
              <a:xfrm>
                <a:off x="2626" y="1397"/>
                <a:ext cx="304"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5</a:t>
                </a:r>
                <a:endParaRPr kumimoji="1" lang="en-US" altLang="zh-CN" sz="2000">
                  <a:latin typeface="Times New Roman" panose="02020603050405020304" pitchFamily="18" charset="0"/>
                </a:endParaRPr>
              </a:p>
            </p:txBody>
          </p:sp>
          <p:sp>
            <p:nvSpPr>
              <p:cNvPr id="212010" name="Text Box 100"/>
              <p:cNvSpPr txBox="1">
                <a:spLocks noChangeArrowheads="1"/>
              </p:cNvSpPr>
              <p:nvPr/>
            </p:nvSpPr>
            <p:spPr bwMode="auto">
              <a:xfrm>
                <a:off x="2626" y="2660"/>
                <a:ext cx="304"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grpSp>
        <p:sp>
          <p:nvSpPr>
            <p:cNvPr id="212000" name="Text Box 101"/>
            <p:cNvSpPr txBox="1">
              <a:spLocks noChangeArrowheads="1"/>
            </p:cNvSpPr>
            <p:nvPr/>
          </p:nvSpPr>
          <p:spPr bwMode="auto">
            <a:xfrm>
              <a:off x="3331" y="1870"/>
              <a:ext cx="998"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J1,J2,J3</a:t>
              </a:r>
              <a:r>
                <a:rPr kumimoji="1" lang="zh-CN" altLang="zh-CN" sz="2000">
                  <a:solidFill>
                    <a:srgbClr val="0066FF"/>
                  </a:solidFill>
                  <a:latin typeface="Times New Roman" panose="02020603050405020304" pitchFamily="18" charset="0"/>
                </a:rPr>
                <a:t>出队</a:t>
              </a:r>
              <a:endParaRPr kumimoji="1" lang="zh-CN" altLang="en-US" sz="2000">
                <a:latin typeface="Times New Roman" panose="02020603050405020304" pitchFamily="18" charset="0"/>
              </a:endParaRPr>
            </a:p>
          </p:txBody>
        </p:sp>
        <p:sp>
          <p:nvSpPr>
            <p:cNvPr id="212001" name="Text Box 102"/>
            <p:cNvSpPr txBox="1">
              <a:spLocks noChangeArrowheads="1"/>
            </p:cNvSpPr>
            <p:nvPr/>
          </p:nvSpPr>
          <p:spPr bwMode="auto">
            <a:xfrm>
              <a:off x="3669" y="1630"/>
              <a:ext cx="276"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J1</a:t>
              </a:r>
              <a:endParaRPr kumimoji="1" lang="en-US" altLang="zh-CN" sz="2000">
                <a:latin typeface="Times New Roman" panose="02020603050405020304" pitchFamily="18" charset="0"/>
              </a:endParaRPr>
            </a:p>
          </p:txBody>
        </p:sp>
        <p:sp>
          <p:nvSpPr>
            <p:cNvPr id="212002" name="Text Box 103"/>
            <p:cNvSpPr txBox="1">
              <a:spLocks noChangeArrowheads="1"/>
            </p:cNvSpPr>
            <p:nvPr/>
          </p:nvSpPr>
          <p:spPr bwMode="auto">
            <a:xfrm>
              <a:off x="3658" y="1343"/>
              <a:ext cx="276"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J2</a:t>
              </a:r>
              <a:endParaRPr kumimoji="1" lang="en-US" altLang="zh-CN" sz="2000">
                <a:latin typeface="Times New Roman" panose="02020603050405020304" pitchFamily="18" charset="0"/>
              </a:endParaRPr>
            </a:p>
          </p:txBody>
        </p:sp>
        <p:sp>
          <p:nvSpPr>
            <p:cNvPr id="212003" name="Text Box 104"/>
            <p:cNvSpPr txBox="1">
              <a:spLocks noChangeArrowheads="1"/>
            </p:cNvSpPr>
            <p:nvPr/>
          </p:nvSpPr>
          <p:spPr bwMode="auto">
            <a:xfrm>
              <a:off x="3668" y="1097"/>
              <a:ext cx="276"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J3</a:t>
              </a:r>
              <a:endParaRPr kumimoji="1" lang="en-US" altLang="zh-CN" sz="2000">
                <a:latin typeface="Times New Roman" panose="02020603050405020304" pitchFamily="18" charset="0"/>
              </a:endParaRPr>
            </a:p>
          </p:txBody>
        </p:sp>
      </p:grpSp>
      <p:sp>
        <p:nvSpPr>
          <p:cNvPr id="4296809" name="Rectangle 105"/>
          <p:cNvSpPr>
            <a:spLocks noChangeArrowheads="1"/>
          </p:cNvSpPr>
          <p:nvPr/>
        </p:nvSpPr>
        <p:spPr bwMode="auto">
          <a:xfrm>
            <a:off x="5810250" y="3886200"/>
            <a:ext cx="895350" cy="381000"/>
          </a:xfrm>
          <a:prstGeom prst="rect">
            <a:avLst/>
          </a:prstGeom>
          <a:solidFill>
            <a:srgbClr val="FFF3F7"/>
          </a:solidFill>
          <a:ln w="9525">
            <a:noFill/>
            <a:miter lim="800000"/>
          </a:ln>
        </p:spPr>
        <p:txBody>
          <a:bodyPr wrap="none" anchor="ctr">
            <a:spAutoFit/>
          </a:bodyPr>
          <a:lstStyle/>
          <a:p>
            <a:endParaRPr lang="zh-CN" altLang="en-US"/>
          </a:p>
        </p:txBody>
      </p:sp>
      <p:grpSp>
        <p:nvGrpSpPr>
          <p:cNvPr id="21" name="Group 106"/>
          <p:cNvGrpSpPr/>
          <p:nvPr/>
        </p:nvGrpSpPr>
        <p:grpSpPr bwMode="auto">
          <a:xfrm>
            <a:off x="5048250" y="3657600"/>
            <a:ext cx="676275" cy="396875"/>
            <a:chOff x="3048" y="1956"/>
            <a:chExt cx="426" cy="250"/>
          </a:xfrm>
        </p:grpSpPr>
        <p:sp>
          <p:nvSpPr>
            <p:cNvPr id="211996" name="Line 107"/>
            <p:cNvSpPr>
              <a:spLocks noChangeShapeType="1"/>
            </p:cNvSpPr>
            <p:nvPr/>
          </p:nvSpPr>
          <p:spPr bwMode="auto">
            <a:xfrm>
              <a:off x="3134" y="1988"/>
              <a:ext cx="289"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211997" name="Text Box 108"/>
            <p:cNvSpPr txBox="1">
              <a:spLocks noChangeArrowheads="1"/>
            </p:cNvSpPr>
            <p:nvPr/>
          </p:nvSpPr>
          <p:spPr bwMode="auto">
            <a:xfrm>
              <a:off x="3048" y="1956"/>
              <a:ext cx="426"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front</a:t>
              </a:r>
              <a:endParaRPr kumimoji="1" lang="en-US" altLang="zh-CN" sz="2000">
                <a:latin typeface="Times New Roman" panose="02020603050405020304" pitchFamily="18" charset="0"/>
              </a:endParaRPr>
            </a:p>
          </p:txBody>
        </p:sp>
      </p:grpSp>
      <p:grpSp>
        <p:nvGrpSpPr>
          <p:cNvPr id="22" name="Group 109"/>
          <p:cNvGrpSpPr/>
          <p:nvPr/>
        </p:nvGrpSpPr>
        <p:grpSpPr bwMode="auto">
          <a:xfrm>
            <a:off x="4991100" y="3257550"/>
            <a:ext cx="676275" cy="396875"/>
            <a:chOff x="3048" y="1956"/>
            <a:chExt cx="426" cy="250"/>
          </a:xfrm>
        </p:grpSpPr>
        <p:sp>
          <p:nvSpPr>
            <p:cNvPr id="211994" name="Line 110"/>
            <p:cNvSpPr>
              <a:spLocks noChangeShapeType="1"/>
            </p:cNvSpPr>
            <p:nvPr/>
          </p:nvSpPr>
          <p:spPr bwMode="auto">
            <a:xfrm>
              <a:off x="3134" y="1988"/>
              <a:ext cx="289"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211995" name="Text Box 111"/>
            <p:cNvSpPr txBox="1">
              <a:spLocks noChangeArrowheads="1"/>
            </p:cNvSpPr>
            <p:nvPr/>
          </p:nvSpPr>
          <p:spPr bwMode="auto">
            <a:xfrm>
              <a:off x="3048" y="1956"/>
              <a:ext cx="426"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front</a:t>
              </a:r>
              <a:endParaRPr kumimoji="1" lang="en-US" altLang="zh-CN" sz="2000">
                <a:latin typeface="Times New Roman" panose="02020603050405020304" pitchFamily="18" charset="0"/>
              </a:endParaRPr>
            </a:p>
          </p:txBody>
        </p:sp>
      </p:grpSp>
      <p:sp>
        <p:nvSpPr>
          <p:cNvPr id="4296816" name="Rectangle 112"/>
          <p:cNvSpPr>
            <a:spLocks noChangeArrowheads="1"/>
          </p:cNvSpPr>
          <p:nvPr/>
        </p:nvSpPr>
        <p:spPr bwMode="auto">
          <a:xfrm>
            <a:off x="5810250" y="3505200"/>
            <a:ext cx="895350" cy="304800"/>
          </a:xfrm>
          <a:prstGeom prst="rect">
            <a:avLst/>
          </a:prstGeom>
          <a:solidFill>
            <a:srgbClr val="FFF3F7"/>
          </a:solidFill>
          <a:ln w="9525">
            <a:noFill/>
            <a:miter lim="800000"/>
          </a:ln>
        </p:spPr>
        <p:txBody>
          <a:bodyPr anchor="ctr">
            <a:spAutoFit/>
          </a:bodyPr>
          <a:lstStyle/>
          <a:p>
            <a:endParaRPr lang="zh-CN" altLang="en-US"/>
          </a:p>
        </p:txBody>
      </p:sp>
      <p:sp>
        <p:nvSpPr>
          <p:cNvPr id="4296817" name="Rectangle 113"/>
          <p:cNvSpPr>
            <a:spLocks noChangeArrowheads="1"/>
          </p:cNvSpPr>
          <p:nvPr/>
        </p:nvSpPr>
        <p:spPr bwMode="auto">
          <a:xfrm>
            <a:off x="5810250" y="3116263"/>
            <a:ext cx="895350" cy="312737"/>
          </a:xfrm>
          <a:prstGeom prst="rect">
            <a:avLst/>
          </a:prstGeom>
          <a:solidFill>
            <a:srgbClr val="FFF3F7"/>
          </a:solidFill>
          <a:ln w="9525">
            <a:noFill/>
            <a:miter lim="800000"/>
          </a:ln>
        </p:spPr>
        <p:txBody>
          <a:bodyPr anchor="ctr">
            <a:spAutoFit/>
          </a:bodyPr>
          <a:lstStyle/>
          <a:p>
            <a:endParaRPr lang="zh-CN" altLang="en-US"/>
          </a:p>
        </p:txBody>
      </p:sp>
      <p:grpSp>
        <p:nvGrpSpPr>
          <p:cNvPr id="23" name="Group 114"/>
          <p:cNvGrpSpPr/>
          <p:nvPr/>
        </p:nvGrpSpPr>
        <p:grpSpPr bwMode="auto">
          <a:xfrm>
            <a:off x="4991100" y="2971800"/>
            <a:ext cx="676275" cy="396875"/>
            <a:chOff x="3048" y="1956"/>
            <a:chExt cx="426" cy="250"/>
          </a:xfrm>
        </p:grpSpPr>
        <p:sp>
          <p:nvSpPr>
            <p:cNvPr id="211992" name="Line 115"/>
            <p:cNvSpPr>
              <a:spLocks noChangeShapeType="1"/>
            </p:cNvSpPr>
            <p:nvPr/>
          </p:nvSpPr>
          <p:spPr bwMode="auto">
            <a:xfrm>
              <a:off x="3134" y="1988"/>
              <a:ext cx="289"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211993" name="Text Box 116"/>
            <p:cNvSpPr txBox="1">
              <a:spLocks noChangeArrowheads="1"/>
            </p:cNvSpPr>
            <p:nvPr/>
          </p:nvSpPr>
          <p:spPr bwMode="auto">
            <a:xfrm>
              <a:off x="3048" y="1956"/>
              <a:ext cx="426"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front</a:t>
              </a:r>
              <a:endParaRPr kumimoji="1" lang="en-US" altLang="zh-CN" sz="2000">
                <a:latin typeface="Times New Roman" panose="02020603050405020304" pitchFamily="18" charset="0"/>
              </a:endParaRPr>
            </a:p>
          </p:txBody>
        </p:sp>
      </p:grpSp>
      <p:sp>
        <p:nvSpPr>
          <p:cNvPr id="211990" name="AutoShape 117">
            <a:hlinkClick r:id="" action="ppaction://hlinkshowjump?jump=nextslide" highlightClick="1"/>
          </p:cNvPr>
          <p:cNvSpPr>
            <a:spLocks noChangeArrowheads="1"/>
          </p:cNvSpPr>
          <p:nvPr/>
        </p:nvSpPr>
        <p:spPr bwMode="auto">
          <a:xfrm>
            <a:off x="8764588" y="6461125"/>
            <a:ext cx="423862" cy="334963"/>
          </a:xfrm>
          <a:prstGeom prst="actionButtonForwardNext">
            <a:avLst/>
          </a:prstGeom>
          <a:noFill/>
          <a:ln w="9525">
            <a:solidFill>
              <a:schemeClr val="tx1"/>
            </a:solidFill>
            <a:miter lim="800000"/>
          </a:ln>
        </p:spPr>
        <p:txBody>
          <a:bodyPr wrap="none" anchor="ctr"/>
          <a:lstStyle/>
          <a:p>
            <a:endParaRPr lang="zh-CN" altLang="en-US"/>
          </a:p>
        </p:txBody>
      </p:sp>
      <p:sp>
        <p:nvSpPr>
          <p:cNvPr id="25" name="灯片编号占位符 24"/>
          <p:cNvSpPr>
            <a:spLocks noGrp="1"/>
          </p:cNvSpPr>
          <p:nvPr>
            <p:ph type="sldNum" sz="quarter" idx="12"/>
          </p:nvPr>
        </p:nvSpPr>
        <p:spPr/>
        <p:txBody>
          <a:bodyPr/>
          <a:lstStyle/>
          <a:p>
            <a:pPr>
              <a:defRPr/>
            </a:pPr>
            <a:fld id="{3D7950D6-B6C7-41E1-B55C-8CD41B2DFE6C}" type="slidenum">
              <a:rPr lang="en-US" altLang="zh-CN"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296776"/>
                                        </p:tgtEl>
                                        <p:attrNameLst>
                                          <p:attrName>style.visibility</p:attrName>
                                        </p:attrNameLst>
                                      </p:cBhvr>
                                      <p:to>
                                        <p:strVal val="visible"/>
                                      </p:to>
                                    </p:set>
                                    <p:animEffect transition="in" filter="box(out)">
                                      <p:cBhvr>
                                        <p:cTn id="12" dur="500"/>
                                        <p:tgtEl>
                                          <p:spTgt spid="4296776"/>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out)">
                                      <p:cBhvr>
                                        <p:cTn id="17" dur="500"/>
                                        <p:tgtEl>
                                          <p:spTgt spid="6"/>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1" fill="hold" grpId="0" nodeType="clickEffect">
                                  <p:stCondLst>
                                    <p:cond delay="0"/>
                                  </p:stCondLst>
                                  <p:childTnLst>
                                    <p:set>
                                      <p:cBhvr>
                                        <p:cTn id="21" dur="1" fill="hold">
                                          <p:stCondLst>
                                            <p:cond delay="0"/>
                                          </p:stCondLst>
                                        </p:cTn>
                                        <p:tgtEl>
                                          <p:spTgt spid="4296746"/>
                                        </p:tgtEl>
                                        <p:attrNameLst>
                                          <p:attrName>style.visibility</p:attrName>
                                        </p:attrNameLst>
                                      </p:cBhvr>
                                      <p:to>
                                        <p:strVal val="visible"/>
                                      </p:to>
                                    </p:set>
                                    <p:anim calcmode="lin" valueType="num">
                                      <p:cBhvr additive="base">
                                        <p:cTn id="22" dur="500" fill="hold"/>
                                        <p:tgtEl>
                                          <p:spTgt spid="4296746"/>
                                        </p:tgtEl>
                                        <p:attrNameLst>
                                          <p:attrName>ppt_x</p:attrName>
                                        </p:attrNameLst>
                                      </p:cBhvr>
                                      <p:tavLst>
                                        <p:tav tm="0">
                                          <p:val>
                                            <p:strVal val="#ppt_x"/>
                                          </p:val>
                                        </p:tav>
                                        <p:tav tm="100000">
                                          <p:val>
                                            <p:strVal val="#ppt_x"/>
                                          </p:val>
                                        </p:tav>
                                      </p:tavLst>
                                    </p:anim>
                                    <p:anim calcmode="lin" valueType="num">
                                      <p:cBhvr additive="base">
                                        <p:cTn id="23" dur="500" fill="hold"/>
                                        <p:tgtEl>
                                          <p:spTgt spid="429674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4296747"/>
                                        </p:tgtEl>
                                        <p:attrNameLst>
                                          <p:attrName>style.visibility</p:attrName>
                                        </p:attrNameLst>
                                      </p:cBhvr>
                                      <p:to>
                                        <p:strVal val="visible"/>
                                      </p:to>
                                    </p:set>
                                    <p:anim calcmode="lin" valueType="num">
                                      <p:cBhvr additive="base">
                                        <p:cTn id="31" dur="500" fill="hold"/>
                                        <p:tgtEl>
                                          <p:spTgt spid="4296747"/>
                                        </p:tgtEl>
                                        <p:attrNameLst>
                                          <p:attrName>ppt_x</p:attrName>
                                        </p:attrNameLst>
                                      </p:cBhvr>
                                      <p:tavLst>
                                        <p:tav tm="0">
                                          <p:val>
                                            <p:strVal val="#ppt_x"/>
                                          </p:val>
                                        </p:tav>
                                        <p:tav tm="100000">
                                          <p:val>
                                            <p:strVal val="#ppt_x"/>
                                          </p:val>
                                        </p:tav>
                                      </p:tavLst>
                                    </p:anim>
                                    <p:anim calcmode="lin" valueType="num">
                                      <p:cBhvr additive="base">
                                        <p:cTn id="32" dur="500" fill="hold"/>
                                        <p:tgtEl>
                                          <p:spTgt spid="4296747"/>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CAMERA.WAV"/>
                                        </p:tgtEl>
                                      </p:cMediaNode>
                                    </p:audio>
                                  </p:sub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499"/>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audio>
                                      <p:cMediaNode>
                                        <p:cTn display="0" masterRel="sameClick">
                                          <p:stCondLst>
                                            <p:cond evt="begin" delay="0">
                                              <p:tn val="34"/>
                                            </p:cond>
                                          </p:stCondLst>
                                          <p:endCondLst>
                                            <p:cond evt="onStopAudio" delay="0">
                                              <p:tgtEl>
                                                <p:sldTgt/>
                                              </p:tgtEl>
                                            </p:cond>
                                          </p:endCondLst>
                                        </p:cTn>
                                        <p:tgtEl>
                                          <p:sndTgt r:embed="rId1" name="CAMERA.WAV"/>
                                        </p:tgtEl>
                                      </p:cMediaNode>
                                    </p:audio>
                                  </p:subTnLst>
                                </p:cTn>
                              </p:par>
                            </p:childTnLst>
                          </p:cTn>
                        </p:par>
                      </p:childTnLst>
                    </p:cTn>
                  </p:par>
                  <p:par>
                    <p:cTn id="36" fill="hold">
                      <p:stCondLst>
                        <p:cond delay="indefinite"/>
                      </p:stCondLst>
                      <p:childTnLst>
                        <p:par>
                          <p:cTn id="37" fill="hold">
                            <p:stCondLst>
                              <p:cond delay="0"/>
                            </p:stCondLst>
                            <p:childTnLst>
                              <p:par>
                                <p:cTn id="38" presetID="2" presetClass="entr" presetSubtype="1" fill="hold" grpId="0" nodeType="clickEffect">
                                  <p:stCondLst>
                                    <p:cond delay="0"/>
                                  </p:stCondLst>
                                  <p:childTnLst>
                                    <p:set>
                                      <p:cBhvr>
                                        <p:cTn id="39" dur="1" fill="hold">
                                          <p:stCondLst>
                                            <p:cond delay="0"/>
                                          </p:stCondLst>
                                        </p:cTn>
                                        <p:tgtEl>
                                          <p:spTgt spid="4296748"/>
                                        </p:tgtEl>
                                        <p:attrNameLst>
                                          <p:attrName>style.visibility</p:attrName>
                                        </p:attrNameLst>
                                      </p:cBhvr>
                                      <p:to>
                                        <p:strVal val="visible"/>
                                      </p:to>
                                    </p:set>
                                    <p:anim calcmode="lin" valueType="num">
                                      <p:cBhvr additive="base">
                                        <p:cTn id="40" dur="500" fill="hold"/>
                                        <p:tgtEl>
                                          <p:spTgt spid="4296748"/>
                                        </p:tgtEl>
                                        <p:attrNameLst>
                                          <p:attrName>ppt_x</p:attrName>
                                        </p:attrNameLst>
                                      </p:cBhvr>
                                      <p:tavLst>
                                        <p:tav tm="0">
                                          <p:val>
                                            <p:strVal val="#ppt_x"/>
                                          </p:val>
                                        </p:tav>
                                        <p:tav tm="100000">
                                          <p:val>
                                            <p:strVal val="#ppt_x"/>
                                          </p:val>
                                        </p:tav>
                                      </p:tavLst>
                                    </p:anim>
                                    <p:anim calcmode="lin" valueType="num">
                                      <p:cBhvr additive="base">
                                        <p:cTn id="41" dur="500" fill="hold"/>
                                        <p:tgtEl>
                                          <p:spTgt spid="429674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1" name="CAMERA.WAV"/>
                                        </p:tgtEl>
                                      </p:cMediaNode>
                                    </p:audio>
                                  </p:subTnLst>
                                </p:cTn>
                              </p:par>
                            </p:childTnLst>
                          </p:cTn>
                        </p:par>
                        <p:par>
                          <p:cTn id="42" fill="hold">
                            <p:stCondLst>
                              <p:cond delay="500"/>
                            </p:stCondLst>
                            <p:childTnLst>
                              <p:par>
                                <p:cTn id="43" presetID="1" presetClass="entr" presetSubtype="0" fill="hold" nodeType="afterEffect">
                                  <p:stCondLst>
                                    <p:cond delay="0"/>
                                  </p:stCondLst>
                                  <p:childTnLst>
                                    <p:set>
                                      <p:cBhvr>
                                        <p:cTn id="44" dur="1" fill="hold">
                                          <p:stCondLst>
                                            <p:cond delay="499"/>
                                          </p:stCondLst>
                                        </p:cTn>
                                        <p:tgtEl>
                                          <p:spTgt spid="9"/>
                                        </p:tgtEl>
                                        <p:attrNameLst>
                                          <p:attrName>style.visibility</p:attrName>
                                        </p:attrNameLst>
                                      </p:cBhvr>
                                      <p:to>
                                        <p:strVal val="visible"/>
                                      </p:to>
                                    </p:set>
                                  </p:childTnLst>
                                  <p:subTnLst>
                                    <p:audio>
                                      <p:cMediaNode>
                                        <p:cTn display="0" masterRel="sameClick">
                                          <p:stCondLst>
                                            <p:cond evt="begin" delay="0">
                                              <p:tn val="43"/>
                                            </p:cond>
                                          </p:stCondLst>
                                          <p:endCondLst>
                                            <p:cond evt="onStopAudio" delay="0">
                                              <p:tgtEl>
                                                <p:sldTgt/>
                                              </p:tgtEl>
                                            </p:cond>
                                          </p:endCondLst>
                                        </p:cTn>
                                        <p:tgtEl>
                                          <p:sndTgt r:embed="rId1" name="CAMERA.WAV"/>
                                        </p:tgtEl>
                                      </p:cMediaNode>
                                    </p:audio>
                                  </p:sub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down)">
                                      <p:cBhvr>
                                        <p:cTn id="49" dur="500"/>
                                        <p:tgtEl>
                                          <p:spTgt spid="17"/>
                                        </p:tgtEl>
                                      </p:cBhvr>
                                    </p:animEffect>
                                  </p:childTnLst>
                                </p:cTn>
                              </p:par>
                            </p:childTnLst>
                          </p:cTn>
                        </p:par>
                        <p:par>
                          <p:cTn id="50" fill="hold">
                            <p:stCondLst>
                              <p:cond delay="500"/>
                            </p:stCondLst>
                            <p:childTnLst>
                              <p:par>
                                <p:cTn id="51" presetID="1" presetClass="entr" presetSubtype="0" fill="hold" nodeType="afterEffect">
                                  <p:stCondLst>
                                    <p:cond delay="0"/>
                                  </p:stCondLst>
                                  <p:childTnLst>
                                    <p:set>
                                      <p:cBhvr>
                                        <p:cTn id="52" dur="1" fill="hold">
                                          <p:stCondLst>
                                            <p:cond delay="499"/>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4296809"/>
                                        </p:tgtEl>
                                        <p:attrNameLst>
                                          <p:attrName>style.visibility</p:attrName>
                                        </p:attrNameLst>
                                      </p:cBhvr>
                                      <p:to>
                                        <p:strVal val="visible"/>
                                      </p:to>
                                    </p:set>
                                    <p:animEffect transition="in" filter="box(out)">
                                      <p:cBhvr>
                                        <p:cTn id="57" dur="500"/>
                                        <p:tgtEl>
                                          <p:spTgt spid="4296809"/>
                                        </p:tgtEl>
                                      </p:cBhvr>
                                    </p:animEffect>
                                  </p:childTnLst>
                                  <p:subTnLst>
                                    <p:audio>
                                      <p:cMediaNode>
                                        <p:cTn display="0" masterRel="sameClick">
                                          <p:stCondLst>
                                            <p:cond evt="begin" delay="0">
                                              <p:tn val="55"/>
                                            </p:cond>
                                          </p:stCondLst>
                                          <p:endCondLst>
                                            <p:cond evt="onStopAudio" delay="0">
                                              <p:tgtEl>
                                                <p:sldTgt/>
                                              </p:tgtEl>
                                            </p:cond>
                                          </p:endCondLst>
                                        </p:cTn>
                                        <p:tgtEl>
                                          <p:sndTgt r:embed="rId1" name="CAMERA.WAV"/>
                                        </p:tgtEl>
                                      </p:cMediaNode>
                                    </p:audio>
                                  </p:subTnLst>
                                </p:cTn>
                              </p:par>
                            </p:childTnLst>
                          </p:cTn>
                        </p:par>
                        <p:par>
                          <p:cTn id="58" fill="hold">
                            <p:stCondLst>
                              <p:cond delay="500"/>
                            </p:stCondLst>
                            <p:childTnLst>
                              <p:par>
                                <p:cTn id="59" presetID="4" presetClass="entr" presetSubtype="32" fill="hold" nodeType="after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box(out)">
                                      <p:cBhvr>
                                        <p:cTn id="61"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audio>
                                      <p:cMediaNode>
                                        <p:cTn display="0" masterRel="sameClick">
                                          <p:stCondLst>
                                            <p:cond evt="begin" delay="0">
                                              <p:tn val="59"/>
                                            </p:cond>
                                          </p:stCondLst>
                                          <p:endCondLst>
                                            <p:cond evt="onStopAudio" delay="0">
                                              <p:tgtEl>
                                                <p:sldTgt/>
                                              </p:tgtEl>
                                            </p:cond>
                                          </p:endCondLst>
                                        </p:cTn>
                                        <p:tgtEl>
                                          <p:sndTgt r:embed="rId1" name="CAMERA.WAV"/>
                                        </p:tgtEl>
                                      </p:cMediaNode>
                                    </p:audio>
                                  </p:subTnLst>
                                </p:cTn>
                              </p:par>
                            </p:childTnLst>
                          </p:cTn>
                        </p:par>
                      </p:childTnLst>
                    </p:cTn>
                  </p:par>
                  <p:par>
                    <p:cTn id="62" fill="hold">
                      <p:stCondLst>
                        <p:cond delay="indefinite"/>
                      </p:stCondLst>
                      <p:childTnLst>
                        <p:par>
                          <p:cTn id="63" fill="hold">
                            <p:stCondLst>
                              <p:cond delay="0"/>
                            </p:stCondLst>
                            <p:childTnLst>
                              <p:par>
                                <p:cTn id="64" presetID="4" presetClass="entr" presetSubtype="32" fill="hold" grpId="0" nodeType="clickEffect">
                                  <p:stCondLst>
                                    <p:cond delay="0"/>
                                  </p:stCondLst>
                                  <p:childTnLst>
                                    <p:set>
                                      <p:cBhvr>
                                        <p:cTn id="65" dur="1" fill="hold">
                                          <p:stCondLst>
                                            <p:cond delay="0"/>
                                          </p:stCondLst>
                                        </p:cTn>
                                        <p:tgtEl>
                                          <p:spTgt spid="4296816"/>
                                        </p:tgtEl>
                                        <p:attrNameLst>
                                          <p:attrName>style.visibility</p:attrName>
                                        </p:attrNameLst>
                                      </p:cBhvr>
                                      <p:to>
                                        <p:strVal val="visible"/>
                                      </p:to>
                                    </p:set>
                                    <p:animEffect transition="in" filter="box(out)">
                                      <p:cBhvr>
                                        <p:cTn id="66" dur="500"/>
                                        <p:tgtEl>
                                          <p:spTgt spid="4296816"/>
                                        </p:tgtEl>
                                      </p:cBhvr>
                                    </p:animEffect>
                                  </p:childTnLst>
                                  <p:subTnLst>
                                    <p:audio>
                                      <p:cMediaNode>
                                        <p:cTn display="0" masterRel="sameClick">
                                          <p:stCondLst>
                                            <p:cond evt="begin" delay="0">
                                              <p:tn val="64"/>
                                            </p:cond>
                                          </p:stCondLst>
                                          <p:endCondLst>
                                            <p:cond evt="onStopAudio" delay="0">
                                              <p:tgtEl>
                                                <p:sldTgt/>
                                              </p:tgtEl>
                                            </p:cond>
                                          </p:endCondLst>
                                        </p:cTn>
                                        <p:tgtEl>
                                          <p:sndTgt r:embed="rId1" name="CAMERA.WAV"/>
                                        </p:tgtEl>
                                      </p:cMediaNode>
                                    </p:audio>
                                  </p:subTnLst>
                                </p:cTn>
                              </p:par>
                            </p:childTnLst>
                          </p:cTn>
                        </p:par>
                        <p:par>
                          <p:cTn id="67" fill="hold">
                            <p:stCondLst>
                              <p:cond delay="500"/>
                            </p:stCondLst>
                            <p:childTnLst>
                              <p:par>
                                <p:cTn id="68" presetID="4" presetClass="entr" presetSubtype="32" fill="hold" nodeType="after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box(out)">
                                      <p:cBhvr>
                                        <p:cTn id="70"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audio>
                                      <p:cMediaNode>
                                        <p:cTn display="0" masterRel="sameClick">
                                          <p:stCondLst>
                                            <p:cond evt="begin" delay="0">
                                              <p:tn val="68"/>
                                            </p:cond>
                                          </p:stCondLst>
                                          <p:endCondLst>
                                            <p:cond evt="onStopAudio" delay="0">
                                              <p:tgtEl>
                                                <p:sldTgt/>
                                              </p:tgtEl>
                                            </p:cond>
                                          </p:endCondLst>
                                        </p:cTn>
                                        <p:tgtEl>
                                          <p:sndTgt r:embed="rId1" name="CAMERA.WAV"/>
                                        </p:tgtEl>
                                      </p:cMediaNode>
                                    </p:audio>
                                  </p:subTnLst>
                                </p:cTn>
                              </p:par>
                            </p:childTnLst>
                          </p:cTn>
                        </p:par>
                      </p:childTnLst>
                    </p:cTn>
                  </p:par>
                  <p:par>
                    <p:cTn id="71" fill="hold">
                      <p:stCondLst>
                        <p:cond delay="indefinite"/>
                      </p:stCondLst>
                      <p:childTnLst>
                        <p:par>
                          <p:cTn id="72" fill="hold">
                            <p:stCondLst>
                              <p:cond delay="0"/>
                            </p:stCondLst>
                            <p:childTnLst>
                              <p:par>
                                <p:cTn id="73" presetID="4" presetClass="entr" presetSubtype="32" fill="hold" grpId="0" nodeType="clickEffect">
                                  <p:stCondLst>
                                    <p:cond delay="0"/>
                                  </p:stCondLst>
                                  <p:childTnLst>
                                    <p:set>
                                      <p:cBhvr>
                                        <p:cTn id="74" dur="1" fill="hold">
                                          <p:stCondLst>
                                            <p:cond delay="0"/>
                                          </p:stCondLst>
                                        </p:cTn>
                                        <p:tgtEl>
                                          <p:spTgt spid="4296817"/>
                                        </p:tgtEl>
                                        <p:attrNameLst>
                                          <p:attrName>style.visibility</p:attrName>
                                        </p:attrNameLst>
                                      </p:cBhvr>
                                      <p:to>
                                        <p:strVal val="visible"/>
                                      </p:to>
                                    </p:set>
                                    <p:animEffect transition="in" filter="box(out)">
                                      <p:cBhvr>
                                        <p:cTn id="75" dur="500"/>
                                        <p:tgtEl>
                                          <p:spTgt spid="4296817"/>
                                        </p:tgtEl>
                                      </p:cBhvr>
                                    </p:animEffect>
                                  </p:childTnLst>
                                  <p:subTnLst>
                                    <p:audio>
                                      <p:cMediaNode>
                                        <p:cTn display="0" masterRel="sameClick">
                                          <p:stCondLst>
                                            <p:cond evt="begin" delay="0">
                                              <p:tn val="73"/>
                                            </p:cond>
                                          </p:stCondLst>
                                          <p:endCondLst>
                                            <p:cond evt="onStopAudio" delay="0">
                                              <p:tgtEl>
                                                <p:sldTgt/>
                                              </p:tgtEl>
                                            </p:cond>
                                          </p:endCondLst>
                                        </p:cTn>
                                        <p:tgtEl>
                                          <p:sndTgt r:embed="rId1" name="CAMERA.WAV"/>
                                        </p:tgtEl>
                                      </p:cMediaNode>
                                    </p:audio>
                                  </p:subTnLst>
                                </p:cTn>
                              </p:par>
                            </p:childTnLst>
                          </p:cTn>
                        </p:par>
                        <p:par>
                          <p:cTn id="76" fill="hold">
                            <p:stCondLst>
                              <p:cond delay="500"/>
                            </p:stCondLst>
                            <p:childTnLst>
                              <p:par>
                                <p:cTn id="77" presetID="4" presetClass="entr" presetSubtype="32" fill="hold"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box(out)">
                                      <p:cBhvr>
                                        <p:cTn id="79" dur="500"/>
                                        <p:tgtEl>
                                          <p:spTgt spid="23"/>
                                        </p:tgtEl>
                                      </p:cBhvr>
                                    </p:animEffect>
                                  </p:childTnLst>
                                  <p:subTnLst>
                                    <p:audio>
                                      <p:cMediaNode>
                                        <p:cTn display="0" masterRel="sameClick">
                                          <p:stCondLst>
                                            <p:cond evt="begin" delay="0">
                                              <p:tn val="77"/>
                                            </p:cond>
                                          </p:stCondLst>
                                          <p:endCondLst>
                                            <p:cond evt="onStopAudio" delay="0">
                                              <p:tgtEl>
                                                <p:sldTgt/>
                                              </p:tgtEl>
                                            </p:cond>
                                          </p:endCondLst>
                                        </p:cTn>
                                        <p:tgtEl>
                                          <p:sndTgt r:embed="rId1" name="CAMERA.WAV"/>
                                        </p:tgtEl>
                                      </p:cMediaNode>
                                    </p:audio>
                                  </p:subTnLst>
                                </p:cTn>
                              </p:par>
                            </p:childTnLst>
                          </p:cTn>
                        </p:par>
                      </p:childTnLst>
                    </p:cTn>
                  </p:par>
                  <p:par>
                    <p:cTn id="80" fill="hold">
                      <p:stCondLst>
                        <p:cond delay="indefinite"/>
                      </p:stCondLst>
                      <p:childTnLst>
                        <p:par>
                          <p:cTn id="81" fill="hold">
                            <p:stCondLst>
                              <p:cond delay="0"/>
                            </p:stCondLst>
                            <p:childTnLst>
                              <p:par>
                                <p:cTn id="82" presetID="4" presetClass="entr" presetSubtype="32" fill="hold" grpId="0" nodeType="clickEffect">
                                  <p:stCondLst>
                                    <p:cond delay="0"/>
                                  </p:stCondLst>
                                  <p:childTnLst>
                                    <p:set>
                                      <p:cBhvr>
                                        <p:cTn id="83" dur="1" fill="hold">
                                          <p:stCondLst>
                                            <p:cond delay="0"/>
                                          </p:stCondLst>
                                        </p:cTn>
                                        <p:tgtEl>
                                          <p:spTgt spid="4296777"/>
                                        </p:tgtEl>
                                        <p:attrNameLst>
                                          <p:attrName>style.visibility</p:attrName>
                                        </p:attrNameLst>
                                      </p:cBhvr>
                                      <p:to>
                                        <p:strVal val="visible"/>
                                      </p:to>
                                    </p:set>
                                    <p:animEffect transition="in" filter="box(out)">
                                      <p:cBhvr>
                                        <p:cTn id="84" dur="500"/>
                                        <p:tgtEl>
                                          <p:spTgt spid="4296777"/>
                                        </p:tgtEl>
                                      </p:cBhvr>
                                    </p:animEffect>
                                  </p:childTnLst>
                                  <p:subTnLst>
                                    <p:audio>
                                      <p:cMediaNode>
                                        <p:cTn display="0" masterRel="sameClick">
                                          <p:stCondLst>
                                            <p:cond evt="begin" delay="0">
                                              <p:tn val="82"/>
                                            </p:cond>
                                          </p:stCondLst>
                                          <p:endCondLst>
                                            <p:cond evt="onStopAudio" delay="0">
                                              <p:tgtEl>
                                                <p:sldTgt/>
                                              </p:tgtEl>
                                            </p:cond>
                                          </p:endCondLst>
                                        </p:cTn>
                                        <p:tgtEl>
                                          <p:sndTgt r:embed="rId1" name="CAMERA.WAV"/>
                                        </p:tgtEl>
                                      </p:cMediaNode>
                                    </p:audio>
                                  </p:sub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10"/>
                                        </p:tgtEl>
                                        <p:attrNameLst>
                                          <p:attrName>style.visibility</p:attrName>
                                        </p:attrNameLst>
                                      </p:cBhvr>
                                      <p:to>
                                        <p:strVal val="visible"/>
                                      </p:to>
                                    </p:set>
                                    <p:animEffect transition="in" filter="wipe(left)">
                                      <p:cBhvr>
                                        <p:cTn id="8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6746" grpId="0" autoUpdateAnimBg="0"/>
      <p:bldP spid="4296747" grpId="0" autoUpdateAnimBg="0"/>
      <p:bldP spid="4296748" grpId="0" autoUpdateAnimBg="0"/>
      <p:bldP spid="4296776" grpId="0" animBg="1" autoUpdateAnimBg="0"/>
      <p:bldP spid="4296777" grpId="0" animBg="1" autoUpdateAnimBg="0"/>
      <p:bldP spid="4296809" grpId="0" animBg="1"/>
      <p:bldP spid="4296816" grpId="0" animBg="1"/>
      <p:bldP spid="429681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2"/>
          <p:cNvSpPr>
            <a:spLocks noGrp="1"/>
          </p:cNvSpPr>
          <p:nvPr>
            <p:ph type="title"/>
          </p:nvPr>
        </p:nvSpPr>
        <p:spPr/>
        <p:txBody>
          <a:bodyPr/>
          <a:lstStyle/>
          <a:p>
            <a:pPr eaLnBrk="1" hangingPunct="1"/>
            <a:r>
              <a:rPr lang="zh-CN" altLang="en-US" smtClean="0"/>
              <a:t>栈和队列</a:t>
            </a:r>
            <a:r>
              <a:rPr lang="zh-CN" altLang="en-US" sz="2800" smtClean="0"/>
              <a:t> </a:t>
            </a:r>
            <a:endParaRPr lang="zh-CN" altLang="en-US" sz="2800" smtClean="0"/>
          </a:p>
        </p:txBody>
      </p:sp>
      <p:sp>
        <p:nvSpPr>
          <p:cNvPr id="214018" name="Rectangle 3"/>
          <p:cNvSpPr>
            <a:spLocks noGrp="1"/>
          </p:cNvSpPr>
          <p:nvPr>
            <p:ph type="body" idx="1"/>
          </p:nvPr>
        </p:nvSpPr>
        <p:spPr>
          <a:xfrm>
            <a:off x="457200" y="1219200"/>
            <a:ext cx="8080375" cy="4910138"/>
          </a:xfrm>
        </p:spPr>
        <p:txBody>
          <a:bodyPr/>
          <a:lstStyle/>
          <a:p>
            <a:pPr eaLnBrk="1" hangingPunct="1"/>
            <a:r>
              <a:rPr lang="zh-CN" altLang="en-US" smtClean="0"/>
              <a:t>顺序队列 ：</a:t>
            </a:r>
            <a:endParaRPr lang="zh-CN" altLang="en-US" smtClean="0"/>
          </a:p>
          <a:p>
            <a:pPr lvl="1" eaLnBrk="1" hangingPunct="1"/>
            <a:r>
              <a:rPr lang="zh-CN" altLang="en-US" smtClean="0"/>
              <a:t>它是顺序表的一种，具有顺序表同样的储存结构，由数组定义，配合用数组下标表示的队头指针和队尾指针（相对指针）完成各种操作。</a:t>
            </a:r>
            <a:endParaRPr lang="zh-CN" altLang="en-US" smtClean="0"/>
          </a:p>
          <a:p>
            <a:pPr lvl="2" eaLnBrk="1" hangingPunct="1">
              <a:buFont typeface="Wingdings 3" panose="05040102010807070707" pitchFamily="18" charset="2"/>
              <a:buNone/>
            </a:pPr>
            <a:r>
              <a:rPr lang="en-US" altLang="zh-CN" sz="1800" smtClean="0"/>
              <a:t>typedef int datatype ;		/*</a:t>
            </a:r>
            <a:r>
              <a:rPr lang="zh-CN" altLang="en-US" sz="1800" smtClean="0"/>
              <a:t>定义队列中数据元素的数据类型*</a:t>
            </a:r>
            <a:r>
              <a:rPr lang="en-US" altLang="zh-CN" sz="1800" smtClean="0"/>
              <a:t>/</a:t>
            </a:r>
            <a:endParaRPr lang="en-US" altLang="zh-CN" sz="1800" smtClean="0"/>
          </a:p>
          <a:p>
            <a:pPr lvl="2" eaLnBrk="1" hangingPunct="1">
              <a:buFont typeface="Wingdings 3" panose="05040102010807070707" pitchFamily="18" charset="2"/>
              <a:buNone/>
            </a:pPr>
            <a:r>
              <a:rPr lang="en-US" altLang="zh-CN" sz="1800" smtClean="0"/>
              <a:t>#define maxsize 64		/*</a:t>
            </a:r>
            <a:r>
              <a:rPr lang="zh-CN" altLang="en-US" sz="1800" smtClean="0"/>
              <a:t>定义队列的容量*</a:t>
            </a:r>
            <a:r>
              <a:rPr lang="en-US" altLang="zh-CN" sz="1800" smtClean="0"/>
              <a:t>/</a:t>
            </a:r>
            <a:endParaRPr lang="en-US" altLang="zh-CN" sz="1800" smtClean="0"/>
          </a:p>
          <a:p>
            <a:pPr lvl="2" eaLnBrk="1" hangingPunct="1">
              <a:buFont typeface="Wingdings 3" panose="05040102010807070707" pitchFamily="18" charset="2"/>
              <a:buNone/>
            </a:pPr>
            <a:r>
              <a:rPr lang="en-US" altLang="zh-CN" sz="1800" smtClean="0"/>
              <a:t>typedef struct </a:t>
            </a:r>
            <a:endParaRPr lang="en-US" altLang="zh-CN" sz="1800" smtClean="0"/>
          </a:p>
          <a:p>
            <a:pPr lvl="2" eaLnBrk="1" hangingPunct="1">
              <a:buFont typeface="Wingdings 3" panose="05040102010807070707" pitchFamily="18" charset="2"/>
              <a:buNone/>
            </a:pPr>
            <a:r>
              <a:rPr lang="en-US" altLang="zh-CN" sz="1800" smtClean="0"/>
              <a:t>{	datatype data[maxsize] ; 	/*</a:t>
            </a:r>
            <a:r>
              <a:rPr lang="zh-CN" altLang="en-US" sz="1800" smtClean="0"/>
              <a:t>用数组作为队列的储存空间*</a:t>
            </a:r>
            <a:r>
              <a:rPr lang="en-US" altLang="zh-CN" sz="1800" smtClean="0"/>
              <a:t>/</a:t>
            </a:r>
            <a:endParaRPr lang="en-US" altLang="zh-CN" sz="1800" smtClean="0"/>
          </a:p>
          <a:p>
            <a:pPr lvl="2" eaLnBrk="1" hangingPunct="1">
              <a:buFont typeface="Wingdings 3" panose="05040102010807070707" pitchFamily="18" charset="2"/>
              <a:buNone/>
            </a:pPr>
            <a:r>
              <a:rPr lang="en-US" altLang="zh-CN" sz="1800" smtClean="0"/>
              <a:t>	int	  front,rear ; 	/*</a:t>
            </a:r>
            <a:r>
              <a:rPr lang="zh-CN" altLang="en-US" sz="1800" smtClean="0"/>
              <a:t>指示队头位置和队尾位置的指针*</a:t>
            </a:r>
            <a:r>
              <a:rPr lang="en-US" altLang="zh-CN" sz="1800" smtClean="0"/>
              <a:t>/</a:t>
            </a:r>
            <a:endParaRPr lang="en-US" altLang="zh-CN" sz="1800" smtClean="0"/>
          </a:p>
          <a:p>
            <a:pPr lvl="2" eaLnBrk="1" hangingPunct="1">
              <a:buFont typeface="Wingdings 3" panose="05040102010807070707" pitchFamily="18" charset="2"/>
              <a:buNone/>
            </a:pPr>
            <a:r>
              <a:rPr lang="en-US" altLang="zh-CN" sz="1800" smtClean="0"/>
              <a:t>} sequeue ; 			/*</a:t>
            </a:r>
            <a:r>
              <a:rPr lang="zh-CN" altLang="en-US" sz="1800" smtClean="0"/>
              <a:t>顺序队列类型定义*</a:t>
            </a:r>
            <a:r>
              <a:rPr lang="en-US" altLang="zh-CN" sz="1800" smtClean="0"/>
              <a:t>/</a:t>
            </a:r>
            <a:endParaRPr lang="en-US" altLang="zh-CN" sz="1800" smtClean="0"/>
          </a:p>
          <a:p>
            <a:pPr lvl="2" eaLnBrk="1" hangingPunct="1">
              <a:buFont typeface="Wingdings 3" panose="05040102010807070707" pitchFamily="18" charset="2"/>
              <a:buNone/>
            </a:pPr>
            <a:r>
              <a:rPr lang="en-US" altLang="zh-CN" sz="1800" smtClean="0"/>
              <a:t>sequeue *sq ; 		/*</a:t>
            </a:r>
            <a:r>
              <a:rPr lang="zh-CN" altLang="en-US" sz="1800" smtClean="0"/>
              <a:t>定义指向顺序队列的指针*</a:t>
            </a:r>
            <a:r>
              <a:rPr lang="en-US" altLang="zh-CN" sz="1800" smtClean="0"/>
              <a:t>/</a:t>
            </a:r>
            <a:endParaRPr lang="en-US" altLang="zh-CN" sz="1800" smtClean="0"/>
          </a:p>
        </p:txBody>
      </p:sp>
      <p:sp>
        <p:nvSpPr>
          <p:cNvPr id="3" name="灯片编号占位符 2"/>
          <p:cNvSpPr>
            <a:spLocks noGrp="1"/>
          </p:cNvSpPr>
          <p:nvPr>
            <p:ph type="sldNum" sz="quarter" idx="12"/>
          </p:nvPr>
        </p:nvSpPr>
        <p:spPr/>
        <p:txBody>
          <a:bodyPr/>
          <a:lstStyle/>
          <a:p>
            <a:pPr>
              <a:defRPr/>
            </a:pPr>
            <a:fld id="{BE5B44F5-1BF1-406F-85F2-9688A7706468}"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2"/>
          <p:cNvSpPr>
            <a:spLocks noGrp="1"/>
          </p:cNvSpPr>
          <p:nvPr>
            <p:ph type="title"/>
          </p:nvPr>
        </p:nvSpPr>
        <p:spPr/>
        <p:txBody>
          <a:bodyPr/>
          <a:lstStyle/>
          <a:p>
            <a:pPr eaLnBrk="1" hangingPunct="1"/>
            <a:r>
              <a:rPr lang="zh-CN" altLang="en-US" smtClean="0"/>
              <a:t>栈和队列</a:t>
            </a:r>
            <a:r>
              <a:rPr lang="zh-CN" altLang="en-US" sz="2800" smtClean="0"/>
              <a:t> </a:t>
            </a:r>
            <a:endParaRPr lang="zh-CN" altLang="en-US" sz="2800" smtClean="0"/>
          </a:p>
        </p:txBody>
      </p:sp>
      <p:sp>
        <p:nvSpPr>
          <p:cNvPr id="216066" name="Rectangle 3"/>
          <p:cNvSpPr>
            <a:spLocks noGrp="1"/>
          </p:cNvSpPr>
          <p:nvPr>
            <p:ph type="body" idx="1"/>
          </p:nvPr>
        </p:nvSpPr>
        <p:spPr>
          <a:xfrm>
            <a:off x="152400" y="1219200"/>
            <a:ext cx="8080375" cy="4910138"/>
          </a:xfrm>
        </p:spPr>
        <p:txBody>
          <a:bodyPr/>
          <a:lstStyle/>
          <a:p>
            <a:pPr lvl="1" eaLnBrk="1" hangingPunct="1">
              <a:lnSpc>
                <a:spcPct val="130000"/>
              </a:lnSpc>
            </a:pPr>
            <a:r>
              <a:rPr lang="zh-CN" altLang="en-US" smtClean="0"/>
              <a:t>规定 ：头指针</a:t>
            </a:r>
            <a:r>
              <a:rPr lang="en-US" altLang="zh-CN" smtClean="0"/>
              <a:t>front</a:t>
            </a:r>
            <a:r>
              <a:rPr lang="zh-CN" altLang="en-US" smtClean="0"/>
              <a:t>总是这些队头元素的前一个位置，尾指针</a:t>
            </a:r>
            <a:r>
              <a:rPr lang="en-US" altLang="zh-CN" smtClean="0"/>
              <a:t>rear</a:t>
            </a:r>
            <a:r>
              <a:rPr lang="zh-CN" altLang="en-US" smtClean="0"/>
              <a:t>总是指向队尾元素所在位置。</a:t>
            </a:r>
            <a:endParaRPr lang="zh-CN" altLang="en-US" smtClean="0"/>
          </a:p>
          <a:p>
            <a:pPr lvl="1" eaLnBrk="1" hangingPunct="1">
              <a:lnSpc>
                <a:spcPct val="130000"/>
              </a:lnSpc>
            </a:pPr>
            <a:r>
              <a:rPr lang="zh-CN" altLang="en-US" smtClean="0"/>
              <a:t>在队列操作过程中，为了提高效率，以调整指针代替队列元素的移动，并将数组作为循环队列的操作空间。</a:t>
            </a:r>
            <a:endParaRPr lang="zh-CN" altLang="en-US" smtClean="0"/>
          </a:p>
          <a:p>
            <a:pPr lvl="1" eaLnBrk="1" hangingPunct="1">
              <a:lnSpc>
                <a:spcPct val="130000"/>
              </a:lnSpc>
            </a:pPr>
            <a:r>
              <a:rPr lang="zh-CN" altLang="en-US" smtClean="0"/>
              <a:t>为区别空队和满队，头指针</a:t>
            </a:r>
            <a:r>
              <a:rPr lang="en-US" altLang="zh-CN" smtClean="0"/>
              <a:t>front</a:t>
            </a:r>
            <a:r>
              <a:rPr lang="zh-CN" altLang="en-US" smtClean="0"/>
              <a:t>指向的位置必须为空，满队元素个数比数组元素个数少一个。</a:t>
            </a:r>
            <a:endParaRPr lang="zh-CN" altLang="en-US" smtClean="0"/>
          </a:p>
        </p:txBody>
      </p:sp>
      <p:sp>
        <p:nvSpPr>
          <p:cNvPr id="3" name="灯片编号占位符 2"/>
          <p:cNvSpPr>
            <a:spLocks noGrp="1"/>
          </p:cNvSpPr>
          <p:nvPr>
            <p:ph type="sldNum" sz="quarter" idx="12"/>
          </p:nvPr>
        </p:nvSpPr>
        <p:spPr/>
        <p:txBody>
          <a:bodyPr/>
          <a:lstStyle/>
          <a:p>
            <a:pPr>
              <a:defRPr/>
            </a:pPr>
            <a:fld id="{CE5CD9EE-734E-4B1A-A25A-531499D68289}"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2"/>
          <p:cNvSpPr>
            <a:spLocks noGrp="1"/>
          </p:cNvSpPr>
          <p:nvPr>
            <p:ph type="title"/>
          </p:nvPr>
        </p:nvSpPr>
        <p:spPr/>
        <p:txBody>
          <a:bodyPr/>
          <a:lstStyle/>
          <a:p>
            <a:pPr eaLnBrk="1" hangingPunct="1"/>
            <a:r>
              <a:rPr lang="zh-CN" altLang="en-US" smtClean="0"/>
              <a:t>栈和队列</a:t>
            </a:r>
            <a:r>
              <a:rPr lang="zh-CN" altLang="en-US" sz="2800" smtClean="0"/>
              <a:t> </a:t>
            </a:r>
            <a:endParaRPr lang="zh-CN" altLang="en-US" sz="2800" smtClean="0"/>
          </a:p>
        </p:txBody>
      </p:sp>
      <p:sp>
        <p:nvSpPr>
          <p:cNvPr id="218114" name="Rectangle 3"/>
          <p:cNvSpPr>
            <a:spLocks noGrp="1"/>
          </p:cNvSpPr>
          <p:nvPr>
            <p:ph type="body" idx="1"/>
          </p:nvPr>
        </p:nvSpPr>
        <p:spPr>
          <a:xfrm>
            <a:off x="304800" y="1219200"/>
            <a:ext cx="8080375" cy="4910138"/>
          </a:xfrm>
        </p:spPr>
        <p:txBody>
          <a:bodyPr/>
          <a:lstStyle/>
          <a:p>
            <a:pPr eaLnBrk="1" hangingPunct="1"/>
            <a:r>
              <a:rPr lang="zh-CN" altLang="en-US" smtClean="0"/>
              <a:t>置空队：头指针和尾指针重合就表示空队。</a:t>
            </a:r>
            <a:endParaRPr lang="zh-CN" altLang="en-US" smtClean="0"/>
          </a:p>
          <a:p>
            <a:pPr lvl="1" eaLnBrk="1" hangingPunct="1"/>
            <a:r>
              <a:rPr lang="en-US" altLang="zh-CN" sz="2000" smtClean="0"/>
              <a:t>SETNULL </a:t>
            </a:r>
            <a:r>
              <a:rPr lang="zh-CN" altLang="en-US" sz="2000" smtClean="0"/>
              <a:t>（</a:t>
            </a:r>
            <a:r>
              <a:rPr lang="en-US" altLang="zh-CN" sz="2000" smtClean="0"/>
              <a:t>sequeue *sq</a:t>
            </a:r>
            <a:r>
              <a:rPr lang="zh-CN" altLang="en-US" sz="2000" smtClean="0"/>
              <a:t>）</a:t>
            </a:r>
            <a:r>
              <a:rPr lang="en-US" altLang="zh-CN" sz="2000" smtClean="0"/>
              <a:t>{ sq-&gt;front = sq-&gt;rear = maxsize -1;}</a:t>
            </a:r>
            <a:endParaRPr lang="en-US" altLang="zh-CN" sz="2000" smtClean="0"/>
          </a:p>
          <a:p>
            <a:pPr eaLnBrk="1" hangingPunct="1"/>
            <a:r>
              <a:rPr lang="zh-CN" altLang="en-US" smtClean="0"/>
              <a:t>判断空队：按空队的规定判断。</a:t>
            </a:r>
            <a:endParaRPr lang="zh-CN" altLang="en-US" smtClean="0"/>
          </a:p>
          <a:p>
            <a:pPr lvl="1" eaLnBrk="1" hangingPunct="1"/>
            <a:r>
              <a:rPr lang="en-US" altLang="zh-CN" sz="2000" smtClean="0"/>
              <a:t>int EMPTY </a:t>
            </a:r>
            <a:r>
              <a:rPr lang="zh-CN" altLang="en-US" sz="2000" smtClean="0"/>
              <a:t>（</a:t>
            </a:r>
            <a:r>
              <a:rPr lang="en-US" altLang="zh-CN" sz="2000" smtClean="0"/>
              <a:t>sequeue *sq</a:t>
            </a:r>
            <a:r>
              <a:rPr lang="zh-CN" altLang="en-US" sz="2000" smtClean="0"/>
              <a:t>）</a:t>
            </a:r>
            <a:r>
              <a:rPr lang="en-US" altLang="zh-CN" sz="2000" smtClean="0"/>
              <a:t>{ return (sq-&gt;front = = sq-&gt;rear) ;}</a:t>
            </a:r>
            <a:endParaRPr lang="en-US" altLang="zh-CN" sz="2000" smtClean="0"/>
          </a:p>
          <a:p>
            <a:pPr eaLnBrk="1" hangingPunct="1"/>
            <a:r>
              <a:rPr lang="zh-CN" altLang="en-US" smtClean="0"/>
              <a:t>入队：将新数据元素</a:t>
            </a:r>
            <a:r>
              <a:rPr lang="en-US" altLang="zh-CN" smtClean="0"/>
              <a:t>x</a:t>
            </a:r>
            <a:r>
              <a:rPr lang="zh-CN" altLang="en-US" smtClean="0"/>
              <a:t>插入到队列的尾部。</a:t>
            </a:r>
            <a:endParaRPr lang="zh-CN" altLang="en-US" smtClean="0"/>
          </a:p>
          <a:p>
            <a:pPr lvl="1" eaLnBrk="1" hangingPunct="1"/>
            <a:r>
              <a:rPr lang="en-US" altLang="zh-CN" sz="2000" smtClean="0"/>
              <a:t>int ENQUEUE </a:t>
            </a:r>
            <a:r>
              <a:rPr lang="zh-CN" altLang="en-US" sz="2000" smtClean="0"/>
              <a:t>（</a:t>
            </a:r>
            <a:r>
              <a:rPr lang="en-US" altLang="zh-CN" sz="2000" smtClean="0"/>
              <a:t>sequeue *sq ,datatype x</a:t>
            </a:r>
            <a:r>
              <a:rPr lang="zh-CN" altLang="en-US" sz="2000" smtClean="0"/>
              <a:t>）</a:t>
            </a:r>
            <a:endParaRPr lang="zh-CN" altLang="en-US" sz="2000" smtClean="0"/>
          </a:p>
          <a:p>
            <a:pPr lvl="1" eaLnBrk="1" hangingPunct="1"/>
            <a:r>
              <a:rPr lang="zh-CN" altLang="en-US" sz="2000" smtClean="0"/>
              <a:t>	</a:t>
            </a:r>
            <a:r>
              <a:rPr lang="en-US" altLang="zh-CN" sz="2000" smtClean="0"/>
              <a:t>{if ( sq-&gt;front = = (sq-&gt;rear+1) % maxsize )</a:t>
            </a:r>
            <a:endParaRPr lang="en-US" altLang="zh-CN" sz="2000" smtClean="0"/>
          </a:p>
          <a:p>
            <a:pPr lvl="1" eaLnBrk="1" hangingPunct="1"/>
            <a:r>
              <a:rPr lang="en-US" altLang="zh-CN" sz="2000" smtClean="0"/>
              <a:t>		{ printf ( </a:t>
            </a:r>
            <a:r>
              <a:rPr lang="en-US" altLang="zh-CN" sz="2000" smtClean="0">
                <a:latin typeface="Arial" panose="020B0604020202020204" pitchFamily="34" charset="0"/>
              </a:rPr>
              <a:t>“</a:t>
            </a:r>
            <a:r>
              <a:rPr lang="en-US" altLang="zh-CN" sz="2000" smtClean="0"/>
              <a:t>queue is full !</a:t>
            </a:r>
            <a:r>
              <a:rPr lang="en-US" altLang="zh-CN" sz="2000" smtClean="0">
                <a:latin typeface="Arial" panose="020B0604020202020204" pitchFamily="34" charset="0"/>
              </a:rPr>
              <a:t>”</a:t>
            </a:r>
            <a:r>
              <a:rPr lang="en-US" altLang="zh-CN" sz="2000" smtClean="0"/>
              <a:t>);return NULL;}</a:t>
            </a:r>
            <a:endParaRPr lang="en-US" altLang="zh-CN" sz="2000" smtClean="0"/>
          </a:p>
          <a:p>
            <a:pPr lvl="1" eaLnBrk="1" hangingPunct="1"/>
            <a:r>
              <a:rPr lang="en-US" altLang="zh-CN" sz="2000" smtClean="0"/>
              <a:t>	else {sq-&gt;rear = (sq-&gt;rear+1) % maxsize </a:t>
            </a:r>
            <a:r>
              <a:rPr lang="zh-CN" altLang="en-US" sz="2000" smtClean="0"/>
              <a:t>；</a:t>
            </a:r>
            <a:endParaRPr lang="zh-CN" altLang="en-US" sz="2000" smtClean="0"/>
          </a:p>
          <a:p>
            <a:pPr lvl="1" eaLnBrk="1" hangingPunct="1"/>
            <a:r>
              <a:rPr lang="zh-CN" altLang="en-US" sz="2000" smtClean="0"/>
              <a:t>	         </a:t>
            </a:r>
            <a:r>
              <a:rPr lang="en-US" altLang="zh-CN" sz="2000" smtClean="0"/>
              <a:t>sq-&gt;data[sq-&gt;rear] = x ; return TRUE ; }</a:t>
            </a:r>
            <a:endParaRPr lang="en-US" altLang="zh-CN" sz="2000" smtClean="0"/>
          </a:p>
          <a:p>
            <a:pPr lvl="1" eaLnBrk="1" hangingPunct="1"/>
            <a:r>
              <a:rPr lang="en-US" altLang="zh-CN" sz="2000" smtClean="0"/>
              <a:t>	  }</a:t>
            </a:r>
            <a:endParaRPr lang="en-US" altLang="zh-CN" sz="2000" smtClean="0"/>
          </a:p>
        </p:txBody>
      </p:sp>
      <p:sp>
        <p:nvSpPr>
          <p:cNvPr id="3" name="灯片编号占位符 2"/>
          <p:cNvSpPr>
            <a:spLocks noGrp="1"/>
          </p:cNvSpPr>
          <p:nvPr>
            <p:ph type="sldNum" sz="quarter" idx="12"/>
          </p:nvPr>
        </p:nvSpPr>
        <p:spPr/>
        <p:txBody>
          <a:bodyPr/>
          <a:lstStyle/>
          <a:p>
            <a:pPr>
              <a:defRPr/>
            </a:pPr>
            <a:fld id="{2A47EC75-2EAB-4037-A981-60A9506CB145}"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Rectangle 2"/>
          <p:cNvSpPr>
            <a:spLocks noGrp="1"/>
          </p:cNvSpPr>
          <p:nvPr>
            <p:ph type="title"/>
          </p:nvPr>
        </p:nvSpPr>
        <p:spPr/>
        <p:txBody>
          <a:bodyPr/>
          <a:lstStyle/>
          <a:p>
            <a:pPr eaLnBrk="1" hangingPunct="1"/>
            <a:r>
              <a:rPr lang="zh-CN" altLang="en-US" smtClean="0"/>
              <a:t>栈和队列</a:t>
            </a:r>
            <a:endParaRPr lang="zh-CN" altLang="en-US" smtClean="0"/>
          </a:p>
        </p:txBody>
      </p:sp>
      <p:sp>
        <p:nvSpPr>
          <p:cNvPr id="220162" name="Rectangle 3"/>
          <p:cNvSpPr>
            <a:spLocks noGrp="1"/>
          </p:cNvSpPr>
          <p:nvPr>
            <p:ph type="body" idx="1"/>
          </p:nvPr>
        </p:nvSpPr>
        <p:spPr/>
        <p:txBody>
          <a:bodyPr/>
          <a:lstStyle/>
          <a:p>
            <a:pPr eaLnBrk="1" hangingPunct="1"/>
            <a:r>
              <a:rPr lang="zh-CN" altLang="en-US" smtClean="0"/>
              <a:t>出队 </a:t>
            </a:r>
            <a:r>
              <a:rPr lang="en-US" altLang="zh-CN" smtClean="0"/>
              <a:t>:</a:t>
            </a:r>
            <a:endParaRPr lang="en-US" altLang="zh-CN" smtClean="0"/>
          </a:p>
          <a:p>
            <a:pPr lvl="1" eaLnBrk="1" hangingPunct="1"/>
            <a:r>
              <a:rPr lang="en-US" altLang="zh-CN" sz="2000" smtClean="0"/>
              <a:t>datatype DEQUEUE</a:t>
            </a:r>
            <a:r>
              <a:rPr lang="zh-CN" altLang="en-US" sz="2000" smtClean="0"/>
              <a:t>（</a:t>
            </a:r>
            <a:r>
              <a:rPr lang="en-US" altLang="zh-CN" sz="2000" smtClean="0"/>
              <a:t>sequeue *sq</a:t>
            </a:r>
            <a:r>
              <a:rPr lang="zh-CN" altLang="en-US" sz="2000" smtClean="0"/>
              <a:t>）</a:t>
            </a:r>
            <a:endParaRPr lang="zh-CN" altLang="en-US" sz="2000" smtClean="0"/>
          </a:p>
          <a:p>
            <a:pPr lvl="1" eaLnBrk="1" hangingPunct="1"/>
            <a:r>
              <a:rPr lang="en-US" altLang="zh-CN" sz="2000" smtClean="0"/>
              <a:t>{	if ( EMPTY </a:t>
            </a:r>
            <a:r>
              <a:rPr lang="zh-CN" altLang="en-US" sz="2000" smtClean="0"/>
              <a:t>（</a:t>
            </a:r>
            <a:r>
              <a:rPr lang="en-US" altLang="zh-CN" sz="2000" smtClean="0"/>
              <a:t>sq</a:t>
            </a:r>
            <a:r>
              <a:rPr lang="zh-CN" altLang="en-US" sz="2000" smtClean="0"/>
              <a:t>）</a:t>
            </a:r>
            <a:r>
              <a:rPr lang="en-US" altLang="zh-CN" sz="2000" smtClean="0"/>
              <a:t>) { printf ( </a:t>
            </a:r>
            <a:r>
              <a:rPr lang="en-US" altLang="zh-CN" sz="2000" smtClean="0">
                <a:latin typeface="Arial" panose="020B0604020202020204" pitchFamily="34" charset="0"/>
              </a:rPr>
              <a:t>“</a:t>
            </a:r>
            <a:r>
              <a:rPr lang="en-US" altLang="zh-CN" sz="2000" smtClean="0"/>
              <a:t>queue is empty !</a:t>
            </a:r>
            <a:r>
              <a:rPr lang="en-US" altLang="zh-CN" sz="2000" smtClean="0">
                <a:latin typeface="Arial" panose="020B0604020202020204" pitchFamily="34" charset="0"/>
              </a:rPr>
              <a:t>”</a:t>
            </a:r>
            <a:r>
              <a:rPr lang="en-US" altLang="zh-CN" sz="2000" smtClean="0"/>
              <a:t>);return NULL;}</a:t>
            </a:r>
            <a:endParaRPr lang="en-US" altLang="zh-CN" sz="2000" smtClean="0"/>
          </a:p>
          <a:p>
            <a:pPr lvl="1" eaLnBrk="1" hangingPunct="1"/>
            <a:r>
              <a:rPr lang="en-US" altLang="zh-CN" sz="2000" smtClean="0"/>
              <a:t>	else { sq-&gt;front </a:t>
            </a:r>
            <a:r>
              <a:rPr lang="zh-CN" altLang="en-US" sz="2000" smtClean="0"/>
              <a:t>＝</a:t>
            </a:r>
            <a:r>
              <a:rPr lang="en-US" altLang="zh-CN" sz="2000" smtClean="0"/>
              <a:t>( sq-&gt;front+1) % maxsize </a:t>
            </a:r>
            <a:r>
              <a:rPr lang="zh-CN" altLang="en-US" sz="2000" smtClean="0"/>
              <a:t>；</a:t>
            </a:r>
            <a:endParaRPr lang="zh-CN" altLang="en-US" sz="2000" smtClean="0"/>
          </a:p>
          <a:p>
            <a:pPr lvl="1" eaLnBrk="1" hangingPunct="1"/>
            <a:r>
              <a:rPr lang="zh-CN" altLang="en-US" sz="2000" smtClean="0"/>
              <a:t>	</a:t>
            </a:r>
            <a:r>
              <a:rPr lang="en-US" altLang="zh-CN" sz="2000" smtClean="0"/>
              <a:t>return ( sq-&gt;data[sq-&gt;front] ) ;}</a:t>
            </a:r>
            <a:endParaRPr lang="en-US" altLang="zh-CN" sz="2000" smtClean="0"/>
          </a:p>
          <a:p>
            <a:pPr lvl="1" eaLnBrk="1" hangingPunct="1"/>
            <a:r>
              <a:rPr lang="en-US" altLang="zh-CN" sz="2000" smtClean="0"/>
              <a:t>	}</a:t>
            </a:r>
            <a:endParaRPr lang="en-US" altLang="zh-CN" sz="2000" smtClean="0"/>
          </a:p>
          <a:p>
            <a:pPr eaLnBrk="1" hangingPunct="1"/>
            <a:r>
              <a:rPr lang="zh-CN" altLang="en-US" smtClean="0"/>
              <a:t>取队头元素 </a:t>
            </a:r>
            <a:r>
              <a:rPr lang="en-US" altLang="zh-CN" smtClean="0"/>
              <a:t>:</a:t>
            </a:r>
            <a:endParaRPr lang="en-US" altLang="zh-CN" smtClean="0"/>
          </a:p>
          <a:p>
            <a:pPr lvl="1" eaLnBrk="1" hangingPunct="1"/>
            <a:r>
              <a:rPr lang="en-US" altLang="zh-CN" sz="2000" smtClean="0"/>
              <a:t>datatype FRONT</a:t>
            </a:r>
            <a:r>
              <a:rPr lang="zh-CN" altLang="en-US" sz="2000" smtClean="0"/>
              <a:t>（</a:t>
            </a:r>
            <a:r>
              <a:rPr lang="en-US" altLang="zh-CN" sz="2000" smtClean="0"/>
              <a:t>sequeue *sq</a:t>
            </a:r>
            <a:r>
              <a:rPr lang="zh-CN" altLang="en-US" sz="2000" smtClean="0"/>
              <a:t>）</a:t>
            </a:r>
            <a:endParaRPr lang="zh-CN" altLang="en-US" sz="2000" smtClean="0"/>
          </a:p>
          <a:p>
            <a:pPr lvl="1" eaLnBrk="1" hangingPunct="1"/>
            <a:r>
              <a:rPr lang="zh-CN" altLang="en-US" sz="2000" smtClean="0"/>
              <a:t>	</a:t>
            </a:r>
            <a:r>
              <a:rPr lang="en-US" altLang="zh-CN" sz="2000" smtClean="0"/>
              <a:t>{if ( EMPTY </a:t>
            </a:r>
            <a:r>
              <a:rPr lang="zh-CN" altLang="en-US" sz="2000" smtClean="0"/>
              <a:t>（</a:t>
            </a:r>
            <a:r>
              <a:rPr lang="en-US" altLang="zh-CN" sz="2000" smtClean="0"/>
              <a:t>sq</a:t>
            </a:r>
            <a:r>
              <a:rPr lang="zh-CN" altLang="en-US" sz="2000" smtClean="0"/>
              <a:t>）</a:t>
            </a:r>
            <a:r>
              <a:rPr lang="en-US" altLang="zh-CN" sz="2000" smtClean="0"/>
              <a:t>) { printf ( </a:t>
            </a:r>
            <a:r>
              <a:rPr lang="en-US" altLang="zh-CN" sz="2000" smtClean="0">
                <a:latin typeface="Arial" panose="020B0604020202020204" pitchFamily="34" charset="0"/>
              </a:rPr>
              <a:t>“</a:t>
            </a:r>
            <a:r>
              <a:rPr lang="en-US" altLang="zh-CN" sz="2000" smtClean="0"/>
              <a:t>queue is empty !</a:t>
            </a:r>
            <a:r>
              <a:rPr lang="en-US" altLang="zh-CN" sz="2000" smtClean="0">
                <a:latin typeface="Arial" panose="020B0604020202020204" pitchFamily="34" charset="0"/>
              </a:rPr>
              <a:t>”</a:t>
            </a:r>
            <a:r>
              <a:rPr lang="en-US" altLang="zh-CN" sz="2000" smtClean="0"/>
              <a:t>);return NULL;}</a:t>
            </a:r>
            <a:endParaRPr lang="en-US" altLang="zh-CN" sz="2000" smtClean="0"/>
          </a:p>
          <a:p>
            <a:pPr lvl="1" eaLnBrk="1" hangingPunct="1"/>
            <a:r>
              <a:rPr lang="en-US" altLang="zh-CN" sz="2000" smtClean="0"/>
              <a:t>	else return ( sq-&gt;data[ ( sq-&gt;front+1) % maxsize ] ) ;</a:t>
            </a:r>
            <a:endParaRPr lang="en-US" altLang="zh-CN" sz="2000" smtClean="0"/>
          </a:p>
          <a:p>
            <a:pPr lvl="1" eaLnBrk="1" hangingPunct="1"/>
            <a:r>
              <a:rPr lang="en-US" altLang="zh-CN" sz="2000" smtClean="0"/>
              <a:t>	}</a:t>
            </a:r>
            <a:endParaRPr lang="en-US" altLang="zh-CN" sz="2000" smtClean="0"/>
          </a:p>
          <a:p>
            <a:pPr eaLnBrk="1" hangingPunct="1"/>
            <a:endParaRPr lang="en-US" altLang="zh-CN" sz="2000" smtClean="0"/>
          </a:p>
        </p:txBody>
      </p:sp>
      <p:sp>
        <p:nvSpPr>
          <p:cNvPr id="3" name="灯片编号占位符 2"/>
          <p:cNvSpPr>
            <a:spLocks noGrp="1"/>
          </p:cNvSpPr>
          <p:nvPr>
            <p:ph type="sldNum" sz="quarter" idx="12"/>
          </p:nvPr>
        </p:nvSpPr>
        <p:spPr/>
        <p:txBody>
          <a:bodyPr/>
          <a:lstStyle/>
          <a:p>
            <a:pPr>
              <a:defRPr/>
            </a:pPr>
            <a:fld id="{43891444-9F9C-41AD-A3F2-3C7D62FC910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Rectangle 2"/>
          <p:cNvSpPr>
            <a:spLocks noGrp="1"/>
          </p:cNvSpPr>
          <p:nvPr>
            <p:ph type="title"/>
          </p:nvPr>
        </p:nvSpPr>
        <p:spPr/>
        <p:txBody>
          <a:bodyPr/>
          <a:lstStyle/>
          <a:p>
            <a:pPr eaLnBrk="1" hangingPunct="1"/>
            <a:r>
              <a:rPr lang="zh-CN" altLang="en-US" smtClean="0"/>
              <a:t>栈和队列</a:t>
            </a:r>
            <a:r>
              <a:rPr lang="zh-CN" altLang="en-US" sz="2800" smtClean="0"/>
              <a:t> </a:t>
            </a:r>
            <a:endParaRPr lang="zh-CN" altLang="en-US" sz="2800" smtClean="0"/>
          </a:p>
        </p:txBody>
      </p:sp>
      <p:sp>
        <p:nvSpPr>
          <p:cNvPr id="221186" name="Rectangle 3"/>
          <p:cNvSpPr>
            <a:spLocks noGrp="1"/>
          </p:cNvSpPr>
          <p:nvPr>
            <p:ph type="body" idx="1"/>
          </p:nvPr>
        </p:nvSpPr>
        <p:spPr>
          <a:xfrm>
            <a:off x="606425" y="1219200"/>
            <a:ext cx="8080375" cy="4910138"/>
          </a:xfrm>
        </p:spPr>
        <p:txBody>
          <a:bodyPr/>
          <a:lstStyle/>
          <a:p>
            <a:pPr eaLnBrk="1" hangingPunct="1"/>
            <a:r>
              <a:rPr lang="zh-CN" altLang="en-US" smtClean="0"/>
              <a:t>链队列 ：</a:t>
            </a:r>
            <a:endParaRPr lang="zh-CN" altLang="en-US" smtClean="0"/>
          </a:p>
          <a:p>
            <a:pPr lvl="1" eaLnBrk="1" hangingPunct="1"/>
            <a:r>
              <a:rPr lang="zh-CN" altLang="en-US" smtClean="0"/>
              <a:t>插入操作在队尾进行，删除操作在队头进行，由队头指针和队尾指针控制队列的操作。</a:t>
            </a:r>
            <a:endParaRPr lang="zh-CN" altLang="en-US" smtClean="0"/>
          </a:p>
          <a:p>
            <a:pPr lvl="2" eaLnBrk="1" hangingPunct="1">
              <a:buFont typeface="Wingdings 3" panose="05040102010807070707" pitchFamily="18" charset="2"/>
              <a:buNone/>
            </a:pPr>
            <a:r>
              <a:rPr lang="en-US" altLang="zh-CN" sz="1800" smtClean="0"/>
              <a:t>typedef int datatype ;	/*</a:t>
            </a:r>
            <a:r>
              <a:rPr lang="zh-CN" altLang="en-US" sz="1800" smtClean="0"/>
              <a:t>定义链队列中数据元素的数据类型*</a:t>
            </a:r>
            <a:r>
              <a:rPr lang="en-US" altLang="zh-CN" sz="1800" smtClean="0"/>
              <a:t>/</a:t>
            </a:r>
            <a:endParaRPr lang="en-US" altLang="zh-CN" sz="1800" smtClean="0"/>
          </a:p>
          <a:p>
            <a:pPr lvl="2" eaLnBrk="1" hangingPunct="1">
              <a:buFont typeface="Wingdings 3" panose="05040102010807070707" pitchFamily="18" charset="2"/>
              <a:buNone/>
            </a:pPr>
            <a:r>
              <a:rPr lang="en-US" altLang="zh-CN" sz="1800" smtClean="0"/>
              <a:t>	typedef struct node</a:t>
            </a:r>
            <a:endParaRPr lang="en-US" altLang="zh-CN" sz="1800" smtClean="0"/>
          </a:p>
          <a:p>
            <a:pPr lvl="2" eaLnBrk="1" hangingPunct="1">
              <a:buFont typeface="Wingdings 3" panose="05040102010807070707" pitchFamily="18" charset="2"/>
              <a:buNone/>
            </a:pPr>
            <a:r>
              <a:rPr lang="en-US" altLang="zh-CN" sz="1800" smtClean="0"/>
              <a:t>	{datatype data ;		/*</a:t>
            </a:r>
            <a:r>
              <a:rPr lang="zh-CN" altLang="en-US" sz="1800" smtClean="0"/>
              <a:t>数据域*</a:t>
            </a:r>
            <a:r>
              <a:rPr lang="en-US" altLang="zh-CN" sz="1800" smtClean="0"/>
              <a:t>/</a:t>
            </a:r>
            <a:endParaRPr lang="en-US" altLang="zh-CN" sz="1800" smtClean="0"/>
          </a:p>
          <a:p>
            <a:pPr lvl="2" eaLnBrk="1" hangingPunct="1">
              <a:buFont typeface="Wingdings 3" panose="05040102010807070707" pitchFamily="18" charset="2"/>
              <a:buNone/>
            </a:pPr>
            <a:r>
              <a:rPr lang="en-US" altLang="zh-CN" sz="1800" smtClean="0"/>
              <a:t>		struct node	*next ; 	/*</a:t>
            </a:r>
            <a:r>
              <a:rPr lang="zh-CN" altLang="en-US" sz="1800" smtClean="0"/>
              <a:t>链接指针域*</a:t>
            </a:r>
            <a:r>
              <a:rPr lang="en-US" altLang="zh-CN" sz="1800" smtClean="0"/>
              <a:t>/</a:t>
            </a:r>
            <a:endParaRPr lang="en-US" altLang="zh-CN" sz="1800" smtClean="0"/>
          </a:p>
          <a:p>
            <a:pPr lvl="2" eaLnBrk="1" hangingPunct="1">
              <a:buFont typeface="Wingdings 3" panose="05040102010807070707" pitchFamily="18" charset="2"/>
              <a:buNone/>
            </a:pPr>
            <a:r>
              <a:rPr lang="en-US" altLang="zh-CN" sz="1800" smtClean="0"/>
              <a:t>	} linklist ; 			/*</a:t>
            </a:r>
            <a:r>
              <a:rPr lang="zh-CN" altLang="en-US" sz="1800" smtClean="0"/>
              <a:t>链表元素类型定义*</a:t>
            </a:r>
            <a:r>
              <a:rPr lang="en-US" altLang="zh-CN" sz="1800" smtClean="0"/>
              <a:t>/</a:t>
            </a:r>
            <a:endParaRPr lang="en-US" altLang="zh-CN" sz="1800" smtClean="0"/>
          </a:p>
          <a:p>
            <a:pPr lvl="2" eaLnBrk="1" hangingPunct="1">
              <a:buFont typeface="Wingdings 3" panose="05040102010807070707" pitchFamily="18" charset="2"/>
              <a:buNone/>
            </a:pPr>
            <a:r>
              <a:rPr lang="en-US" altLang="zh-CN" sz="1800" smtClean="0"/>
              <a:t>	typedef struct</a:t>
            </a:r>
            <a:endParaRPr lang="en-US" altLang="zh-CN" sz="1800" smtClean="0"/>
          </a:p>
          <a:p>
            <a:pPr lvl="2" eaLnBrk="1" hangingPunct="1">
              <a:buFont typeface="Wingdings 3" panose="05040102010807070707" pitchFamily="18" charset="2"/>
              <a:buNone/>
            </a:pPr>
            <a:r>
              <a:rPr lang="en-US" altLang="zh-CN" sz="1800" smtClean="0"/>
              <a:t>	{linklist *front , *rear ; 	/*</a:t>
            </a:r>
            <a:r>
              <a:rPr lang="zh-CN" altLang="en-US" sz="1800" smtClean="0"/>
              <a:t>链队列指针*</a:t>
            </a:r>
            <a:r>
              <a:rPr lang="en-US" altLang="zh-CN" sz="1800" smtClean="0"/>
              <a:t>/</a:t>
            </a:r>
            <a:endParaRPr lang="en-US" altLang="zh-CN" sz="1800" smtClean="0"/>
          </a:p>
          <a:p>
            <a:pPr lvl="2" eaLnBrk="1" hangingPunct="1">
              <a:buFont typeface="Wingdings 3" panose="05040102010807070707" pitchFamily="18" charset="2"/>
              <a:buNone/>
            </a:pPr>
            <a:r>
              <a:rPr lang="en-US" altLang="zh-CN" sz="1800" smtClean="0"/>
              <a:t>	} linqueue ; 		/*</a:t>
            </a:r>
            <a:r>
              <a:rPr lang="zh-CN" altLang="en-US" sz="1800" smtClean="0"/>
              <a:t>链队列类型定义*</a:t>
            </a:r>
            <a:r>
              <a:rPr lang="en-US" altLang="zh-CN" sz="1800" smtClean="0"/>
              <a:t>/</a:t>
            </a:r>
            <a:endParaRPr lang="en-US" altLang="zh-CN" sz="1800" smtClean="0"/>
          </a:p>
          <a:p>
            <a:pPr lvl="2" eaLnBrk="1" hangingPunct="1">
              <a:buFont typeface="Wingdings 3" panose="05040102010807070707" pitchFamily="18" charset="2"/>
              <a:buNone/>
            </a:pPr>
            <a:r>
              <a:rPr lang="en-US" altLang="zh-CN" sz="1800" smtClean="0"/>
              <a:t>	linkqueue *q ; 		/*</a:t>
            </a:r>
            <a:r>
              <a:rPr lang="zh-CN" altLang="en-US" sz="1800" smtClean="0"/>
              <a:t>定义指向链队列的指针*</a:t>
            </a:r>
            <a:r>
              <a:rPr lang="en-US" altLang="zh-CN" sz="1800" smtClean="0"/>
              <a:t>/ </a:t>
            </a:r>
            <a:endParaRPr lang="en-US" altLang="zh-CN" sz="1800" smtClean="0"/>
          </a:p>
        </p:txBody>
      </p:sp>
      <p:grpSp>
        <p:nvGrpSpPr>
          <p:cNvPr id="221187" name="Group 4"/>
          <p:cNvGrpSpPr/>
          <p:nvPr/>
        </p:nvGrpSpPr>
        <p:grpSpPr bwMode="auto">
          <a:xfrm>
            <a:off x="941388" y="5534025"/>
            <a:ext cx="6889750" cy="1155700"/>
            <a:chOff x="593" y="3486"/>
            <a:chExt cx="4340" cy="728"/>
          </a:xfrm>
        </p:grpSpPr>
        <p:sp>
          <p:nvSpPr>
            <p:cNvPr id="221189" name="Line 5"/>
            <p:cNvSpPr>
              <a:spLocks noChangeShapeType="1"/>
            </p:cNvSpPr>
            <p:nvPr/>
          </p:nvSpPr>
          <p:spPr bwMode="auto">
            <a:xfrm>
              <a:off x="999" y="3778"/>
              <a:ext cx="226" cy="0"/>
            </a:xfrm>
            <a:prstGeom prst="line">
              <a:avLst/>
            </a:prstGeom>
            <a:noFill/>
            <a:ln w="9525">
              <a:solidFill>
                <a:schemeClr val="tx1"/>
              </a:solidFill>
              <a:round/>
              <a:tailEnd type="triangle" w="med" len="med"/>
            </a:ln>
          </p:spPr>
          <p:txBody>
            <a:bodyPr anchor="ctr">
              <a:spAutoFit/>
            </a:bodyPr>
            <a:lstStyle/>
            <a:p>
              <a:endParaRPr lang="zh-CN" altLang="en-US"/>
            </a:p>
          </p:txBody>
        </p:sp>
        <p:sp>
          <p:nvSpPr>
            <p:cNvPr id="221190" name="Line 6"/>
            <p:cNvSpPr>
              <a:spLocks noChangeShapeType="1"/>
            </p:cNvSpPr>
            <p:nvPr/>
          </p:nvSpPr>
          <p:spPr bwMode="auto">
            <a:xfrm>
              <a:off x="2286" y="3698"/>
              <a:ext cx="0" cy="170"/>
            </a:xfrm>
            <a:prstGeom prst="line">
              <a:avLst/>
            </a:prstGeom>
            <a:noFill/>
            <a:ln w="9525">
              <a:solidFill>
                <a:schemeClr val="tx1"/>
              </a:solidFill>
              <a:round/>
            </a:ln>
          </p:spPr>
          <p:txBody>
            <a:bodyPr anchor="ctr">
              <a:spAutoFit/>
            </a:bodyPr>
            <a:lstStyle/>
            <a:p>
              <a:endParaRPr lang="zh-CN" altLang="en-US"/>
            </a:p>
          </p:txBody>
        </p:sp>
        <p:sp>
          <p:nvSpPr>
            <p:cNvPr id="221191" name="Line 7"/>
            <p:cNvSpPr>
              <a:spLocks noChangeShapeType="1"/>
            </p:cNvSpPr>
            <p:nvPr/>
          </p:nvSpPr>
          <p:spPr bwMode="auto">
            <a:xfrm>
              <a:off x="3111" y="3703"/>
              <a:ext cx="0" cy="170"/>
            </a:xfrm>
            <a:prstGeom prst="line">
              <a:avLst/>
            </a:prstGeom>
            <a:noFill/>
            <a:ln w="9525">
              <a:solidFill>
                <a:schemeClr val="tx1"/>
              </a:solidFill>
              <a:round/>
            </a:ln>
          </p:spPr>
          <p:txBody>
            <a:bodyPr anchor="ctr">
              <a:spAutoFit/>
            </a:bodyPr>
            <a:lstStyle/>
            <a:p>
              <a:endParaRPr lang="zh-CN" altLang="en-US"/>
            </a:p>
          </p:txBody>
        </p:sp>
        <p:sp>
          <p:nvSpPr>
            <p:cNvPr id="221192" name="Line 8"/>
            <p:cNvSpPr>
              <a:spLocks noChangeShapeType="1"/>
            </p:cNvSpPr>
            <p:nvPr/>
          </p:nvSpPr>
          <p:spPr bwMode="auto">
            <a:xfrm>
              <a:off x="1660" y="3776"/>
              <a:ext cx="358"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221193" name="Line 9"/>
            <p:cNvSpPr>
              <a:spLocks noChangeShapeType="1"/>
            </p:cNvSpPr>
            <p:nvPr/>
          </p:nvSpPr>
          <p:spPr bwMode="auto">
            <a:xfrm>
              <a:off x="2442" y="3776"/>
              <a:ext cx="395" cy="0"/>
            </a:xfrm>
            <a:prstGeom prst="line">
              <a:avLst/>
            </a:prstGeom>
            <a:noFill/>
            <a:ln w="9525">
              <a:solidFill>
                <a:schemeClr val="tx1"/>
              </a:solidFill>
              <a:round/>
              <a:tailEnd type="triangle" w="med" len="med"/>
            </a:ln>
          </p:spPr>
          <p:txBody>
            <a:bodyPr wrap="none" anchor="ctr">
              <a:spAutoFit/>
            </a:bodyPr>
            <a:lstStyle/>
            <a:p>
              <a:endParaRPr lang="zh-CN" altLang="en-US"/>
            </a:p>
          </p:txBody>
        </p:sp>
        <p:grpSp>
          <p:nvGrpSpPr>
            <p:cNvPr id="221194" name="Group 10"/>
            <p:cNvGrpSpPr/>
            <p:nvPr/>
          </p:nvGrpSpPr>
          <p:grpSpPr bwMode="auto">
            <a:xfrm>
              <a:off x="1214" y="3693"/>
              <a:ext cx="577" cy="183"/>
              <a:chOff x="1780" y="2219"/>
              <a:chExt cx="681" cy="262"/>
            </a:xfrm>
          </p:grpSpPr>
          <p:sp>
            <p:nvSpPr>
              <p:cNvPr id="221208" name="Rectangle 11" descr="宽上对角线"/>
              <p:cNvSpPr>
                <a:spLocks noChangeArrowheads="1"/>
              </p:cNvSpPr>
              <p:nvPr/>
            </p:nvSpPr>
            <p:spPr bwMode="auto">
              <a:xfrm>
                <a:off x="2117" y="2219"/>
                <a:ext cx="344" cy="255"/>
              </a:xfrm>
              <a:prstGeom prst="rect">
                <a:avLst/>
              </a:prstGeom>
              <a:noFill/>
              <a:ln w="9525">
                <a:solidFill>
                  <a:schemeClr val="tx1"/>
                </a:solidFill>
                <a:miter lim="800000"/>
              </a:ln>
            </p:spPr>
            <p:txBody>
              <a:bodyPr anchor="ctr">
                <a:spAutoFit/>
              </a:bodyPr>
              <a:lstStyle/>
              <a:p>
                <a:endParaRPr lang="zh-CN" altLang="en-US"/>
              </a:p>
            </p:txBody>
          </p:sp>
          <p:sp>
            <p:nvSpPr>
              <p:cNvPr id="221209" name="Rectangle 12" descr="浅色上对角线"/>
              <p:cNvSpPr>
                <a:spLocks noChangeArrowheads="1"/>
              </p:cNvSpPr>
              <p:nvPr/>
            </p:nvSpPr>
            <p:spPr bwMode="auto">
              <a:xfrm>
                <a:off x="1780" y="2226"/>
                <a:ext cx="344" cy="255"/>
              </a:xfrm>
              <a:prstGeom prst="rect">
                <a:avLst/>
              </a:prstGeom>
              <a:pattFill prst="ltUpDiag">
                <a:fgClr>
                  <a:srgbClr val="000000"/>
                </a:fgClr>
                <a:bgClr>
                  <a:srgbClr val="FFFFFF"/>
                </a:bgClr>
              </a:pattFill>
              <a:ln w="9525">
                <a:solidFill>
                  <a:schemeClr val="tx1"/>
                </a:solidFill>
                <a:miter lim="800000"/>
              </a:ln>
            </p:spPr>
            <p:txBody>
              <a:bodyPr anchor="ctr">
                <a:spAutoFit/>
              </a:bodyPr>
              <a:lstStyle/>
              <a:p>
                <a:endParaRPr lang="zh-CN" altLang="en-US"/>
              </a:p>
            </p:txBody>
          </p:sp>
        </p:grpSp>
        <p:sp>
          <p:nvSpPr>
            <p:cNvPr id="221195" name="Text Box 13"/>
            <p:cNvSpPr txBox="1">
              <a:spLocks noChangeArrowheads="1"/>
            </p:cNvSpPr>
            <p:nvPr/>
          </p:nvSpPr>
          <p:spPr bwMode="auto">
            <a:xfrm>
              <a:off x="1228" y="3486"/>
              <a:ext cx="551" cy="231"/>
            </a:xfrm>
            <a:prstGeom prst="rect">
              <a:avLst/>
            </a:prstGeom>
            <a:noFill/>
            <a:ln w="9525">
              <a:noFill/>
              <a:miter lim="800000"/>
            </a:ln>
          </p:spPr>
          <p:txBody>
            <a:bodyPr wrap="none" anchor="ctr">
              <a:spAutoFit/>
            </a:bodyPr>
            <a:lstStyle/>
            <a:p>
              <a:r>
                <a:rPr kumimoji="1" lang="zh-CN" altLang="en-US">
                  <a:latin typeface="Times New Roman" panose="02020603050405020304" pitchFamily="18" charset="0"/>
                </a:rPr>
                <a:t>头结点</a:t>
              </a:r>
              <a:endParaRPr kumimoji="1" lang="zh-CN" altLang="en-US">
                <a:latin typeface="Times New Roman" panose="02020603050405020304" pitchFamily="18" charset="0"/>
              </a:endParaRPr>
            </a:p>
          </p:txBody>
        </p:sp>
        <p:sp>
          <p:nvSpPr>
            <p:cNvPr id="221196" name="Line 14"/>
            <p:cNvSpPr>
              <a:spLocks noChangeShapeType="1"/>
            </p:cNvSpPr>
            <p:nvPr/>
          </p:nvSpPr>
          <p:spPr bwMode="auto">
            <a:xfrm>
              <a:off x="3330" y="3787"/>
              <a:ext cx="329"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221197" name="Text Box 15"/>
            <p:cNvSpPr txBox="1">
              <a:spLocks noChangeArrowheads="1"/>
            </p:cNvSpPr>
            <p:nvPr/>
          </p:nvSpPr>
          <p:spPr bwMode="auto">
            <a:xfrm>
              <a:off x="3641" y="3647"/>
              <a:ext cx="396"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221198" name="Line 16"/>
            <p:cNvSpPr>
              <a:spLocks noChangeShapeType="1"/>
            </p:cNvSpPr>
            <p:nvPr/>
          </p:nvSpPr>
          <p:spPr bwMode="auto">
            <a:xfrm>
              <a:off x="3960" y="3779"/>
              <a:ext cx="386" cy="0"/>
            </a:xfrm>
            <a:prstGeom prst="line">
              <a:avLst/>
            </a:prstGeom>
            <a:noFill/>
            <a:ln w="9525">
              <a:solidFill>
                <a:schemeClr val="tx1"/>
              </a:solidFill>
              <a:round/>
              <a:tailEnd type="triangle" w="med" len="med"/>
            </a:ln>
          </p:spPr>
          <p:txBody>
            <a:bodyPr anchor="ctr">
              <a:spAutoFit/>
            </a:bodyPr>
            <a:lstStyle/>
            <a:p>
              <a:endParaRPr lang="zh-CN" altLang="en-US"/>
            </a:p>
          </p:txBody>
        </p:sp>
        <p:sp>
          <p:nvSpPr>
            <p:cNvPr id="221199" name="Line 17"/>
            <p:cNvSpPr>
              <a:spLocks noChangeShapeType="1"/>
            </p:cNvSpPr>
            <p:nvPr/>
          </p:nvSpPr>
          <p:spPr bwMode="auto">
            <a:xfrm>
              <a:off x="4629" y="3694"/>
              <a:ext cx="0" cy="179"/>
            </a:xfrm>
            <a:prstGeom prst="line">
              <a:avLst/>
            </a:prstGeom>
            <a:noFill/>
            <a:ln w="9525">
              <a:solidFill>
                <a:schemeClr val="tx1"/>
              </a:solidFill>
              <a:round/>
            </a:ln>
          </p:spPr>
          <p:txBody>
            <a:bodyPr wrap="none" anchor="ctr">
              <a:spAutoFit/>
            </a:bodyPr>
            <a:lstStyle/>
            <a:p>
              <a:endParaRPr lang="zh-CN" altLang="en-US"/>
            </a:p>
          </p:txBody>
        </p:sp>
        <p:sp>
          <p:nvSpPr>
            <p:cNvPr id="221200" name="Text Box 18"/>
            <p:cNvSpPr txBox="1">
              <a:spLocks noChangeArrowheads="1"/>
            </p:cNvSpPr>
            <p:nvPr/>
          </p:nvSpPr>
          <p:spPr bwMode="auto">
            <a:xfrm>
              <a:off x="593" y="3664"/>
              <a:ext cx="428" cy="231"/>
            </a:xfrm>
            <a:prstGeom prst="rect">
              <a:avLst/>
            </a:prstGeom>
            <a:noFill/>
            <a:ln w="9525">
              <a:noFill/>
              <a:miter lim="800000"/>
            </a:ln>
          </p:spPr>
          <p:txBody>
            <a:bodyPr wrap="none" anchor="ctr">
              <a:spAutoFit/>
            </a:bodyPr>
            <a:lstStyle/>
            <a:p>
              <a:r>
                <a:rPr kumimoji="1" lang="en-US" altLang="zh-CN">
                  <a:latin typeface="Times New Roman" panose="02020603050405020304" pitchFamily="18" charset="0"/>
                </a:rPr>
                <a:t>front</a:t>
              </a:r>
              <a:endParaRPr kumimoji="1" lang="en-US" altLang="zh-CN">
                <a:latin typeface="Times New Roman" panose="02020603050405020304" pitchFamily="18" charset="0"/>
              </a:endParaRPr>
            </a:p>
          </p:txBody>
        </p:sp>
        <p:sp>
          <p:nvSpPr>
            <p:cNvPr id="221201" name="Text Box 19"/>
            <p:cNvSpPr txBox="1">
              <a:spLocks noChangeArrowheads="1"/>
            </p:cNvSpPr>
            <p:nvPr/>
          </p:nvSpPr>
          <p:spPr bwMode="auto">
            <a:xfrm>
              <a:off x="2001" y="3493"/>
              <a:ext cx="544" cy="231"/>
            </a:xfrm>
            <a:prstGeom prst="rect">
              <a:avLst/>
            </a:prstGeom>
            <a:noFill/>
            <a:ln w="9525">
              <a:noFill/>
              <a:miter lim="800000"/>
            </a:ln>
          </p:spPr>
          <p:txBody>
            <a:bodyPr anchor="ctr">
              <a:spAutoFit/>
            </a:bodyPr>
            <a:lstStyle/>
            <a:p>
              <a:r>
                <a:rPr kumimoji="1" lang="zh-CN" altLang="en-US">
                  <a:latin typeface="Times New Roman" panose="02020603050405020304" pitchFamily="18" charset="0"/>
                </a:rPr>
                <a:t>队头</a:t>
              </a:r>
              <a:endParaRPr kumimoji="1" lang="zh-CN" altLang="en-US">
                <a:latin typeface="Times New Roman" panose="02020603050405020304" pitchFamily="18" charset="0"/>
              </a:endParaRPr>
            </a:p>
          </p:txBody>
        </p:sp>
        <p:sp>
          <p:nvSpPr>
            <p:cNvPr id="221202" name="Text Box 20"/>
            <p:cNvSpPr txBox="1">
              <a:spLocks noChangeArrowheads="1"/>
            </p:cNvSpPr>
            <p:nvPr/>
          </p:nvSpPr>
          <p:spPr bwMode="auto">
            <a:xfrm>
              <a:off x="4427" y="3493"/>
              <a:ext cx="406" cy="231"/>
            </a:xfrm>
            <a:prstGeom prst="rect">
              <a:avLst/>
            </a:prstGeom>
            <a:noFill/>
            <a:ln w="9525">
              <a:noFill/>
              <a:miter lim="800000"/>
            </a:ln>
          </p:spPr>
          <p:txBody>
            <a:bodyPr wrap="none" anchor="ctr">
              <a:spAutoFit/>
            </a:bodyPr>
            <a:lstStyle/>
            <a:p>
              <a:r>
                <a:rPr kumimoji="1" lang="zh-CN" altLang="en-US">
                  <a:latin typeface="Times New Roman" panose="02020603050405020304" pitchFamily="18" charset="0"/>
                </a:rPr>
                <a:t>队尾</a:t>
              </a:r>
              <a:endParaRPr kumimoji="1" lang="zh-CN" altLang="en-US">
                <a:latin typeface="Times New Roman" panose="02020603050405020304" pitchFamily="18" charset="0"/>
              </a:endParaRPr>
            </a:p>
          </p:txBody>
        </p:sp>
        <p:sp>
          <p:nvSpPr>
            <p:cNvPr id="221203" name="Line 21"/>
            <p:cNvSpPr>
              <a:spLocks noChangeShapeType="1"/>
            </p:cNvSpPr>
            <p:nvPr/>
          </p:nvSpPr>
          <p:spPr bwMode="auto">
            <a:xfrm flipV="1">
              <a:off x="4629" y="3873"/>
              <a:ext cx="0" cy="186"/>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221204" name="Text Box 22"/>
            <p:cNvSpPr txBox="1">
              <a:spLocks noChangeArrowheads="1"/>
            </p:cNvSpPr>
            <p:nvPr/>
          </p:nvSpPr>
          <p:spPr bwMode="auto">
            <a:xfrm>
              <a:off x="4450" y="3983"/>
              <a:ext cx="380" cy="231"/>
            </a:xfrm>
            <a:prstGeom prst="rect">
              <a:avLst/>
            </a:prstGeom>
            <a:noFill/>
            <a:ln w="9525">
              <a:noFill/>
              <a:miter lim="800000"/>
            </a:ln>
          </p:spPr>
          <p:txBody>
            <a:bodyPr wrap="none" anchor="ctr">
              <a:spAutoFit/>
            </a:bodyPr>
            <a:lstStyle/>
            <a:p>
              <a:r>
                <a:rPr kumimoji="1" lang="en-US" altLang="zh-CN">
                  <a:latin typeface="Times New Roman" panose="02020603050405020304" pitchFamily="18" charset="0"/>
                </a:rPr>
                <a:t>rear</a:t>
              </a:r>
              <a:endParaRPr kumimoji="1" lang="en-US" altLang="zh-CN">
                <a:latin typeface="Times New Roman" panose="02020603050405020304" pitchFamily="18" charset="0"/>
              </a:endParaRPr>
            </a:p>
          </p:txBody>
        </p:sp>
        <p:sp>
          <p:nvSpPr>
            <p:cNvPr id="221205" name="Rectangle 23"/>
            <p:cNvSpPr>
              <a:spLocks noChangeArrowheads="1"/>
            </p:cNvSpPr>
            <p:nvPr/>
          </p:nvSpPr>
          <p:spPr bwMode="auto">
            <a:xfrm>
              <a:off x="4368" y="3696"/>
              <a:ext cx="565" cy="178"/>
            </a:xfrm>
            <a:prstGeom prst="rect">
              <a:avLst/>
            </a:prstGeom>
            <a:noFill/>
            <a:ln w="9525">
              <a:solidFill>
                <a:schemeClr val="tx1"/>
              </a:solidFill>
              <a:miter lim="800000"/>
            </a:ln>
          </p:spPr>
          <p:txBody>
            <a:bodyPr anchor="ctr">
              <a:spAutoFit/>
            </a:bodyPr>
            <a:lstStyle/>
            <a:p>
              <a:endParaRPr lang="zh-CN" altLang="en-US"/>
            </a:p>
          </p:txBody>
        </p:sp>
        <p:sp>
          <p:nvSpPr>
            <p:cNvPr id="221206" name="Rectangle 24"/>
            <p:cNvSpPr>
              <a:spLocks noChangeArrowheads="1"/>
            </p:cNvSpPr>
            <p:nvPr/>
          </p:nvSpPr>
          <p:spPr bwMode="auto">
            <a:xfrm>
              <a:off x="2013" y="3690"/>
              <a:ext cx="565" cy="178"/>
            </a:xfrm>
            <a:prstGeom prst="rect">
              <a:avLst/>
            </a:prstGeom>
            <a:noFill/>
            <a:ln w="9525">
              <a:solidFill>
                <a:schemeClr val="tx1"/>
              </a:solidFill>
              <a:miter lim="800000"/>
            </a:ln>
          </p:spPr>
          <p:txBody>
            <a:bodyPr anchor="ctr">
              <a:spAutoFit/>
            </a:bodyPr>
            <a:lstStyle/>
            <a:p>
              <a:endParaRPr lang="zh-CN" altLang="en-US"/>
            </a:p>
          </p:txBody>
        </p:sp>
        <p:sp>
          <p:nvSpPr>
            <p:cNvPr id="221207" name="Rectangle 25"/>
            <p:cNvSpPr>
              <a:spLocks noChangeArrowheads="1"/>
            </p:cNvSpPr>
            <p:nvPr/>
          </p:nvSpPr>
          <p:spPr bwMode="auto">
            <a:xfrm>
              <a:off x="2832" y="3696"/>
              <a:ext cx="565" cy="178"/>
            </a:xfrm>
            <a:prstGeom prst="rect">
              <a:avLst/>
            </a:prstGeom>
            <a:noFill/>
            <a:ln w="9525">
              <a:solidFill>
                <a:schemeClr val="tx1"/>
              </a:solidFill>
              <a:miter lim="800000"/>
            </a:ln>
          </p:spPr>
          <p:txBody>
            <a:bodyPr anchor="ctr">
              <a:spAutoFit/>
            </a:bodyPr>
            <a:lstStyle/>
            <a:p>
              <a:endParaRPr lang="zh-CN" altLang="en-US"/>
            </a:p>
          </p:txBody>
        </p:sp>
      </p:grpSp>
      <p:sp>
        <p:nvSpPr>
          <p:cNvPr id="5" name="灯片编号占位符 4"/>
          <p:cNvSpPr>
            <a:spLocks noGrp="1"/>
          </p:cNvSpPr>
          <p:nvPr>
            <p:ph type="sldNum" sz="quarter" idx="12"/>
          </p:nvPr>
        </p:nvSpPr>
        <p:spPr/>
        <p:txBody>
          <a:bodyPr/>
          <a:lstStyle/>
          <a:p>
            <a:pPr>
              <a:defRPr/>
            </a:pPr>
            <a:fld id="{817ED402-5A0E-45A3-BDDD-E4610ECFF5C5}"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Rectangle 2"/>
          <p:cNvSpPr>
            <a:spLocks noGrp="1"/>
          </p:cNvSpPr>
          <p:nvPr>
            <p:ph type="title"/>
          </p:nvPr>
        </p:nvSpPr>
        <p:spPr/>
        <p:txBody>
          <a:bodyPr/>
          <a:lstStyle/>
          <a:p>
            <a:pPr eaLnBrk="1" hangingPunct="1"/>
            <a:r>
              <a:rPr lang="zh-CN" altLang="en-US" smtClean="0"/>
              <a:t>栈和队列</a:t>
            </a:r>
            <a:endParaRPr lang="zh-CN" altLang="en-US" smtClean="0"/>
          </a:p>
        </p:txBody>
      </p:sp>
      <p:grpSp>
        <p:nvGrpSpPr>
          <p:cNvPr id="2" name="Group 3"/>
          <p:cNvGrpSpPr/>
          <p:nvPr/>
        </p:nvGrpSpPr>
        <p:grpSpPr bwMode="auto">
          <a:xfrm>
            <a:off x="944563" y="2057400"/>
            <a:ext cx="3694112" cy="701675"/>
            <a:chOff x="2149" y="2438"/>
            <a:chExt cx="2327" cy="1069"/>
          </a:xfrm>
        </p:grpSpPr>
        <p:grpSp>
          <p:nvGrpSpPr>
            <p:cNvPr id="223295" name="Group 4"/>
            <p:cNvGrpSpPr/>
            <p:nvPr/>
          </p:nvGrpSpPr>
          <p:grpSpPr bwMode="auto">
            <a:xfrm>
              <a:off x="2784" y="2630"/>
              <a:ext cx="681" cy="259"/>
              <a:chOff x="1087" y="2412"/>
              <a:chExt cx="681" cy="259"/>
            </a:xfrm>
          </p:grpSpPr>
          <p:sp>
            <p:nvSpPr>
              <p:cNvPr id="223306" name="Rectangle 5" descr="宽上对角线"/>
              <p:cNvSpPr>
                <a:spLocks noChangeArrowheads="1"/>
              </p:cNvSpPr>
              <p:nvPr/>
            </p:nvSpPr>
            <p:spPr bwMode="auto">
              <a:xfrm>
                <a:off x="1424" y="2416"/>
                <a:ext cx="344" cy="255"/>
              </a:xfrm>
              <a:prstGeom prst="rect">
                <a:avLst/>
              </a:prstGeom>
              <a:noFill/>
              <a:ln w="9525">
                <a:solidFill>
                  <a:schemeClr val="tx1"/>
                </a:solidFill>
                <a:miter lim="800000"/>
              </a:ln>
            </p:spPr>
            <p:txBody>
              <a:bodyPr anchor="ctr">
                <a:spAutoFit/>
              </a:bodyPr>
              <a:lstStyle/>
              <a:p>
                <a:endParaRPr lang="zh-CN" altLang="en-US"/>
              </a:p>
            </p:txBody>
          </p:sp>
          <p:sp>
            <p:nvSpPr>
              <p:cNvPr id="223307" name="Rectangle 6" descr="浅色上对角线"/>
              <p:cNvSpPr>
                <a:spLocks noChangeArrowheads="1"/>
              </p:cNvSpPr>
              <p:nvPr/>
            </p:nvSpPr>
            <p:spPr bwMode="auto">
              <a:xfrm>
                <a:off x="1087" y="2412"/>
                <a:ext cx="344" cy="255"/>
              </a:xfrm>
              <a:prstGeom prst="rect">
                <a:avLst/>
              </a:prstGeom>
              <a:pattFill prst="ltUpDiag">
                <a:fgClr>
                  <a:srgbClr val="000000"/>
                </a:fgClr>
                <a:bgClr>
                  <a:srgbClr val="FFFFFF"/>
                </a:bgClr>
              </a:pattFill>
              <a:ln w="9525">
                <a:solidFill>
                  <a:schemeClr val="tx1"/>
                </a:solidFill>
                <a:miter lim="800000"/>
              </a:ln>
            </p:spPr>
            <p:txBody>
              <a:bodyPr anchor="ctr">
                <a:spAutoFit/>
              </a:bodyPr>
              <a:lstStyle/>
              <a:p>
                <a:endParaRPr lang="zh-CN" altLang="en-US"/>
              </a:p>
            </p:txBody>
          </p:sp>
        </p:grpSp>
        <p:sp>
          <p:nvSpPr>
            <p:cNvPr id="223296" name="Text Box 7"/>
            <p:cNvSpPr txBox="1">
              <a:spLocks noChangeArrowheads="1"/>
            </p:cNvSpPr>
            <p:nvPr/>
          </p:nvSpPr>
          <p:spPr bwMode="auto">
            <a:xfrm>
              <a:off x="2697" y="2888"/>
              <a:ext cx="462" cy="604"/>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front</a:t>
              </a:r>
              <a:endParaRPr kumimoji="1" lang="en-US" altLang="zh-CN" sz="2000">
                <a:latin typeface="Times New Roman" panose="02020603050405020304" pitchFamily="18" charset="0"/>
              </a:endParaRPr>
            </a:p>
          </p:txBody>
        </p:sp>
        <p:sp>
          <p:nvSpPr>
            <p:cNvPr id="223297" name="Line 8"/>
            <p:cNvSpPr>
              <a:spLocks noChangeShapeType="1"/>
            </p:cNvSpPr>
            <p:nvPr/>
          </p:nvSpPr>
          <p:spPr bwMode="auto">
            <a:xfrm flipV="1">
              <a:off x="4126" y="2881"/>
              <a:ext cx="0" cy="266"/>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223298" name="Text Box 9"/>
            <p:cNvSpPr txBox="1">
              <a:spLocks noChangeArrowheads="1"/>
            </p:cNvSpPr>
            <p:nvPr/>
          </p:nvSpPr>
          <p:spPr bwMode="auto">
            <a:xfrm>
              <a:off x="3935" y="2902"/>
              <a:ext cx="409" cy="605"/>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rear</a:t>
              </a:r>
              <a:endParaRPr kumimoji="1" lang="en-US" altLang="zh-CN" sz="2000">
                <a:latin typeface="Times New Roman" panose="02020603050405020304" pitchFamily="18" charset="0"/>
              </a:endParaRPr>
            </a:p>
          </p:txBody>
        </p:sp>
        <p:sp>
          <p:nvSpPr>
            <p:cNvPr id="223299" name="Line 10"/>
            <p:cNvSpPr>
              <a:spLocks noChangeShapeType="1"/>
            </p:cNvSpPr>
            <p:nvPr/>
          </p:nvSpPr>
          <p:spPr bwMode="auto">
            <a:xfrm flipV="1">
              <a:off x="2942" y="2884"/>
              <a:ext cx="0" cy="244"/>
            </a:xfrm>
            <a:prstGeom prst="line">
              <a:avLst/>
            </a:prstGeom>
            <a:noFill/>
            <a:ln w="9525">
              <a:solidFill>
                <a:schemeClr val="tx1"/>
              </a:solidFill>
              <a:round/>
              <a:tailEnd type="triangle" w="med" len="med"/>
            </a:ln>
          </p:spPr>
          <p:txBody>
            <a:bodyPr anchor="ctr">
              <a:spAutoFit/>
            </a:bodyPr>
            <a:lstStyle/>
            <a:p>
              <a:endParaRPr lang="zh-CN" altLang="en-US"/>
            </a:p>
          </p:txBody>
        </p:sp>
        <p:sp>
          <p:nvSpPr>
            <p:cNvPr id="223300" name="Text Box 11"/>
            <p:cNvSpPr txBox="1">
              <a:spLocks noChangeArrowheads="1"/>
            </p:cNvSpPr>
            <p:nvPr/>
          </p:nvSpPr>
          <p:spPr bwMode="auto">
            <a:xfrm>
              <a:off x="2149" y="2438"/>
              <a:ext cx="518" cy="605"/>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x</a:t>
              </a:r>
              <a:r>
                <a:rPr kumimoji="1" lang="zh-CN" altLang="zh-CN" sz="2000">
                  <a:latin typeface="Times New Roman" panose="02020603050405020304" pitchFamily="18" charset="0"/>
                </a:rPr>
                <a:t>入</a:t>
              </a:r>
              <a:r>
                <a:rPr kumimoji="1" lang="zh-CN" altLang="en-US" sz="2000">
                  <a:latin typeface="Times New Roman" panose="02020603050405020304" pitchFamily="18" charset="0"/>
                </a:rPr>
                <a:t>队</a:t>
              </a:r>
              <a:endParaRPr kumimoji="1" lang="zh-CN" altLang="en-US" sz="2000">
                <a:latin typeface="Times New Roman" panose="02020603050405020304" pitchFamily="18" charset="0"/>
              </a:endParaRPr>
            </a:p>
          </p:txBody>
        </p:sp>
        <p:sp>
          <p:nvSpPr>
            <p:cNvPr id="223301" name="Rectangle 12"/>
            <p:cNvSpPr>
              <a:spLocks noChangeArrowheads="1"/>
            </p:cNvSpPr>
            <p:nvPr/>
          </p:nvSpPr>
          <p:spPr bwMode="auto">
            <a:xfrm>
              <a:off x="3810" y="2634"/>
              <a:ext cx="666" cy="255"/>
            </a:xfrm>
            <a:prstGeom prst="rect">
              <a:avLst/>
            </a:prstGeom>
            <a:noFill/>
            <a:ln w="9525">
              <a:solidFill>
                <a:schemeClr val="tx1"/>
              </a:solidFill>
              <a:miter lim="800000"/>
            </a:ln>
          </p:spPr>
          <p:txBody>
            <a:bodyPr anchor="ctr">
              <a:spAutoFit/>
            </a:bodyPr>
            <a:lstStyle/>
            <a:p>
              <a:endParaRPr lang="zh-CN" altLang="en-US"/>
            </a:p>
          </p:txBody>
        </p:sp>
        <p:sp>
          <p:nvSpPr>
            <p:cNvPr id="223302" name="Line 13"/>
            <p:cNvSpPr>
              <a:spLocks noChangeShapeType="1"/>
            </p:cNvSpPr>
            <p:nvPr/>
          </p:nvSpPr>
          <p:spPr bwMode="auto">
            <a:xfrm>
              <a:off x="3393" y="2758"/>
              <a:ext cx="422"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223303" name="Line 14"/>
            <p:cNvSpPr>
              <a:spLocks noChangeShapeType="1"/>
            </p:cNvSpPr>
            <p:nvPr/>
          </p:nvSpPr>
          <p:spPr bwMode="auto">
            <a:xfrm>
              <a:off x="4123" y="2633"/>
              <a:ext cx="0" cy="256"/>
            </a:xfrm>
            <a:prstGeom prst="line">
              <a:avLst/>
            </a:prstGeom>
            <a:noFill/>
            <a:ln w="9525">
              <a:solidFill>
                <a:schemeClr val="tx1"/>
              </a:solidFill>
              <a:round/>
            </a:ln>
          </p:spPr>
          <p:txBody>
            <a:bodyPr wrap="none" anchor="ctr">
              <a:spAutoFit/>
            </a:bodyPr>
            <a:lstStyle/>
            <a:p>
              <a:endParaRPr lang="zh-CN" altLang="en-US"/>
            </a:p>
          </p:txBody>
        </p:sp>
        <p:sp>
          <p:nvSpPr>
            <p:cNvPr id="223304" name="Text Box 15"/>
            <p:cNvSpPr txBox="1">
              <a:spLocks noChangeArrowheads="1"/>
            </p:cNvSpPr>
            <p:nvPr/>
          </p:nvSpPr>
          <p:spPr bwMode="auto">
            <a:xfrm>
              <a:off x="4185" y="2487"/>
              <a:ext cx="209" cy="604"/>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223305" name="Text Box 16"/>
            <p:cNvSpPr txBox="1">
              <a:spLocks noChangeArrowheads="1"/>
            </p:cNvSpPr>
            <p:nvPr/>
          </p:nvSpPr>
          <p:spPr bwMode="auto">
            <a:xfrm>
              <a:off x="3847" y="2453"/>
              <a:ext cx="196" cy="604"/>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x</a:t>
              </a:r>
              <a:endParaRPr kumimoji="1" lang="en-US" altLang="zh-CN" sz="2000">
                <a:latin typeface="Times New Roman" panose="02020603050405020304" pitchFamily="18" charset="0"/>
              </a:endParaRPr>
            </a:p>
          </p:txBody>
        </p:sp>
      </p:grpSp>
      <p:grpSp>
        <p:nvGrpSpPr>
          <p:cNvPr id="4" name="Group 17"/>
          <p:cNvGrpSpPr/>
          <p:nvPr/>
        </p:nvGrpSpPr>
        <p:grpSpPr bwMode="auto">
          <a:xfrm>
            <a:off x="973138" y="3048000"/>
            <a:ext cx="5257800" cy="692150"/>
            <a:chOff x="300" y="3158"/>
            <a:chExt cx="3312" cy="1051"/>
          </a:xfrm>
        </p:grpSpPr>
        <p:grpSp>
          <p:nvGrpSpPr>
            <p:cNvPr id="223278" name="Group 18"/>
            <p:cNvGrpSpPr/>
            <p:nvPr/>
          </p:nvGrpSpPr>
          <p:grpSpPr bwMode="auto">
            <a:xfrm>
              <a:off x="946" y="3348"/>
              <a:ext cx="681" cy="259"/>
              <a:chOff x="1087" y="2412"/>
              <a:chExt cx="681" cy="259"/>
            </a:xfrm>
          </p:grpSpPr>
          <p:sp>
            <p:nvSpPr>
              <p:cNvPr id="223293" name="Rectangle 19" descr="宽上对角线"/>
              <p:cNvSpPr>
                <a:spLocks noChangeArrowheads="1"/>
              </p:cNvSpPr>
              <p:nvPr/>
            </p:nvSpPr>
            <p:spPr bwMode="auto">
              <a:xfrm>
                <a:off x="1424" y="2416"/>
                <a:ext cx="344" cy="255"/>
              </a:xfrm>
              <a:prstGeom prst="rect">
                <a:avLst/>
              </a:prstGeom>
              <a:noFill/>
              <a:ln w="9525">
                <a:solidFill>
                  <a:schemeClr val="tx1"/>
                </a:solidFill>
                <a:miter lim="800000"/>
              </a:ln>
            </p:spPr>
            <p:txBody>
              <a:bodyPr anchor="ctr">
                <a:spAutoFit/>
              </a:bodyPr>
              <a:lstStyle/>
              <a:p>
                <a:endParaRPr lang="zh-CN" altLang="en-US"/>
              </a:p>
            </p:txBody>
          </p:sp>
          <p:sp>
            <p:nvSpPr>
              <p:cNvPr id="223294" name="Rectangle 20" descr="浅色上对角线"/>
              <p:cNvSpPr>
                <a:spLocks noChangeArrowheads="1"/>
              </p:cNvSpPr>
              <p:nvPr/>
            </p:nvSpPr>
            <p:spPr bwMode="auto">
              <a:xfrm>
                <a:off x="1087" y="2412"/>
                <a:ext cx="344" cy="255"/>
              </a:xfrm>
              <a:prstGeom prst="rect">
                <a:avLst/>
              </a:prstGeom>
              <a:pattFill prst="ltUpDiag">
                <a:fgClr>
                  <a:srgbClr val="000000"/>
                </a:fgClr>
                <a:bgClr>
                  <a:srgbClr val="FFFFFF"/>
                </a:bgClr>
              </a:pattFill>
              <a:ln w="9525">
                <a:solidFill>
                  <a:schemeClr val="tx1"/>
                </a:solidFill>
                <a:miter lim="800000"/>
              </a:ln>
            </p:spPr>
            <p:txBody>
              <a:bodyPr anchor="ctr">
                <a:spAutoFit/>
              </a:bodyPr>
              <a:lstStyle/>
              <a:p>
                <a:endParaRPr lang="zh-CN" altLang="en-US"/>
              </a:p>
            </p:txBody>
          </p:sp>
        </p:grpSp>
        <p:sp>
          <p:nvSpPr>
            <p:cNvPr id="223279" name="Text Box 21"/>
            <p:cNvSpPr txBox="1">
              <a:spLocks noChangeArrowheads="1"/>
            </p:cNvSpPr>
            <p:nvPr/>
          </p:nvSpPr>
          <p:spPr bwMode="auto">
            <a:xfrm>
              <a:off x="848" y="3606"/>
              <a:ext cx="462" cy="603"/>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front</a:t>
              </a:r>
              <a:endParaRPr kumimoji="1" lang="en-US" altLang="zh-CN" sz="2000">
                <a:latin typeface="Times New Roman" panose="02020603050405020304" pitchFamily="18" charset="0"/>
              </a:endParaRPr>
            </a:p>
          </p:txBody>
        </p:sp>
        <p:sp>
          <p:nvSpPr>
            <p:cNvPr id="223280" name="Line 22"/>
            <p:cNvSpPr>
              <a:spLocks noChangeShapeType="1"/>
            </p:cNvSpPr>
            <p:nvPr/>
          </p:nvSpPr>
          <p:spPr bwMode="auto">
            <a:xfrm flipV="1">
              <a:off x="3255" y="3577"/>
              <a:ext cx="0" cy="266"/>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223281" name="Text Box 23"/>
            <p:cNvSpPr txBox="1">
              <a:spLocks noChangeArrowheads="1"/>
            </p:cNvSpPr>
            <p:nvPr/>
          </p:nvSpPr>
          <p:spPr bwMode="auto">
            <a:xfrm>
              <a:off x="3064" y="3599"/>
              <a:ext cx="409" cy="603"/>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rear</a:t>
              </a:r>
              <a:endParaRPr kumimoji="1" lang="en-US" altLang="zh-CN" sz="2000">
                <a:latin typeface="Times New Roman" panose="02020603050405020304" pitchFamily="18" charset="0"/>
              </a:endParaRPr>
            </a:p>
          </p:txBody>
        </p:sp>
        <p:sp>
          <p:nvSpPr>
            <p:cNvPr id="223282" name="Line 24"/>
            <p:cNvSpPr>
              <a:spLocks noChangeShapeType="1"/>
            </p:cNvSpPr>
            <p:nvPr/>
          </p:nvSpPr>
          <p:spPr bwMode="auto">
            <a:xfrm flipV="1">
              <a:off x="1093" y="3602"/>
              <a:ext cx="0" cy="244"/>
            </a:xfrm>
            <a:prstGeom prst="line">
              <a:avLst/>
            </a:prstGeom>
            <a:noFill/>
            <a:ln w="9525">
              <a:solidFill>
                <a:schemeClr val="tx1"/>
              </a:solidFill>
              <a:round/>
              <a:tailEnd type="triangle" w="med" len="med"/>
            </a:ln>
          </p:spPr>
          <p:txBody>
            <a:bodyPr anchor="ctr">
              <a:spAutoFit/>
            </a:bodyPr>
            <a:lstStyle/>
            <a:p>
              <a:endParaRPr lang="zh-CN" altLang="en-US"/>
            </a:p>
          </p:txBody>
        </p:sp>
        <p:sp>
          <p:nvSpPr>
            <p:cNvPr id="223283" name="Text Box 25"/>
            <p:cNvSpPr txBox="1">
              <a:spLocks noChangeArrowheads="1"/>
            </p:cNvSpPr>
            <p:nvPr/>
          </p:nvSpPr>
          <p:spPr bwMode="auto">
            <a:xfrm>
              <a:off x="300" y="3158"/>
              <a:ext cx="518" cy="602"/>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y</a:t>
              </a:r>
              <a:r>
                <a:rPr kumimoji="1" lang="zh-CN" altLang="zh-CN" sz="2000">
                  <a:latin typeface="Times New Roman" panose="02020603050405020304" pitchFamily="18" charset="0"/>
                </a:rPr>
                <a:t>入</a:t>
              </a:r>
              <a:r>
                <a:rPr kumimoji="1" lang="zh-CN" altLang="en-US" sz="2000">
                  <a:latin typeface="Times New Roman" panose="02020603050405020304" pitchFamily="18" charset="0"/>
                </a:rPr>
                <a:t>队</a:t>
              </a:r>
              <a:endParaRPr kumimoji="1" lang="zh-CN" altLang="en-US" sz="2000">
                <a:latin typeface="Times New Roman" panose="02020603050405020304" pitchFamily="18" charset="0"/>
              </a:endParaRPr>
            </a:p>
          </p:txBody>
        </p:sp>
        <p:sp>
          <p:nvSpPr>
            <p:cNvPr id="223284" name="Rectangle 26"/>
            <p:cNvSpPr>
              <a:spLocks noChangeArrowheads="1"/>
            </p:cNvSpPr>
            <p:nvPr/>
          </p:nvSpPr>
          <p:spPr bwMode="auto">
            <a:xfrm>
              <a:off x="1961" y="3352"/>
              <a:ext cx="666" cy="255"/>
            </a:xfrm>
            <a:prstGeom prst="rect">
              <a:avLst/>
            </a:prstGeom>
            <a:noFill/>
            <a:ln w="9525">
              <a:solidFill>
                <a:schemeClr val="tx1"/>
              </a:solidFill>
              <a:miter lim="800000"/>
            </a:ln>
          </p:spPr>
          <p:txBody>
            <a:bodyPr anchor="ctr">
              <a:spAutoFit/>
            </a:bodyPr>
            <a:lstStyle/>
            <a:p>
              <a:endParaRPr lang="zh-CN" altLang="en-US"/>
            </a:p>
          </p:txBody>
        </p:sp>
        <p:sp>
          <p:nvSpPr>
            <p:cNvPr id="223285" name="Line 27"/>
            <p:cNvSpPr>
              <a:spLocks noChangeShapeType="1"/>
            </p:cNvSpPr>
            <p:nvPr/>
          </p:nvSpPr>
          <p:spPr bwMode="auto">
            <a:xfrm>
              <a:off x="1544" y="3476"/>
              <a:ext cx="422"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223286" name="Line 28"/>
            <p:cNvSpPr>
              <a:spLocks noChangeShapeType="1"/>
            </p:cNvSpPr>
            <p:nvPr/>
          </p:nvSpPr>
          <p:spPr bwMode="auto">
            <a:xfrm>
              <a:off x="2274" y="3351"/>
              <a:ext cx="0" cy="256"/>
            </a:xfrm>
            <a:prstGeom prst="line">
              <a:avLst/>
            </a:prstGeom>
            <a:noFill/>
            <a:ln w="9525">
              <a:solidFill>
                <a:schemeClr val="tx1"/>
              </a:solidFill>
              <a:round/>
            </a:ln>
          </p:spPr>
          <p:txBody>
            <a:bodyPr wrap="none" anchor="ctr">
              <a:spAutoFit/>
            </a:bodyPr>
            <a:lstStyle/>
            <a:p>
              <a:endParaRPr lang="zh-CN" altLang="en-US"/>
            </a:p>
          </p:txBody>
        </p:sp>
        <p:sp>
          <p:nvSpPr>
            <p:cNvPr id="223287" name="Text Box 29"/>
            <p:cNvSpPr txBox="1">
              <a:spLocks noChangeArrowheads="1"/>
            </p:cNvSpPr>
            <p:nvPr/>
          </p:nvSpPr>
          <p:spPr bwMode="auto">
            <a:xfrm>
              <a:off x="1998" y="3172"/>
              <a:ext cx="196" cy="603"/>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x</a:t>
              </a:r>
              <a:endParaRPr kumimoji="1" lang="en-US" altLang="zh-CN" sz="2000">
                <a:latin typeface="Times New Roman" panose="02020603050405020304" pitchFamily="18" charset="0"/>
              </a:endParaRPr>
            </a:p>
          </p:txBody>
        </p:sp>
        <p:sp>
          <p:nvSpPr>
            <p:cNvPr id="223288" name="Rectangle 30"/>
            <p:cNvSpPr>
              <a:spLocks noChangeArrowheads="1"/>
            </p:cNvSpPr>
            <p:nvPr/>
          </p:nvSpPr>
          <p:spPr bwMode="auto">
            <a:xfrm>
              <a:off x="2946" y="3359"/>
              <a:ext cx="666" cy="255"/>
            </a:xfrm>
            <a:prstGeom prst="rect">
              <a:avLst/>
            </a:prstGeom>
            <a:noFill/>
            <a:ln w="9525">
              <a:solidFill>
                <a:schemeClr val="tx1"/>
              </a:solidFill>
              <a:miter lim="800000"/>
            </a:ln>
          </p:spPr>
          <p:txBody>
            <a:bodyPr anchor="ctr">
              <a:spAutoFit/>
            </a:bodyPr>
            <a:lstStyle/>
            <a:p>
              <a:endParaRPr lang="zh-CN" altLang="en-US"/>
            </a:p>
          </p:txBody>
        </p:sp>
        <p:sp>
          <p:nvSpPr>
            <p:cNvPr id="223289" name="Line 31"/>
            <p:cNvSpPr>
              <a:spLocks noChangeShapeType="1"/>
            </p:cNvSpPr>
            <p:nvPr/>
          </p:nvSpPr>
          <p:spPr bwMode="auto">
            <a:xfrm>
              <a:off x="3259" y="3358"/>
              <a:ext cx="0" cy="256"/>
            </a:xfrm>
            <a:prstGeom prst="line">
              <a:avLst/>
            </a:prstGeom>
            <a:noFill/>
            <a:ln w="9525">
              <a:solidFill>
                <a:schemeClr val="tx1"/>
              </a:solidFill>
              <a:round/>
            </a:ln>
          </p:spPr>
          <p:txBody>
            <a:bodyPr wrap="none" anchor="ctr">
              <a:spAutoFit/>
            </a:bodyPr>
            <a:lstStyle/>
            <a:p>
              <a:endParaRPr lang="zh-CN" altLang="en-US"/>
            </a:p>
          </p:txBody>
        </p:sp>
        <p:sp>
          <p:nvSpPr>
            <p:cNvPr id="223290" name="Text Box 32"/>
            <p:cNvSpPr txBox="1">
              <a:spLocks noChangeArrowheads="1"/>
            </p:cNvSpPr>
            <p:nvPr/>
          </p:nvSpPr>
          <p:spPr bwMode="auto">
            <a:xfrm>
              <a:off x="3321" y="3213"/>
              <a:ext cx="209" cy="603"/>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223291" name="Text Box 33"/>
            <p:cNvSpPr txBox="1">
              <a:spLocks noChangeArrowheads="1"/>
            </p:cNvSpPr>
            <p:nvPr/>
          </p:nvSpPr>
          <p:spPr bwMode="auto">
            <a:xfrm>
              <a:off x="2983" y="3179"/>
              <a:ext cx="196" cy="603"/>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y</a:t>
              </a:r>
              <a:endParaRPr kumimoji="1" lang="en-US" altLang="zh-CN" sz="2000">
                <a:latin typeface="Times New Roman" panose="02020603050405020304" pitchFamily="18" charset="0"/>
              </a:endParaRPr>
            </a:p>
          </p:txBody>
        </p:sp>
        <p:sp>
          <p:nvSpPr>
            <p:cNvPr id="223292" name="Line 34"/>
            <p:cNvSpPr>
              <a:spLocks noChangeShapeType="1"/>
            </p:cNvSpPr>
            <p:nvPr/>
          </p:nvSpPr>
          <p:spPr bwMode="auto">
            <a:xfrm>
              <a:off x="2529" y="3483"/>
              <a:ext cx="422" cy="0"/>
            </a:xfrm>
            <a:prstGeom prst="line">
              <a:avLst/>
            </a:prstGeom>
            <a:noFill/>
            <a:ln w="9525">
              <a:solidFill>
                <a:schemeClr val="tx1"/>
              </a:solidFill>
              <a:round/>
              <a:tailEnd type="triangle" w="med" len="med"/>
            </a:ln>
          </p:spPr>
          <p:txBody>
            <a:bodyPr wrap="none" anchor="ctr">
              <a:spAutoFit/>
            </a:bodyPr>
            <a:lstStyle/>
            <a:p>
              <a:endParaRPr lang="zh-CN" altLang="en-US"/>
            </a:p>
          </p:txBody>
        </p:sp>
      </p:grpSp>
      <p:grpSp>
        <p:nvGrpSpPr>
          <p:cNvPr id="6" name="Group 35"/>
          <p:cNvGrpSpPr/>
          <p:nvPr/>
        </p:nvGrpSpPr>
        <p:grpSpPr bwMode="auto">
          <a:xfrm>
            <a:off x="914400" y="3962400"/>
            <a:ext cx="5257800" cy="692150"/>
            <a:chOff x="1107" y="321"/>
            <a:chExt cx="3312" cy="1051"/>
          </a:xfrm>
        </p:grpSpPr>
        <p:grpSp>
          <p:nvGrpSpPr>
            <p:cNvPr id="223260" name="Group 36"/>
            <p:cNvGrpSpPr/>
            <p:nvPr/>
          </p:nvGrpSpPr>
          <p:grpSpPr bwMode="auto">
            <a:xfrm>
              <a:off x="1753" y="511"/>
              <a:ext cx="681" cy="259"/>
              <a:chOff x="1087" y="2412"/>
              <a:chExt cx="681" cy="259"/>
            </a:xfrm>
          </p:grpSpPr>
          <p:sp>
            <p:nvSpPr>
              <p:cNvPr id="223276" name="Rectangle 37" descr="宽上对角线"/>
              <p:cNvSpPr>
                <a:spLocks noChangeArrowheads="1"/>
              </p:cNvSpPr>
              <p:nvPr/>
            </p:nvSpPr>
            <p:spPr bwMode="auto">
              <a:xfrm>
                <a:off x="1424" y="2416"/>
                <a:ext cx="344" cy="255"/>
              </a:xfrm>
              <a:prstGeom prst="rect">
                <a:avLst/>
              </a:prstGeom>
              <a:noFill/>
              <a:ln w="9525">
                <a:solidFill>
                  <a:schemeClr val="tx1"/>
                </a:solidFill>
                <a:miter lim="800000"/>
              </a:ln>
            </p:spPr>
            <p:txBody>
              <a:bodyPr anchor="ctr">
                <a:spAutoFit/>
              </a:bodyPr>
              <a:lstStyle/>
              <a:p>
                <a:endParaRPr lang="zh-CN" altLang="en-US"/>
              </a:p>
            </p:txBody>
          </p:sp>
          <p:sp>
            <p:nvSpPr>
              <p:cNvPr id="223277" name="Rectangle 38" descr="浅色上对角线"/>
              <p:cNvSpPr>
                <a:spLocks noChangeArrowheads="1"/>
              </p:cNvSpPr>
              <p:nvPr/>
            </p:nvSpPr>
            <p:spPr bwMode="auto">
              <a:xfrm>
                <a:off x="1087" y="2412"/>
                <a:ext cx="344" cy="255"/>
              </a:xfrm>
              <a:prstGeom prst="rect">
                <a:avLst/>
              </a:prstGeom>
              <a:pattFill prst="ltUpDiag">
                <a:fgClr>
                  <a:srgbClr val="000000"/>
                </a:fgClr>
                <a:bgClr>
                  <a:srgbClr val="FFFFFF"/>
                </a:bgClr>
              </a:pattFill>
              <a:ln w="9525">
                <a:solidFill>
                  <a:schemeClr val="tx1"/>
                </a:solidFill>
                <a:miter lim="800000"/>
              </a:ln>
            </p:spPr>
            <p:txBody>
              <a:bodyPr anchor="ctr">
                <a:spAutoFit/>
              </a:bodyPr>
              <a:lstStyle/>
              <a:p>
                <a:endParaRPr lang="zh-CN" altLang="en-US"/>
              </a:p>
            </p:txBody>
          </p:sp>
        </p:grpSp>
        <p:sp>
          <p:nvSpPr>
            <p:cNvPr id="223261" name="Text Box 39"/>
            <p:cNvSpPr txBox="1">
              <a:spLocks noChangeArrowheads="1"/>
            </p:cNvSpPr>
            <p:nvPr/>
          </p:nvSpPr>
          <p:spPr bwMode="auto">
            <a:xfrm>
              <a:off x="1655" y="769"/>
              <a:ext cx="462" cy="603"/>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front</a:t>
              </a:r>
              <a:endParaRPr kumimoji="1" lang="en-US" altLang="zh-CN" sz="2000">
                <a:latin typeface="Times New Roman" panose="02020603050405020304" pitchFamily="18" charset="0"/>
              </a:endParaRPr>
            </a:p>
          </p:txBody>
        </p:sp>
        <p:sp>
          <p:nvSpPr>
            <p:cNvPr id="223262" name="Line 40"/>
            <p:cNvSpPr>
              <a:spLocks noChangeShapeType="1"/>
            </p:cNvSpPr>
            <p:nvPr/>
          </p:nvSpPr>
          <p:spPr bwMode="auto">
            <a:xfrm flipV="1">
              <a:off x="4062" y="740"/>
              <a:ext cx="0" cy="266"/>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223263" name="Text Box 41"/>
            <p:cNvSpPr txBox="1">
              <a:spLocks noChangeArrowheads="1"/>
            </p:cNvSpPr>
            <p:nvPr/>
          </p:nvSpPr>
          <p:spPr bwMode="auto">
            <a:xfrm>
              <a:off x="3871" y="762"/>
              <a:ext cx="409" cy="603"/>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rear</a:t>
              </a:r>
              <a:endParaRPr kumimoji="1" lang="en-US" altLang="zh-CN" sz="2000">
                <a:latin typeface="Times New Roman" panose="02020603050405020304" pitchFamily="18" charset="0"/>
              </a:endParaRPr>
            </a:p>
          </p:txBody>
        </p:sp>
        <p:sp>
          <p:nvSpPr>
            <p:cNvPr id="223264" name="Line 42"/>
            <p:cNvSpPr>
              <a:spLocks noChangeShapeType="1"/>
            </p:cNvSpPr>
            <p:nvPr/>
          </p:nvSpPr>
          <p:spPr bwMode="auto">
            <a:xfrm flipV="1">
              <a:off x="1900" y="765"/>
              <a:ext cx="0" cy="244"/>
            </a:xfrm>
            <a:prstGeom prst="line">
              <a:avLst/>
            </a:prstGeom>
            <a:noFill/>
            <a:ln w="9525">
              <a:solidFill>
                <a:schemeClr val="tx1"/>
              </a:solidFill>
              <a:round/>
              <a:tailEnd type="triangle" w="med" len="med"/>
            </a:ln>
          </p:spPr>
          <p:txBody>
            <a:bodyPr anchor="ctr">
              <a:spAutoFit/>
            </a:bodyPr>
            <a:lstStyle/>
            <a:p>
              <a:endParaRPr lang="zh-CN" altLang="en-US"/>
            </a:p>
          </p:txBody>
        </p:sp>
        <p:sp>
          <p:nvSpPr>
            <p:cNvPr id="223265" name="Text Box 43"/>
            <p:cNvSpPr txBox="1">
              <a:spLocks noChangeArrowheads="1"/>
            </p:cNvSpPr>
            <p:nvPr/>
          </p:nvSpPr>
          <p:spPr bwMode="auto">
            <a:xfrm>
              <a:off x="1107" y="321"/>
              <a:ext cx="518" cy="602"/>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x</a:t>
              </a:r>
              <a:r>
                <a:rPr kumimoji="1" lang="zh-CN" altLang="zh-CN" sz="2000">
                  <a:latin typeface="Times New Roman" panose="02020603050405020304" pitchFamily="18" charset="0"/>
                </a:rPr>
                <a:t>出</a:t>
              </a:r>
              <a:r>
                <a:rPr kumimoji="1" lang="zh-CN" altLang="en-US" sz="2000">
                  <a:latin typeface="Times New Roman" panose="02020603050405020304" pitchFamily="18" charset="0"/>
                </a:rPr>
                <a:t>队</a:t>
              </a:r>
              <a:endParaRPr kumimoji="1" lang="zh-CN" altLang="en-US" sz="2000">
                <a:latin typeface="Times New Roman" panose="02020603050405020304" pitchFamily="18" charset="0"/>
              </a:endParaRPr>
            </a:p>
          </p:txBody>
        </p:sp>
        <p:sp>
          <p:nvSpPr>
            <p:cNvPr id="223266" name="Rectangle 44"/>
            <p:cNvSpPr>
              <a:spLocks noChangeArrowheads="1"/>
            </p:cNvSpPr>
            <p:nvPr/>
          </p:nvSpPr>
          <p:spPr bwMode="auto">
            <a:xfrm>
              <a:off x="2768" y="515"/>
              <a:ext cx="666" cy="255"/>
            </a:xfrm>
            <a:prstGeom prst="rect">
              <a:avLst/>
            </a:prstGeom>
            <a:noFill/>
            <a:ln w="9525">
              <a:solidFill>
                <a:schemeClr val="tx1"/>
              </a:solidFill>
              <a:miter lim="800000"/>
            </a:ln>
          </p:spPr>
          <p:txBody>
            <a:bodyPr anchor="ctr">
              <a:spAutoFit/>
            </a:bodyPr>
            <a:lstStyle/>
            <a:p>
              <a:endParaRPr lang="zh-CN" altLang="en-US"/>
            </a:p>
          </p:txBody>
        </p:sp>
        <p:sp>
          <p:nvSpPr>
            <p:cNvPr id="223267" name="Line 45"/>
            <p:cNvSpPr>
              <a:spLocks noChangeShapeType="1"/>
            </p:cNvSpPr>
            <p:nvPr/>
          </p:nvSpPr>
          <p:spPr bwMode="auto">
            <a:xfrm>
              <a:off x="3081" y="514"/>
              <a:ext cx="0" cy="256"/>
            </a:xfrm>
            <a:prstGeom prst="line">
              <a:avLst/>
            </a:prstGeom>
            <a:noFill/>
            <a:ln w="9525">
              <a:solidFill>
                <a:schemeClr val="tx1"/>
              </a:solidFill>
              <a:round/>
            </a:ln>
          </p:spPr>
          <p:txBody>
            <a:bodyPr wrap="none" anchor="ctr">
              <a:spAutoFit/>
            </a:bodyPr>
            <a:lstStyle/>
            <a:p>
              <a:endParaRPr lang="zh-CN" altLang="en-US"/>
            </a:p>
          </p:txBody>
        </p:sp>
        <p:sp>
          <p:nvSpPr>
            <p:cNvPr id="223268" name="Text Box 46"/>
            <p:cNvSpPr txBox="1">
              <a:spLocks noChangeArrowheads="1"/>
            </p:cNvSpPr>
            <p:nvPr/>
          </p:nvSpPr>
          <p:spPr bwMode="auto">
            <a:xfrm>
              <a:off x="2805" y="335"/>
              <a:ext cx="196" cy="603"/>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x</a:t>
              </a:r>
              <a:endParaRPr kumimoji="1" lang="en-US" altLang="zh-CN" sz="2000">
                <a:latin typeface="Times New Roman" panose="02020603050405020304" pitchFamily="18" charset="0"/>
              </a:endParaRPr>
            </a:p>
          </p:txBody>
        </p:sp>
        <p:sp>
          <p:nvSpPr>
            <p:cNvPr id="223269" name="Rectangle 47"/>
            <p:cNvSpPr>
              <a:spLocks noChangeArrowheads="1"/>
            </p:cNvSpPr>
            <p:nvPr/>
          </p:nvSpPr>
          <p:spPr bwMode="auto">
            <a:xfrm>
              <a:off x="3753" y="522"/>
              <a:ext cx="666" cy="255"/>
            </a:xfrm>
            <a:prstGeom prst="rect">
              <a:avLst/>
            </a:prstGeom>
            <a:noFill/>
            <a:ln w="9525">
              <a:solidFill>
                <a:schemeClr val="tx1"/>
              </a:solidFill>
              <a:miter lim="800000"/>
            </a:ln>
          </p:spPr>
          <p:txBody>
            <a:bodyPr anchor="ctr">
              <a:spAutoFit/>
            </a:bodyPr>
            <a:lstStyle/>
            <a:p>
              <a:endParaRPr lang="zh-CN" altLang="en-US"/>
            </a:p>
          </p:txBody>
        </p:sp>
        <p:sp>
          <p:nvSpPr>
            <p:cNvPr id="223270" name="Line 48"/>
            <p:cNvSpPr>
              <a:spLocks noChangeShapeType="1"/>
            </p:cNvSpPr>
            <p:nvPr/>
          </p:nvSpPr>
          <p:spPr bwMode="auto">
            <a:xfrm>
              <a:off x="4066" y="521"/>
              <a:ext cx="0" cy="256"/>
            </a:xfrm>
            <a:prstGeom prst="line">
              <a:avLst/>
            </a:prstGeom>
            <a:noFill/>
            <a:ln w="9525">
              <a:solidFill>
                <a:schemeClr val="tx1"/>
              </a:solidFill>
              <a:round/>
            </a:ln>
          </p:spPr>
          <p:txBody>
            <a:bodyPr wrap="none" anchor="ctr">
              <a:spAutoFit/>
            </a:bodyPr>
            <a:lstStyle/>
            <a:p>
              <a:endParaRPr lang="zh-CN" altLang="en-US"/>
            </a:p>
          </p:txBody>
        </p:sp>
        <p:sp>
          <p:nvSpPr>
            <p:cNvPr id="223271" name="Text Box 49"/>
            <p:cNvSpPr txBox="1">
              <a:spLocks noChangeArrowheads="1"/>
            </p:cNvSpPr>
            <p:nvPr/>
          </p:nvSpPr>
          <p:spPr bwMode="auto">
            <a:xfrm>
              <a:off x="4128" y="376"/>
              <a:ext cx="209" cy="603"/>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223272" name="Text Box 50"/>
            <p:cNvSpPr txBox="1">
              <a:spLocks noChangeArrowheads="1"/>
            </p:cNvSpPr>
            <p:nvPr/>
          </p:nvSpPr>
          <p:spPr bwMode="auto">
            <a:xfrm>
              <a:off x="3790" y="342"/>
              <a:ext cx="196" cy="603"/>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y</a:t>
              </a:r>
              <a:endParaRPr kumimoji="1" lang="en-US" altLang="zh-CN" sz="2000">
                <a:latin typeface="Times New Roman" panose="02020603050405020304" pitchFamily="18" charset="0"/>
              </a:endParaRPr>
            </a:p>
          </p:txBody>
        </p:sp>
        <p:sp>
          <p:nvSpPr>
            <p:cNvPr id="223273" name="Line 51"/>
            <p:cNvSpPr>
              <a:spLocks noChangeShapeType="1"/>
            </p:cNvSpPr>
            <p:nvPr/>
          </p:nvSpPr>
          <p:spPr bwMode="auto">
            <a:xfrm>
              <a:off x="2256" y="711"/>
              <a:ext cx="0" cy="178"/>
            </a:xfrm>
            <a:prstGeom prst="line">
              <a:avLst/>
            </a:prstGeom>
            <a:noFill/>
            <a:ln w="9525">
              <a:solidFill>
                <a:schemeClr val="tx1"/>
              </a:solidFill>
              <a:round/>
            </a:ln>
          </p:spPr>
          <p:txBody>
            <a:bodyPr anchor="ctr">
              <a:spAutoFit/>
            </a:bodyPr>
            <a:lstStyle/>
            <a:p>
              <a:endParaRPr lang="zh-CN" altLang="en-US"/>
            </a:p>
          </p:txBody>
        </p:sp>
        <p:sp>
          <p:nvSpPr>
            <p:cNvPr id="223274" name="Line 52"/>
            <p:cNvSpPr>
              <a:spLocks noChangeShapeType="1"/>
            </p:cNvSpPr>
            <p:nvPr/>
          </p:nvSpPr>
          <p:spPr bwMode="auto">
            <a:xfrm>
              <a:off x="2256" y="878"/>
              <a:ext cx="1656" cy="0"/>
            </a:xfrm>
            <a:prstGeom prst="line">
              <a:avLst/>
            </a:prstGeom>
            <a:noFill/>
            <a:ln w="9525">
              <a:solidFill>
                <a:schemeClr val="tx1"/>
              </a:solidFill>
              <a:round/>
            </a:ln>
          </p:spPr>
          <p:txBody>
            <a:bodyPr wrap="none" anchor="ctr">
              <a:spAutoFit/>
            </a:bodyPr>
            <a:lstStyle/>
            <a:p>
              <a:endParaRPr lang="zh-CN" altLang="en-US"/>
            </a:p>
          </p:txBody>
        </p:sp>
        <p:sp>
          <p:nvSpPr>
            <p:cNvPr id="223275" name="Line 53"/>
            <p:cNvSpPr>
              <a:spLocks noChangeShapeType="1"/>
            </p:cNvSpPr>
            <p:nvPr/>
          </p:nvSpPr>
          <p:spPr bwMode="auto">
            <a:xfrm flipV="1">
              <a:off x="3901" y="778"/>
              <a:ext cx="0" cy="100"/>
            </a:xfrm>
            <a:prstGeom prst="line">
              <a:avLst/>
            </a:prstGeom>
            <a:noFill/>
            <a:ln w="9525">
              <a:solidFill>
                <a:schemeClr val="tx1"/>
              </a:solidFill>
              <a:round/>
              <a:tailEnd type="triangle" w="med" len="med"/>
            </a:ln>
          </p:spPr>
          <p:txBody>
            <a:bodyPr wrap="none" anchor="ctr">
              <a:spAutoFit/>
            </a:bodyPr>
            <a:lstStyle/>
            <a:p>
              <a:endParaRPr lang="zh-CN" altLang="en-US"/>
            </a:p>
          </p:txBody>
        </p:sp>
      </p:grpSp>
      <p:grpSp>
        <p:nvGrpSpPr>
          <p:cNvPr id="8" name="Group 54"/>
          <p:cNvGrpSpPr/>
          <p:nvPr/>
        </p:nvGrpSpPr>
        <p:grpSpPr bwMode="auto">
          <a:xfrm>
            <a:off x="1012825" y="1255713"/>
            <a:ext cx="2079625" cy="692150"/>
            <a:chOff x="1114" y="210"/>
            <a:chExt cx="1310" cy="1053"/>
          </a:xfrm>
        </p:grpSpPr>
        <p:grpSp>
          <p:nvGrpSpPr>
            <p:cNvPr id="223250" name="Group 55"/>
            <p:cNvGrpSpPr/>
            <p:nvPr/>
          </p:nvGrpSpPr>
          <p:grpSpPr bwMode="auto">
            <a:xfrm>
              <a:off x="1114" y="210"/>
              <a:ext cx="1310" cy="1053"/>
              <a:chOff x="492" y="2221"/>
              <a:chExt cx="1310" cy="1053"/>
            </a:xfrm>
          </p:grpSpPr>
          <p:grpSp>
            <p:nvGrpSpPr>
              <p:cNvPr id="223252" name="Group 56"/>
              <p:cNvGrpSpPr/>
              <p:nvPr/>
            </p:nvGrpSpPr>
            <p:grpSpPr bwMode="auto">
              <a:xfrm>
                <a:off x="1087" y="2412"/>
                <a:ext cx="681" cy="259"/>
                <a:chOff x="1087" y="2412"/>
                <a:chExt cx="681" cy="259"/>
              </a:xfrm>
            </p:grpSpPr>
            <p:sp>
              <p:nvSpPr>
                <p:cNvPr id="223258" name="Rectangle 57" descr="宽上对角线"/>
                <p:cNvSpPr>
                  <a:spLocks noChangeArrowheads="1"/>
                </p:cNvSpPr>
                <p:nvPr/>
              </p:nvSpPr>
              <p:spPr bwMode="auto">
                <a:xfrm>
                  <a:off x="1424" y="2416"/>
                  <a:ext cx="344" cy="255"/>
                </a:xfrm>
                <a:prstGeom prst="rect">
                  <a:avLst/>
                </a:prstGeom>
                <a:noFill/>
                <a:ln w="9525">
                  <a:solidFill>
                    <a:schemeClr val="tx1"/>
                  </a:solidFill>
                  <a:miter lim="800000"/>
                </a:ln>
              </p:spPr>
              <p:txBody>
                <a:bodyPr anchor="ctr">
                  <a:spAutoFit/>
                </a:bodyPr>
                <a:lstStyle/>
                <a:p>
                  <a:endParaRPr lang="zh-CN" altLang="en-US"/>
                </a:p>
              </p:txBody>
            </p:sp>
            <p:sp>
              <p:nvSpPr>
                <p:cNvPr id="223259" name="Rectangle 58" descr="浅色上对角线"/>
                <p:cNvSpPr>
                  <a:spLocks noChangeArrowheads="1"/>
                </p:cNvSpPr>
                <p:nvPr/>
              </p:nvSpPr>
              <p:spPr bwMode="auto">
                <a:xfrm>
                  <a:off x="1087" y="2412"/>
                  <a:ext cx="344" cy="255"/>
                </a:xfrm>
                <a:prstGeom prst="rect">
                  <a:avLst/>
                </a:prstGeom>
                <a:pattFill prst="ltUpDiag">
                  <a:fgClr>
                    <a:srgbClr val="000000"/>
                  </a:fgClr>
                  <a:bgClr>
                    <a:srgbClr val="FFFFFF"/>
                  </a:bgClr>
                </a:pattFill>
                <a:ln w="9525">
                  <a:solidFill>
                    <a:schemeClr val="tx1"/>
                  </a:solidFill>
                  <a:miter lim="800000"/>
                </a:ln>
              </p:spPr>
              <p:txBody>
                <a:bodyPr anchor="ctr">
                  <a:spAutoFit/>
                </a:bodyPr>
                <a:lstStyle/>
                <a:p>
                  <a:endParaRPr lang="zh-CN" altLang="en-US"/>
                </a:p>
              </p:txBody>
            </p:sp>
          </p:grpSp>
          <p:sp>
            <p:nvSpPr>
              <p:cNvPr id="223253" name="Text Box 59"/>
              <p:cNvSpPr txBox="1">
                <a:spLocks noChangeArrowheads="1"/>
              </p:cNvSpPr>
              <p:nvPr/>
            </p:nvSpPr>
            <p:spPr bwMode="auto">
              <a:xfrm>
                <a:off x="1000" y="2670"/>
                <a:ext cx="462" cy="604"/>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front</a:t>
                </a:r>
                <a:endParaRPr kumimoji="1" lang="en-US" altLang="zh-CN" sz="2000">
                  <a:latin typeface="Times New Roman" panose="02020603050405020304" pitchFamily="18" charset="0"/>
                </a:endParaRPr>
              </a:p>
            </p:txBody>
          </p:sp>
          <p:sp>
            <p:nvSpPr>
              <p:cNvPr id="223254" name="Line 60"/>
              <p:cNvSpPr>
                <a:spLocks noChangeShapeType="1"/>
              </p:cNvSpPr>
              <p:nvPr/>
            </p:nvSpPr>
            <p:spPr bwMode="auto">
              <a:xfrm flipV="1">
                <a:off x="1584" y="2640"/>
                <a:ext cx="0" cy="266"/>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223255" name="Text Box 61"/>
              <p:cNvSpPr txBox="1">
                <a:spLocks noChangeArrowheads="1"/>
              </p:cNvSpPr>
              <p:nvPr/>
            </p:nvSpPr>
            <p:spPr bwMode="auto">
              <a:xfrm>
                <a:off x="1393" y="2660"/>
                <a:ext cx="409" cy="604"/>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rear</a:t>
                </a:r>
                <a:endParaRPr kumimoji="1" lang="en-US" altLang="zh-CN" sz="2000">
                  <a:latin typeface="Times New Roman" panose="02020603050405020304" pitchFamily="18" charset="0"/>
                </a:endParaRPr>
              </a:p>
            </p:txBody>
          </p:sp>
          <p:sp>
            <p:nvSpPr>
              <p:cNvPr id="223256" name="Line 62"/>
              <p:cNvSpPr>
                <a:spLocks noChangeShapeType="1"/>
              </p:cNvSpPr>
              <p:nvPr/>
            </p:nvSpPr>
            <p:spPr bwMode="auto">
              <a:xfrm flipV="1">
                <a:off x="1245" y="2666"/>
                <a:ext cx="0" cy="244"/>
              </a:xfrm>
              <a:prstGeom prst="line">
                <a:avLst/>
              </a:prstGeom>
              <a:noFill/>
              <a:ln w="9525">
                <a:solidFill>
                  <a:schemeClr val="tx1"/>
                </a:solidFill>
                <a:round/>
                <a:tailEnd type="triangle" w="med" len="med"/>
              </a:ln>
            </p:spPr>
            <p:txBody>
              <a:bodyPr anchor="ctr">
                <a:spAutoFit/>
              </a:bodyPr>
              <a:lstStyle/>
              <a:p>
                <a:endParaRPr lang="zh-CN" altLang="en-US"/>
              </a:p>
            </p:txBody>
          </p:sp>
          <p:sp>
            <p:nvSpPr>
              <p:cNvPr id="223257" name="Text Box 63"/>
              <p:cNvSpPr txBox="1">
                <a:spLocks noChangeArrowheads="1"/>
              </p:cNvSpPr>
              <p:nvPr/>
            </p:nvSpPr>
            <p:spPr bwMode="auto">
              <a:xfrm>
                <a:off x="492" y="2221"/>
                <a:ext cx="438" cy="603"/>
              </a:xfrm>
              <a:prstGeom prst="rect">
                <a:avLst/>
              </a:prstGeom>
              <a:noFill/>
              <a:ln w="9525">
                <a:noFill/>
                <a:miter lim="800000"/>
              </a:ln>
            </p:spPr>
            <p:txBody>
              <a:bodyPr wrap="none" anchor="ctr">
                <a:spAutoFit/>
              </a:bodyPr>
              <a:lstStyle/>
              <a:p>
                <a:r>
                  <a:rPr kumimoji="1" lang="zh-CN" altLang="en-US" sz="2000">
                    <a:latin typeface="Times New Roman" panose="02020603050405020304" pitchFamily="18" charset="0"/>
                  </a:rPr>
                  <a:t>空队</a:t>
                </a:r>
                <a:endParaRPr kumimoji="1" lang="zh-CN" altLang="en-US" sz="2000">
                  <a:latin typeface="Times New Roman" panose="02020603050405020304" pitchFamily="18" charset="0"/>
                </a:endParaRPr>
              </a:p>
            </p:txBody>
          </p:sp>
        </p:grpSp>
        <p:sp>
          <p:nvSpPr>
            <p:cNvPr id="223251" name="Text Box 64"/>
            <p:cNvSpPr txBox="1">
              <a:spLocks noChangeArrowheads="1"/>
            </p:cNvSpPr>
            <p:nvPr/>
          </p:nvSpPr>
          <p:spPr bwMode="auto">
            <a:xfrm>
              <a:off x="2112" y="432"/>
              <a:ext cx="209" cy="603"/>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grpSp>
      <p:grpSp>
        <p:nvGrpSpPr>
          <p:cNvPr id="11" name="Group 65"/>
          <p:cNvGrpSpPr/>
          <p:nvPr/>
        </p:nvGrpSpPr>
        <p:grpSpPr bwMode="auto">
          <a:xfrm>
            <a:off x="931863" y="4876800"/>
            <a:ext cx="2143125" cy="692150"/>
            <a:chOff x="1074" y="210"/>
            <a:chExt cx="1350" cy="1053"/>
          </a:xfrm>
        </p:grpSpPr>
        <p:grpSp>
          <p:nvGrpSpPr>
            <p:cNvPr id="223240" name="Group 66"/>
            <p:cNvGrpSpPr/>
            <p:nvPr/>
          </p:nvGrpSpPr>
          <p:grpSpPr bwMode="auto">
            <a:xfrm>
              <a:off x="1074" y="210"/>
              <a:ext cx="1350" cy="1053"/>
              <a:chOff x="452" y="2221"/>
              <a:chExt cx="1350" cy="1053"/>
            </a:xfrm>
          </p:grpSpPr>
          <p:grpSp>
            <p:nvGrpSpPr>
              <p:cNvPr id="223242" name="Group 67"/>
              <p:cNvGrpSpPr/>
              <p:nvPr/>
            </p:nvGrpSpPr>
            <p:grpSpPr bwMode="auto">
              <a:xfrm>
                <a:off x="1087" y="2412"/>
                <a:ext cx="681" cy="259"/>
                <a:chOff x="1087" y="2412"/>
                <a:chExt cx="681" cy="259"/>
              </a:xfrm>
            </p:grpSpPr>
            <p:sp>
              <p:nvSpPr>
                <p:cNvPr id="223248" name="Rectangle 68" descr="宽上对角线"/>
                <p:cNvSpPr>
                  <a:spLocks noChangeArrowheads="1"/>
                </p:cNvSpPr>
                <p:nvPr/>
              </p:nvSpPr>
              <p:spPr bwMode="auto">
                <a:xfrm>
                  <a:off x="1424" y="2416"/>
                  <a:ext cx="344" cy="255"/>
                </a:xfrm>
                <a:prstGeom prst="rect">
                  <a:avLst/>
                </a:prstGeom>
                <a:noFill/>
                <a:ln w="9525">
                  <a:solidFill>
                    <a:schemeClr val="tx1"/>
                  </a:solidFill>
                  <a:miter lim="800000"/>
                </a:ln>
              </p:spPr>
              <p:txBody>
                <a:bodyPr anchor="ctr">
                  <a:spAutoFit/>
                </a:bodyPr>
                <a:lstStyle/>
                <a:p>
                  <a:endParaRPr lang="zh-CN" altLang="en-US"/>
                </a:p>
              </p:txBody>
            </p:sp>
            <p:sp>
              <p:nvSpPr>
                <p:cNvPr id="223249" name="Rectangle 69" descr="浅色上对角线"/>
                <p:cNvSpPr>
                  <a:spLocks noChangeArrowheads="1"/>
                </p:cNvSpPr>
                <p:nvPr/>
              </p:nvSpPr>
              <p:spPr bwMode="auto">
                <a:xfrm>
                  <a:off x="1087" y="2412"/>
                  <a:ext cx="344" cy="255"/>
                </a:xfrm>
                <a:prstGeom prst="rect">
                  <a:avLst/>
                </a:prstGeom>
                <a:pattFill prst="ltUpDiag">
                  <a:fgClr>
                    <a:srgbClr val="000000"/>
                  </a:fgClr>
                  <a:bgClr>
                    <a:srgbClr val="FFFFFF"/>
                  </a:bgClr>
                </a:pattFill>
                <a:ln w="9525">
                  <a:solidFill>
                    <a:schemeClr val="tx1"/>
                  </a:solidFill>
                  <a:miter lim="800000"/>
                </a:ln>
              </p:spPr>
              <p:txBody>
                <a:bodyPr anchor="ctr">
                  <a:spAutoFit/>
                </a:bodyPr>
                <a:lstStyle/>
                <a:p>
                  <a:endParaRPr lang="zh-CN" altLang="en-US"/>
                </a:p>
              </p:txBody>
            </p:sp>
          </p:grpSp>
          <p:sp>
            <p:nvSpPr>
              <p:cNvPr id="223243" name="Text Box 70"/>
              <p:cNvSpPr txBox="1">
                <a:spLocks noChangeArrowheads="1"/>
              </p:cNvSpPr>
              <p:nvPr/>
            </p:nvSpPr>
            <p:spPr bwMode="auto">
              <a:xfrm>
                <a:off x="1000" y="2670"/>
                <a:ext cx="462" cy="604"/>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front</a:t>
                </a:r>
                <a:endParaRPr kumimoji="1" lang="en-US" altLang="zh-CN" sz="2000">
                  <a:latin typeface="Times New Roman" panose="02020603050405020304" pitchFamily="18" charset="0"/>
                </a:endParaRPr>
              </a:p>
            </p:txBody>
          </p:sp>
          <p:sp>
            <p:nvSpPr>
              <p:cNvPr id="223244" name="Line 71"/>
              <p:cNvSpPr>
                <a:spLocks noChangeShapeType="1"/>
              </p:cNvSpPr>
              <p:nvPr/>
            </p:nvSpPr>
            <p:spPr bwMode="auto">
              <a:xfrm flipV="1">
                <a:off x="1584" y="2640"/>
                <a:ext cx="0" cy="266"/>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223245" name="Text Box 72"/>
              <p:cNvSpPr txBox="1">
                <a:spLocks noChangeArrowheads="1"/>
              </p:cNvSpPr>
              <p:nvPr/>
            </p:nvSpPr>
            <p:spPr bwMode="auto">
              <a:xfrm>
                <a:off x="1393" y="2660"/>
                <a:ext cx="409" cy="604"/>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rear</a:t>
                </a:r>
                <a:endParaRPr kumimoji="1" lang="en-US" altLang="zh-CN" sz="2000">
                  <a:latin typeface="Times New Roman" panose="02020603050405020304" pitchFamily="18" charset="0"/>
                </a:endParaRPr>
              </a:p>
            </p:txBody>
          </p:sp>
          <p:sp>
            <p:nvSpPr>
              <p:cNvPr id="223246" name="Line 73"/>
              <p:cNvSpPr>
                <a:spLocks noChangeShapeType="1"/>
              </p:cNvSpPr>
              <p:nvPr/>
            </p:nvSpPr>
            <p:spPr bwMode="auto">
              <a:xfrm flipV="1">
                <a:off x="1245" y="2666"/>
                <a:ext cx="0" cy="244"/>
              </a:xfrm>
              <a:prstGeom prst="line">
                <a:avLst/>
              </a:prstGeom>
              <a:noFill/>
              <a:ln w="9525">
                <a:solidFill>
                  <a:schemeClr val="tx1"/>
                </a:solidFill>
                <a:round/>
                <a:tailEnd type="triangle" w="med" len="med"/>
              </a:ln>
            </p:spPr>
            <p:txBody>
              <a:bodyPr anchor="ctr">
                <a:spAutoFit/>
              </a:bodyPr>
              <a:lstStyle/>
              <a:p>
                <a:endParaRPr lang="zh-CN" altLang="en-US"/>
              </a:p>
            </p:txBody>
          </p:sp>
          <p:sp>
            <p:nvSpPr>
              <p:cNvPr id="223247" name="Text Box 74"/>
              <p:cNvSpPr txBox="1">
                <a:spLocks noChangeArrowheads="1"/>
              </p:cNvSpPr>
              <p:nvPr/>
            </p:nvSpPr>
            <p:spPr bwMode="auto">
              <a:xfrm>
                <a:off x="452" y="2221"/>
                <a:ext cx="518" cy="603"/>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y</a:t>
                </a:r>
                <a:r>
                  <a:rPr kumimoji="1" lang="zh-CN" altLang="zh-CN" sz="2000">
                    <a:latin typeface="Times New Roman" panose="02020603050405020304" pitchFamily="18" charset="0"/>
                  </a:rPr>
                  <a:t>出</a:t>
                </a:r>
                <a:r>
                  <a:rPr kumimoji="1" lang="zh-CN" altLang="en-US" sz="2000">
                    <a:latin typeface="Times New Roman" panose="02020603050405020304" pitchFamily="18" charset="0"/>
                  </a:rPr>
                  <a:t>队</a:t>
                </a:r>
                <a:endParaRPr kumimoji="1" lang="zh-CN" altLang="en-US" sz="2000">
                  <a:latin typeface="Times New Roman" panose="02020603050405020304" pitchFamily="18" charset="0"/>
                </a:endParaRPr>
              </a:p>
            </p:txBody>
          </p:sp>
        </p:grpSp>
        <p:sp>
          <p:nvSpPr>
            <p:cNvPr id="223241" name="Text Box 75"/>
            <p:cNvSpPr txBox="1">
              <a:spLocks noChangeArrowheads="1"/>
            </p:cNvSpPr>
            <p:nvPr/>
          </p:nvSpPr>
          <p:spPr bwMode="auto">
            <a:xfrm>
              <a:off x="2112" y="432"/>
              <a:ext cx="209" cy="603"/>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grpSp>
      <p:sp>
        <p:nvSpPr>
          <p:cNvPr id="15" name="灯片编号占位符 14"/>
          <p:cNvSpPr>
            <a:spLocks noGrp="1"/>
          </p:cNvSpPr>
          <p:nvPr>
            <p:ph type="sldNum" sz="quarter" idx="12"/>
          </p:nvPr>
        </p:nvSpPr>
        <p:spPr/>
        <p:txBody>
          <a:bodyPr/>
          <a:lstStyle/>
          <a:p>
            <a:pPr>
              <a:defRPr/>
            </a:pPr>
            <a:fld id="{1506BDD8-C30E-482B-A9CE-D89B73490FB3}" type="slidenum">
              <a:rPr lang="en-US" altLang="zh-CN"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ox(out)">
                                      <p:cBhvr>
                                        <p:cTn id="31" dur="500"/>
                                        <p:tgtEl>
                                          <p:spTgt spid="11"/>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Rectangle 2"/>
          <p:cNvSpPr>
            <a:spLocks noGrp="1"/>
          </p:cNvSpPr>
          <p:nvPr>
            <p:ph type="title"/>
          </p:nvPr>
        </p:nvSpPr>
        <p:spPr/>
        <p:txBody>
          <a:bodyPr/>
          <a:lstStyle/>
          <a:p>
            <a:pPr eaLnBrk="1" hangingPunct="1"/>
            <a:r>
              <a:rPr lang="zh-CN" altLang="en-US" smtClean="0"/>
              <a:t>栈和队列</a:t>
            </a:r>
            <a:r>
              <a:rPr lang="zh-CN" altLang="en-US" sz="2800" smtClean="0"/>
              <a:t> </a:t>
            </a:r>
            <a:endParaRPr lang="zh-CN" altLang="en-US" sz="2800" smtClean="0"/>
          </a:p>
        </p:txBody>
      </p:sp>
      <p:sp>
        <p:nvSpPr>
          <p:cNvPr id="225282" name="Rectangle 3"/>
          <p:cNvSpPr>
            <a:spLocks noGrp="1"/>
          </p:cNvSpPr>
          <p:nvPr>
            <p:ph type="body" idx="1"/>
          </p:nvPr>
        </p:nvSpPr>
        <p:spPr>
          <a:xfrm>
            <a:off x="606425" y="1219200"/>
            <a:ext cx="8080375" cy="4910138"/>
          </a:xfrm>
        </p:spPr>
        <p:txBody>
          <a:bodyPr/>
          <a:lstStyle/>
          <a:p>
            <a:pPr eaLnBrk="1" hangingPunct="1"/>
            <a:r>
              <a:rPr lang="zh-CN" altLang="en-US" smtClean="0"/>
              <a:t>置空队 ：</a:t>
            </a:r>
            <a:endParaRPr lang="zh-CN" altLang="en-US" smtClean="0"/>
          </a:p>
          <a:p>
            <a:pPr lvl="1" eaLnBrk="1" hangingPunct="1"/>
            <a:r>
              <a:rPr lang="en-US" altLang="zh-CN" sz="2000" smtClean="0"/>
              <a:t>Bool setnull </a:t>
            </a:r>
            <a:r>
              <a:rPr lang="zh-CN" altLang="en-US" sz="2000" smtClean="0"/>
              <a:t>（</a:t>
            </a:r>
            <a:r>
              <a:rPr lang="en-US" altLang="zh-CN" sz="2000" smtClean="0"/>
              <a:t>linkqueue **pq </a:t>
            </a:r>
            <a:r>
              <a:rPr lang="zh-CN" altLang="en-US" sz="2000" smtClean="0"/>
              <a:t>）</a:t>
            </a:r>
            <a:endParaRPr lang="zh-CN" altLang="en-US" sz="2000" smtClean="0"/>
          </a:p>
          <a:p>
            <a:pPr lvl="1" eaLnBrk="1" hangingPunct="1"/>
            <a:r>
              <a:rPr lang="en-US" altLang="zh-CN" sz="2000" smtClean="0"/>
              <a:t>{(*pq) = malloc(sizeof(linqueue )); </a:t>
            </a:r>
            <a:endParaRPr lang="en-US" altLang="zh-CN" sz="2000" smtClean="0"/>
          </a:p>
          <a:p>
            <a:pPr lvl="1" eaLnBrk="1" hangingPunct="1"/>
            <a:r>
              <a:rPr lang="en-US" altLang="zh-CN" sz="2000" smtClean="0"/>
              <a:t>(*pq)-&gt;front = (*pq)-&gt;rear = malloc ( sizeof (linklist) ) ;/*</a:t>
            </a:r>
            <a:r>
              <a:rPr lang="zh-CN" altLang="en-US" sz="2000" smtClean="0"/>
              <a:t>生成头节点*</a:t>
            </a:r>
            <a:r>
              <a:rPr lang="en-US" altLang="zh-CN" sz="2000" smtClean="0"/>
              <a:t>/</a:t>
            </a:r>
            <a:endParaRPr lang="en-US" altLang="zh-CN" sz="2000" smtClean="0"/>
          </a:p>
          <a:p>
            <a:pPr lvl="1" eaLnBrk="1" hangingPunct="1"/>
            <a:r>
              <a:rPr lang="en-US" altLang="zh-CN" sz="2000" smtClean="0"/>
              <a:t>   (*pq)-&gt;front-&gt;next = NULL ;	/*</a:t>
            </a:r>
            <a:r>
              <a:rPr lang="zh-CN" altLang="en-US" sz="2000" smtClean="0"/>
              <a:t>置空队*</a:t>
            </a:r>
            <a:r>
              <a:rPr lang="en-US" altLang="zh-CN" sz="2000" smtClean="0"/>
              <a:t>/</a:t>
            </a:r>
            <a:endParaRPr lang="en-US" altLang="zh-CN" sz="2000" smtClean="0"/>
          </a:p>
          <a:p>
            <a:pPr lvl="1" eaLnBrk="1" hangingPunct="1">
              <a:buFont typeface="Wingdings 3" panose="05040102010807070707" pitchFamily="18" charset="2"/>
              <a:buNone/>
            </a:pPr>
            <a:r>
              <a:rPr lang="en-US" altLang="zh-CN" sz="2000" smtClean="0"/>
              <a:t>	}</a:t>
            </a:r>
            <a:endParaRPr lang="en-US" altLang="zh-CN" sz="2000" smtClean="0"/>
          </a:p>
          <a:p>
            <a:pPr eaLnBrk="1" hangingPunct="1"/>
            <a:r>
              <a:rPr lang="zh-CN" altLang="en-US" smtClean="0"/>
              <a:t>判断空队 ：按空队的规定判断。</a:t>
            </a:r>
            <a:endParaRPr lang="zh-CN" altLang="en-US" smtClean="0"/>
          </a:p>
          <a:p>
            <a:pPr lvl="1" eaLnBrk="1" hangingPunct="1"/>
            <a:r>
              <a:rPr lang="en-US" altLang="zh-CN" sz="2000" smtClean="0"/>
              <a:t>int EMPTY </a:t>
            </a:r>
            <a:r>
              <a:rPr lang="zh-CN" altLang="en-US" sz="2000" smtClean="0"/>
              <a:t>（</a:t>
            </a:r>
            <a:r>
              <a:rPr lang="en-US" altLang="zh-CN" sz="2000" smtClean="0"/>
              <a:t>linkqueue *q</a:t>
            </a:r>
            <a:r>
              <a:rPr lang="zh-CN" altLang="en-US" sz="2000" smtClean="0"/>
              <a:t>）</a:t>
            </a:r>
            <a:r>
              <a:rPr lang="en-US" altLang="zh-CN" sz="2000" smtClean="0"/>
              <a:t>{ return ( q-&gt;front = = q-&gt;rear) ;} </a:t>
            </a:r>
            <a:endParaRPr lang="en-US" altLang="zh-CN" sz="2000" smtClean="0"/>
          </a:p>
        </p:txBody>
      </p:sp>
      <p:sp>
        <p:nvSpPr>
          <p:cNvPr id="3" name="灯片编号占位符 2"/>
          <p:cNvSpPr>
            <a:spLocks noGrp="1"/>
          </p:cNvSpPr>
          <p:nvPr>
            <p:ph type="sldNum" sz="quarter" idx="12"/>
          </p:nvPr>
        </p:nvSpPr>
        <p:spPr/>
        <p:txBody>
          <a:bodyPr/>
          <a:lstStyle/>
          <a:p>
            <a:pPr>
              <a:defRPr/>
            </a:pPr>
            <a:fld id="{65E5AC84-1A66-4207-99AB-0CABD8E72012}"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idx="1"/>
          </p:nvPr>
        </p:nvSpPr>
        <p:spPr>
          <a:xfrm>
            <a:off x="304800" y="1143000"/>
            <a:ext cx="8534400" cy="5105400"/>
          </a:xfrm>
        </p:spPr>
        <p:txBody>
          <a:bodyPr/>
          <a:lstStyle/>
          <a:p>
            <a:pPr algn="just" eaLnBrk="1" hangingPunct="1">
              <a:lnSpc>
                <a:spcPct val="130000"/>
              </a:lnSpc>
              <a:buFont typeface="Wingdings 3" panose="05040102010807070707" pitchFamily="18" charset="2"/>
              <a:buNone/>
            </a:pPr>
            <a:r>
              <a:rPr lang="en-US" altLang="zh-CN" sz="1800" dirty="0" smtClean="0"/>
              <a:t>	   </a:t>
            </a:r>
            <a:r>
              <a:rPr lang="en-US" altLang="zh-CN" sz="1800" b="1" dirty="0" smtClean="0"/>
              <a:t>1</a:t>
            </a:r>
            <a:r>
              <a:rPr lang="zh-CN" altLang="en-US" sz="1800" b="1" dirty="0" smtClean="0"/>
              <a:t>．数据</a:t>
            </a:r>
            <a:r>
              <a:rPr lang="zh-CN" altLang="en-US" sz="1800" dirty="0" smtClean="0"/>
              <a:t>（</a:t>
            </a:r>
            <a:r>
              <a:rPr lang="en-US" altLang="zh-CN" sz="1800" dirty="0" smtClean="0"/>
              <a:t>Data</a:t>
            </a:r>
            <a:r>
              <a:rPr lang="zh-CN" altLang="en-US" sz="1800" dirty="0" smtClean="0"/>
              <a:t>）</a:t>
            </a:r>
            <a:endParaRPr lang="zh-CN" altLang="en-US" sz="1800" dirty="0" smtClean="0"/>
          </a:p>
          <a:p>
            <a:pPr eaLnBrk="1" hangingPunct="1">
              <a:lnSpc>
                <a:spcPct val="130000"/>
              </a:lnSpc>
              <a:buFont typeface="Wingdings 3" panose="05040102010807070707" pitchFamily="18" charset="2"/>
              <a:buNone/>
            </a:pPr>
            <a:r>
              <a:rPr lang="zh-CN" altLang="en-US" sz="1800" dirty="0" smtClean="0"/>
              <a:t>            数据即信息的载体，是能够输入到计算机中并且能被计算机识别、存储和处理的符号总称。</a:t>
            </a:r>
            <a:endParaRPr lang="zh-CN" altLang="en-US" sz="1800" dirty="0" smtClean="0"/>
          </a:p>
          <a:p>
            <a:pPr algn="just" eaLnBrk="1" hangingPunct="1">
              <a:lnSpc>
                <a:spcPct val="130000"/>
              </a:lnSpc>
              <a:buFont typeface="Wingdings 3" panose="05040102010807070707" pitchFamily="18" charset="2"/>
              <a:buNone/>
            </a:pPr>
            <a:r>
              <a:rPr lang="zh-CN" altLang="en-US" sz="1800" dirty="0" smtClean="0"/>
              <a:t>        </a:t>
            </a:r>
            <a:r>
              <a:rPr lang="en-US" altLang="zh-CN" sz="1800" b="1" dirty="0" smtClean="0"/>
              <a:t>2</a:t>
            </a:r>
            <a:r>
              <a:rPr lang="zh-CN" altLang="en-US" sz="1800" b="1" dirty="0" smtClean="0"/>
              <a:t>．数据元素</a:t>
            </a:r>
            <a:r>
              <a:rPr lang="zh-CN" altLang="en-US" sz="1800" dirty="0" smtClean="0"/>
              <a:t>（</a:t>
            </a:r>
            <a:r>
              <a:rPr lang="en-US" altLang="zh-CN" sz="1800" dirty="0" smtClean="0"/>
              <a:t>Data Element</a:t>
            </a:r>
            <a:r>
              <a:rPr lang="zh-CN" altLang="en-US" sz="1800" dirty="0" smtClean="0"/>
              <a:t>）</a:t>
            </a:r>
            <a:endParaRPr lang="zh-CN" altLang="en-US" sz="1800" dirty="0" smtClean="0"/>
          </a:p>
          <a:p>
            <a:pPr eaLnBrk="1" hangingPunct="1">
              <a:lnSpc>
                <a:spcPct val="130000"/>
              </a:lnSpc>
              <a:buFont typeface="Wingdings 3" panose="05040102010807070707" pitchFamily="18" charset="2"/>
              <a:buNone/>
            </a:pPr>
            <a:r>
              <a:rPr lang="zh-CN" altLang="en-US" sz="1800" dirty="0" smtClean="0"/>
              <a:t>            数据元素是数据的基本单位，又称之为记录（</a:t>
            </a:r>
            <a:r>
              <a:rPr lang="en-US" altLang="zh-CN" sz="1800" dirty="0" smtClean="0"/>
              <a:t>Record</a:t>
            </a:r>
            <a:r>
              <a:rPr lang="zh-CN" altLang="en-US" sz="1800" dirty="0" smtClean="0"/>
              <a:t>）。一般，数据元素由若干基本项（或称字段、域、属性）组成。例如产品的记录： </a:t>
            </a:r>
            <a:r>
              <a:rPr lang="zh-CN" altLang="en-US" dirty="0" smtClean="0"/>
              <a:t> </a:t>
            </a:r>
            <a:endParaRPr lang="zh-CN" altLang="en-US" dirty="0" smtClean="0"/>
          </a:p>
          <a:p>
            <a:pPr algn="just" eaLnBrk="1" hangingPunct="1">
              <a:lnSpc>
                <a:spcPct val="130000"/>
              </a:lnSpc>
            </a:pPr>
            <a:endParaRPr lang="zh-CN" altLang="en-US" sz="1800" dirty="0" smtClean="0"/>
          </a:p>
          <a:p>
            <a:pPr algn="just" eaLnBrk="1" hangingPunct="1">
              <a:lnSpc>
                <a:spcPct val="130000"/>
              </a:lnSpc>
              <a:buFont typeface="Wingdings 3" panose="05040102010807070707" pitchFamily="18" charset="2"/>
              <a:buNone/>
            </a:pPr>
            <a:r>
              <a:rPr lang="zh-CN" altLang="en-US" sz="1800" dirty="0" smtClean="0"/>
              <a:t>            </a:t>
            </a:r>
            <a:endParaRPr lang="zh-CN" altLang="en-US" sz="1800" dirty="0" smtClean="0"/>
          </a:p>
          <a:p>
            <a:pPr algn="just" eaLnBrk="1" hangingPunct="1">
              <a:lnSpc>
                <a:spcPct val="130000"/>
              </a:lnSpc>
              <a:buFont typeface="Wingdings 3" panose="05040102010807070707" pitchFamily="18" charset="2"/>
              <a:buNone/>
            </a:pPr>
            <a:r>
              <a:rPr lang="zh-CN" altLang="en-US" sz="1800" dirty="0" smtClean="0"/>
              <a:t>           </a:t>
            </a:r>
            <a:r>
              <a:rPr lang="en-US" altLang="zh-CN" sz="1800" b="1" dirty="0" smtClean="0"/>
              <a:t>3</a:t>
            </a:r>
            <a:r>
              <a:rPr lang="zh-CN" altLang="en-US" sz="1800" b="1" dirty="0" smtClean="0"/>
              <a:t>．</a:t>
            </a:r>
            <a:r>
              <a:rPr lang="zh-CN" altLang="en-US" sz="1800" dirty="0" smtClean="0">
                <a:cs typeface="Times New Roman" panose="02020603050405020304" pitchFamily="18" charset="0"/>
              </a:rPr>
              <a:t> </a:t>
            </a:r>
            <a:r>
              <a:rPr lang="zh-CN" altLang="en-US" sz="1800" b="1" dirty="0" smtClean="0"/>
              <a:t>数据类型</a:t>
            </a:r>
            <a:r>
              <a:rPr lang="zh-CN" altLang="en-US" sz="1800" dirty="0" smtClean="0"/>
              <a:t>（</a:t>
            </a:r>
            <a:r>
              <a:rPr lang="en-US" altLang="zh-CN" sz="1800" dirty="0" smtClean="0"/>
              <a:t>Data Type</a:t>
            </a:r>
            <a:r>
              <a:rPr lang="zh-CN" altLang="en-US" sz="1800" dirty="0" smtClean="0"/>
              <a:t>）</a:t>
            </a:r>
            <a:endParaRPr lang="zh-CN" altLang="en-US" sz="1800" dirty="0" smtClean="0"/>
          </a:p>
          <a:p>
            <a:pPr eaLnBrk="1" hangingPunct="1">
              <a:lnSpc>
                <a:spcPct val="130000"/>
              </a:lnSpc>
              <a:buFont typeface="Wingdings 3" panose="05040102010807070707" pitchFamily="18" charset="2"/>
              <a:buNone/>
            </a:pPr>
            <a:r>
              <a:rPr lang="zh-CN" altLang="en-US" sz="1800" dirty="0" smtClean="0"/>
              <a:t>           数据类型是对数据元素取值范围与运算的限定。例如在</a:t>
            </a:r>
            <a:r>
              <a:rPr lang="en-US" altLang="zh-CN" sz="1800" dirty="0" smtClean="0"/>
              <a:t>C</a:t>
            </a:r>
            <a:r>
              <a:rPr lang="zh-CN" altLang="en-US" sz="1800" dirty="0" smtClean="0"/>
              <a:t>语言中，若说明 </a:t>
            </a:r>
            <a:r>
              <a:rPr lang="en-US" altLang="zh-CN" sz="1800" dirty="0" err="1" smtClean="0"/>
              <a:t>int</a:t>
            </a:r>
            <a:r>
              <a:rPr lang="en-US" altLang="zh-CN" sz="1800" dirty="0" smtClean="0"/>
              <a:t> x</a:t>
            </a:r>
            <a:r>
              <a:rPr lang="zh-CN" altLang="en-US" sz="1800" dirty="0" smtClean="0"/>
              <a:t>；则变量</a:t>
            </a:r>
            <a:r>
              <a:rPr lang="en-US" altLang="zh-CN" sz="1800" dirty="0" smtClean="0"/>
              <a:t>x</a:t>
            </a:r>
            <a:r>
              <a:rPr lang="zh-CN" altLang="en-US" sz="1800" dirty="0" smtClean="0"/>
              <a:t>可以存放一个整数，取值范围一般为：</a:t>
            </a:r>
            <a:r>
              <a:rPr lang="en-US" altLang="zh-CN" sz="1800" dirty="0" smtClean="0"/>
              <a:t>[-32768</a:t>
            </a:r>
            <a:r>
              <a:rPr lang="zh-CN" altLang="en-US" sz="1800" dirty="0" smtClean="0"/>
              <a:t>，</a:t>
            </a:r>
            <a:r>
              <a:rPr lang="en-US" altLang="zh-CN" sz="1800" dirty="0" smtClean="0"/>
              <a:t>+32767]</a:t>
            </a:r>
            <a:r>
              <a:rPr lang="zh-CN" altLang="en-US" sz="1800" dirty="0" smtClean="0"/>
              <a:t>，限定的操作为：</a:t>
            </a:r>
            <a:r>
              <a:rPr lang="en-US" altLang="zh-CN" sz="1800" dirty="0" smtClean="0"/>
              <a:t>[+</a:t>
            </a:r>
            <a:r>
              <a:rPr lang="zh-CN" altLang="en-US" sz="1800" dirty="0" smtClean="0"/>
              <a:t>，</a:t>
            </a:r>
            <a:r>
              <a:rPr lang="en-US" altLang="zh-CN" sz="1800" dirty="0" smtClean="0"/>
              <a:t>-</a:t>
            </a:r>
            <a:r>
              <a:rPr lang="zh-CN" altLang="en-US" sz="1800" dirty="0" smtClean="0"/>
              <a:t>，*，</a:t>
            </a:r>
            <a:r>
              <a:rPr lang="en-US" altLang="zh-CN" sz="1800" dirty="0" smtClean="0"/>
              <a:t>/</a:t>
            </a:r>
            <a:r>
              <a:rPr lang="zh-CN" altLang="en-US" sz="1800" dirty="0" smtClean="0"/>
              <a:t>，</a:t>
            </a:r>
            <a:r>
              <a:rPr lang="en-US" altLang="zh-CN" sz="1800" dirty="0" smtClean="0"/>
              <a:t>%</a:t>
            </a:r>
            <a:r>
              <a:rPr lang="zh-CN" altLang="en-US" sz="1800" dirty="0" smtClean="0"/>
              <a:t>（取模）</a:t>
            </a:r>
            <a:r>
              <a:rPr lang="en-US" altLang="zh-CN" sz="1800" dirty="0" smtClean="0"/>
              <a:t>]</a:t>
            </a:r>
            <a:r>
              <a:rPr lang="zh-CN" altLang="en-US" sz="1800" dirty="0" smtClean="0"/>
              <a:t>。 </a:t>
            </a:r>
            <a:endParaRPr lang="zh-CN" altLang="en-US" sz="2000" dirty="0" smtClean="0"/>
          </a:p>
        </p:txBody>
      </p:sp>
      <p:graphicFrame>
        <p:nvGraphicFramePr>
          <p:cNvPr id="4124675" name="Group 3"/>
          <p:cNvGraphicFramePr>
            <a:graphicFrameLocks noGrp="1"/>
          </p:cNvGraphicFramePr>
          <p:nvPr/>
        </p:nvGraphicFramePr>
        <p:xfrm>
          <a:off x="1524000" y="3810000"/>
          <a:ext cx="6019800" cy="838200"/>
        </p:xfrm>
        <a:graphic>
          <a:graphicData uri="http://schemas.openxmlformats.org/drawingml/2006/table">
            <a:tbl>
              <a:tblPr/>
              <a:tblGrid>
                <a:gridCol w="1143000"/>
                <a:gridCol w="1219200"/>
                <a:gridCol w="1219200"/>
                <a:gridCol w="1295400"/>
                <a:gridCol w="1143000"/>
              </a:tblGrid>
              <a:tr h="381000">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产品编号</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BEB73"/>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产品名称</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BEB73"/>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规   格</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BEB73"/>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出厂日期</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BEB73"/>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0"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BEB73"/>
                    </a:solidFill>
                  </a:tcPr>
                </a:tc>
              </a:tr>
              <a:tr h="457200">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0001</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EBEB73"/>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TV</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EBEB73"/>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29</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EBEB73"/>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1999/09</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EBEB73"/>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0"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EBEB73"/>
                    </a:solidFill>
                  </a:tcPr>
                </a:tc>
              </a:tr>
            </a:tbl>
          </a:graphicData>
        </a:graphic>
      </p:graphicFrame>
      <p:sp>
        <p:nvSpPr>
          <p:cNvPr id="43030" name="Rectangle 23"/>
          <p:cNvSpPr>
            <a:spLocks noGrp="1"/>
          </p:cNvSpPr>
          <p:nvPr>
            <p:ph type="title"/>
          </p:nvPr>
        </p:nvSpPr>
        <p:spPr/>
        <p:txBody>
          <a:bodyPr/>
          <a:lstStyle/>
          <a:p>
            <a:pPr eaLnBrk="1" hangingPunct="1"/>
            <a:r>
              <a:rPr lang="zh-CN" altLang="en-US" smtClean="0"/>
              <a:t>基本概念</a:t>
            </a:r>
            <a:endParaRPr lang="zh-CN" altLang="en-US" smtClean="0"/>
          </a:p>
        </p:txBody>
      </p:sp>
      <p:sp>
        <p:nvSpPr>
          <p:cNvPr id="3" name="灯片编号占位符 2"/>
          <p:cNvSpPr>
            <a:spLocks noGrp="1"/>
          </p:cNvSpPr>
          <p:nvPr>
            <p:ph type="sldNum" sz="quarter" idx="12"/>
          </p:nvPr>
        </p:nvSpPr>
        <p:spPr/>
        <p:txBody>
          <a:bodyPr/>
          <a:lstStyle/>
          <a:p>
            <a:pPr>
              <a:defRPr/>
            </a:pPr>
            <a:fld id="{8C36C6CC-8829-4543-A894-428FC6778E96}"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Rectangle 2"/>
          <p:cNvSpPr>
            <a:spLocks noGrp="1"/>
          </p:cNvSpPr>
          <p:nvPr>
            <p:ph type="title"/>
          </p:nvPr>
        </p:nvSpPr>
        <p:spPr/>
        <p:txBody>
          <a:bodyPr/>
          <a:lstStyle/>
          <a:p>
            <a:pPr eaLnBrk="1" hangingPunct="1"/>
            <a:r>
              <a:rPr lang="zh-CN" altLang="en-US" smtClean="0"/>
              <a:t>栈和队列</a:t>
            </a:r>
            <a:r>
              <a:rPr lang="zh-CN" altLang="en-US" sz="2800" smtClean="0"/>
              <a:t> </a:t>
            </a:r>
            <a:endParaRPr lang="zh-CN" altLang="en-US" sz="2800" smtClean="0"/>
          </a:p>
        </p:txBody>
      </p:sp>
      <p:sp>
        <p:nvSpPr>
          <p:cNvPr id="227330" name="Rectangle 3"/>
          <p:cNvSpPr>
            <a:spLocks noGrp="1"/>
          </p:cNvSpPr>
          <p:nvPr>
            <p:ph type="body" idx="1"/>
          </p:nvPr>
        </p:nvSpPr>
        <p:spPr>
          <a:xfrm>
            <a:off x="606425" y="1219200"/>
            <a:ext cx="8080375" cy="4910138"/>
          </a:xfrm>
        </p:spPr>
        <p:txBody>
          <a:bodyPr/>
          <a:lstStyle/>
          <a:p>
            <a:pPr eaLnBrk="1" hangingPunct="1"/>
            <a:r>
              <a:rPr lang="zh-CN" altLang="en-US" smtClean="0"/>
              <a:t>入队 </a:t>
            </a:r>
            <a:r>
              <a:rPr lang="en-US" altLang="zh-CN" smtClean="0"/>
              <a:t>:</a:t>
            </a:r>
            <a:endParaRPr lang="en-US" altLang="zh-CN" smtClean="0"/>
          </a:p>
          <a:p>
            <a:pPr lvl="1" eaLnBrk="1" hangingPunct="1"/>
            <a:r>
              <a:rPr lang="en-US" altLang="zh-CN" sz="2000" smtClean="0"/>
              <a:t>ENQUEUE </a:t>
            </a:r>
            <a:r>
              <a:rPr lang="zh-CN" altLang="en-US" sz="2000" smtClean="0"/>
              <a:t>（</a:t>
            </a:r>
            <a:r>
              <a:rPr lang="en-US" altLang="zh-CN" sz="2000" smtClean="0"/>
              <a:t>linkqueue *q,datatype x</a:t>
            </a:r>
            <a:r>
              <a:rPr lang="zh-CN" altLang="en-US" sz="2000" smtClean="0"/>
              <a:t>）</a:t>
            </a:r>
            <a:endParaRPr lang="zh-CN" altLang="en-US" sz="2000" smtClean="0"/>
          </a:p>
          <a:p>
            <a:pPr lvl="1" eaLnBrk="1" hangingPunct="1"/>
            <a:r>
              <a:rPr lang="en-US" altLang="zh-CN" sz="2000" smtClean="0"/>
              <a:t>{q-&gt;rear-&gt;next = malloc ( sizeof (linkqueue) ; /*</a:t>
            </a:r>
            <a:r>
              <a:rPr lang="zh-CN" altLang="en-US" sz="2000" smtClean="0"/>
              <a:t>新节点加入队尾*</a:t>
            </a:r>
            <a:endParaRPr lang="zh-CN" altLang="en-US" sz="2000" smtClean="0"/>
          </a:p>
          <a:p>
            <a:pPr lvl="1" eaLnBrk="1" hangingPunct="1"/>
            <a:r>
              <a:rPr lang="zh-CN" altLang="en-US" sz="2000" smtClean="0"/>
              <a:t>  </a:t>
            </a:r>
            <a:r>
              <a:rPr lang="en-US" altLang="zh-CN" sz="2000" smtClean="0"/>
              <a:t>q-&gt;rear = q-&gt;rear-&gt;next; 		           /*</a:t>
            </a:r>
            <a:r>
              <a:rPr lang="zh-CN" altLang="en-US" sz="2000" smtClean="0"/>
              <a:t>修改队尾指针*</a:t>
            </a:r>
            <a:r>
              <a:rPr lang="en-US" altLang="zh-CN" sz="2000" smtClean="0"/>
              <a:t>/</a:t>
            </a:r>
            <a:endParaRPr lang="en-US" altLang="zh-CN" sz="2000" smtClean="0"/>
          </a:p>
          <a:p>
            <a:pPr lvl="1" eaLnBrk="1" hangingPunct="1"/>
            <a:r>
              <a:rPr lang="en-US" altLang="zh-CN" sz="2000" smtClean="0"/>
              <a:t>   q-&gt;rear-&gt;data = x ;			           /*</a:t>
            </a:r>
            <a:r>
              <a:rPr lang="zh-CN" altLang="en-US" sz="2000" smtClean="0"/>
              <a:t>新数据存入新节点*</a:t>
            </a:r>
            <a:r>
              <a:rPr lang="en-US" altLang="zh-CN" sz="2000" smtClean="0"/>
              <a:t>/</a:t>
            </a:r>
            <a:endParaRPr lang="en-US" altLang="zh-CN" sz="2000" smtClean="0"/>
          </a:p>
          <a:p>
            <a:pPr lvl="1" eaLnBrk="1" hangingPunct="1"/>
            <a:r>
              <a:rPr lang="en-US" altLang="zh-CN" sz="2000" smtClean="0"/>
              <a:t>	q-&gt;rear-&gt;next = NULL ;		           /*</a:t>
            </a:r>
            <a:r>
              <a:rPr lang="zh-CN" altLang="en-US" sz="2000" smtClean="0"/>
              <a:t>新节点为队尾*</a:t>
            </a:r>
            <a:r>
              <a:rPr lang="en-US" altLang="zh-CN" sz="2000" smtClean="0"/>
              <a:t>/</a:t>
            </a:r>
            <a:endParaRPr lang="en-US" altLang="zh-CN" sz="2000" smtClean="0"/>
          </a:p>
          <a:p>
            <a:pPr lvl="1" eaLnBrk="1" hangingPunct="1"/>
            <a:r>
              <a:rPr lang="en-US" altLang="zh-CN" sz="2000" smtClean="0"/>
              <a:t>	}</a:t>
            </a:r>
            <a:endParaRPr lang="en-US" altLang="zh-CN" sz="2000" smtClean="0"/>
          </a:p>
          <a:p>
            <a:pPr eaLnBrk="1" hangingPunct="1"/>
            <a:r>
              <a:rPr lang="zh-CN" altLang="en-US" smtClean="0"/>
              <a:t>取队头元素 </a:t>
            </a:r>
            <a:r>
              <a:rPr lang="en-US" altLang="zh-CN" smtClean="0"/>
              <a:t>:</a:t>
            </a:r>
            <a:endParaRPr lang="en-US" altLang="zh-CN" smtClean="0"/>
          </a:p>
          <a:p>
            <a:pPr lvl="1" eaLnBrk="1" hangingPunct="1"/>
            <a:r>
              <a:rPr lang="en-US" altLang="zh-CN" sz="2000" smtClean="0"/>
              <a:t>datatype FRONT</a:t>
            </a:r>
            <a:r>
              <a:rPr lang="zh-CN" altLang="en-US" sz="2000" smtClean="0"/>
              <a:t>（</a:t>
            </a:r>
            <a:r>
              <a:rPr lang="en-US" altLang="zh-CN" sz="2000" smtClean="0"/>
              <a:t>linkqueue *q</a:t>
            </a:r>
            <a:r>
              <a:rPr lang="zh-CN" altLang="en-US" sz="2000" smtClean="0"/>
              <a:t>）</a:t>
            </a:r>
            <a:endParaRPr lang="zh-CN" altLang="en-US" sz="2000" smtClean="0"/>
          </a:p>
          <a:p>
            <a:pPr lvl="1" eaLnBrk="1" hangingPunct="1"/>
            <a:r>
              <a:rPr lang="en-US" altLang="zh-CN" sz="2000" smtClean="0"/>
              <a:t>{if ( EMPTY </a:t>
            </a:r>
            <a:r>
              <a:rPr lang="zh-CN" altLang="en-US" sz="2000" smtClean="0"/>
              <a:t>（</a:t>
            </a:r>
            <a:r>
              <a:rPr lang="en-US" altLang="zh-CN" sz="2000" smtClean="0"/>
              <a:t>q</a:t>
            </a:r>
            <a:r>
              <a:rPr lang="zh-CN" altLang="en-US" sz="2000" smtClean="0"/>
              <a:t>）</a:t>
            </a:r>
            <a:r>
              <a:rPr lang="en-US" altLang="zh-CN" sz="2000" smtClean="0"/>
              <a:t>) { printf ( </a:t>
            </a:r>
            <a:r>
              <a:rPr lang="en-US" altLang="zh-CN" sz="2000" smtClean="0">
                <a:latin typeface="Arial" panose="020B0604020202020204" pitchFamily="34" charset="0"/>
              </a:rPr>
              <a:t>“</a:t>
            </a:r>
            <a:r>
              <a:rPr lang="en-US" altLang="zh-CN" sz="2000" smtClean="0"/>
              <a:t>queue is empty !</a:t>
            </a:r>
            <a:r>
              <a:rPr lang="en-US" altLang="zh-CN" sz="2000" smtClean="0">
                <a:latin typeface="Arial" panose="020B0604020202020204" pitchFamily="34" charset="0"/>
              </a:rPr>
              <a:t>”</a:t>
            </a:r>
            <a:r>
              <a:rPr lang="en-US" altLang="zh-CN" sz="2000" smtClean="0"/>
              <a:t>);return NULL;}</a:t>
            </a:r>
            <a:endParaRPr lang="en-US" altLang="zh-CN" sz="2000" smtClean="0"/>
          </a:p>
          <a:p>
            <a:pPr lvl="1" eaLnBrk="1" hangingPunct="1"/>
            <a:r>
              <a:rPr lang="en-US" altLang="zh-CN" sz="2000" smtClean="0"/>
              <a:t> else return ( q-&gt;front-&gt;next-&gt;data ) ;/*</a:t>
            </a:r>
            <a:r>
              <a:rPr lang="zh-CN" altLang="en-US" sz="2000" smtClean="0"/>
              <a:t>返回队头元素的值*</a:t>
            </a:r>
            <a:r>
              <a:rPr lang="en-US" altLang="zh-CN" sz="2000" smtClean="0"/>
              <a:t>/</a:t>
            </a:r>
            <a:endParaRPr lang="en-US" altLang="zh-CN" sz="2000" smtClean="0"/>
          </a:p>
          <a:p>
            <a:pPr lvl="1" eaLnBrk="1" hangingPunct="1"/>
            <a:r>
              <a:rPr lang="en-US" altLang="zh-CN" sz="2000" smtClean="0"/>
              <a:t>}</a:t>
            </a:r>
            <a:endParaRPr lang="en-US" altLang="zh-CN" sz="2000" smtClean="0"/>
          </a:p>
        </p:txBody>
      </p:sp>
      <p:sp>
        <p:nvSpPr>
          <p:cNvPr id="3" name="灯片编号占位符 2"/>
          <p:cNvSpPr>
            <a:spLocks noGrp="1"/>
          </p:cNvSpPr>
          <p:nvPr>
            <p:ph type="sldNum" sz="quarter" idx="12"/>
          </p:nvPr>
        </p:nvSpPr>
        <p:spPr/>
        <p:txBody>
          <a:bodyPr/>
          <a:lstStyle/>
          <a:p>
            <a:pPr>
              <a:defRPr/>
            </a:pPr>
            <a:fld id="{243935F8-8202-43C8-94E9-C70D855BFF62}"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Rectangle 2"/>
          <p:cNvSpPr>
            <a:spLocks noGrp="1"/>
          </p:cNvSpPr>
          <p:nvPr>
            <p:ph type="title"/>
          </p:nvPr>
        </p:nvSpPr>
        <p:spPr/>
        <p:txBody>
          <a:bodyPr/>
          <a:lstStyle/>
          <a:p>
            <a:pPr eaLnBrk="1" hangingPunct="1"/>
            <a:r>
              <a:rPr lang="zh-CN" altLang="en-US" smtClean="0"/>
              <a:t>栈和队列</a:t>
            </a:r>
            <a:r>
              <a:rPr lang="zh-CN" altLang="en-US" sz="2800" smtClean="0"/>
              <a:t> </a:t>
            </a:r>
            <a:endParaRPr lang="zh-CN" altLang="en-US" sz="2800" smtClean="0"/>
          </a:p>
        </p:txBody>
      </p:sp>
      <p:sp>
        <p:nvSpPr>
          <p:cNvPr id="4314115" name="Rectangle 3"/>
          <p:cNvSpPr>
            <a:spLocks noGrp="1"/>
          </p:cNvSpPr>
          <p:nvPr>
            <p:ph type="body" idx="1"/>
          </p:nvPr>
        </p:nvSpPr>
        <p:spPr>
          <a:xfrm>
            <a:off x="606425" y="1219200"/>
            <a:ext cx="8080375" cy="4910138"/>
          </a:xfrm>
        </p:spPr>
        <p:txBody>
          <a:bodyPr>
            <a:normAutofit lnSpcReduction="10000"/>
          </a:bodyPr>
          <a:lstStyle/>
          <a:p>
            <a:pPr eaLnBrk="1" hangingPunct="1">
              <a:defRPr/>
            </a:pPr>
            <a:r>
              <a:rPr lang="zh-CN" altLang="en-US"/>
              <a:t>出队 </a:t>
            </a:r>
            <a:r>
              <a:rPr lang="en-US" altLang="zh-CN"/>
              <a:t>:</a:t>
            </a:r>
            <a:endParaRPr lang="en-US" altLang="zh-CN"/>
          </a:p>
          <a:p>
            <a:pPr lvl="1" eaLnBrk="1" hangingPunct="1">
              <a:defRPr/>
            </a:pPr>
            <a:r>
              <a:rPr lang="en-US" altLang="zh-CN" sz="2000"/>
              <a:t>datatype DEQUEUE</a:t>
            </a:r>
            <a:r>
              <a:rPr lang="zh-CN" altLang="en-US" sz="2000"/>
              <a:t>（</a:t>
            </a:r>
            <a:r>
              <a:rPr lang="en-US" altLang="zh-CN" sz="2000"/>
              <a:t>linkqueue *q</a:t>
            </a:r>
            <a:r>
              <a:rPr lang="zh-CN" altLang="en-US" sz="2000"/>
              <a:t>）</a:t>
            </a:r>
            <a:endParaRPr lang="zh-CN" altLang="en-US" sz="2000"/>
          </a:p>
          <a:p>
            <a:pPr lvl="1" eaLnBrk="1" hangingPunct="1">
              <a:defRPr/>
            </a:pPr>
            <a:r>
              <a:rPr lang="en-US" altLang="zh-CN" sz="2000"/>
              <a:t>{</a:t>
            </a:r>
            <a:endParaRPr lang="en-US" altLang="zh-CN" sz="2000"/>
          </a:p>
          <a:p>
            <a:pPr lvl="1" eaLnBrk="1" hangingPunct="1">
              <a:defRPr/>
            </a:pPr>
            <a:r>
              <a:rPr lang="en-US" altLang="zh-CN" sz="2000"/>
              <a:t>	if ( EMPTY </a:t>
            </a:r>
            <a:r>
              <a:rPr lang="zh-CN" altLang="en-US" sz="2000"/>
              <a:t>（</a:t>
            </a:r>
            <a:r>
              <a:rPr lang="en-US" altLang="zh-CN" sz="2000"/>
              <a:t>q</a:t>
            </a:r>
            <a:r>
              <a:rPr lang="zh-CN" altLang="en-US" sz="2000"/>
              <a:t>）</a:t>
            </a:r>
            <a:r>
              <a:rPr lang="en-US" altLang="zh-CN" sz="2000"/>
              <a:t>) </a:t>
            </a:r>
            <a:endParaRPr lang="en-US" altLang="zh-CN" sz="2000"/>
          </a:p>
          <a:p>
            <a:pPr lvl="1" eaLnBrk="1" hangingPunct="1">
              <a:defRPr/>
            </a:pPr>
            <a:r>
              <a:rPr lang="en-US" altLang="zh-CN" sz="2000"/>
              <a:t>	{ printf ( </a:t>
            </a:r>
            <a:r>
              <a:rPr lang="en-US" altLang="zh-CN" sz="2000">
                <a:latin typeface="Arial" panose="020B0604020202020204"/>
              </a:rPr>
              <a:t>“</a:t>
            </a:r>
            <a:r>
              <a:rPr lang="en-US" altLang="zh-CN" sz="2000"/>
              <a:t>queue is empty !</a:t>
            </a:r>
            <a:r>
              <a:rPr lang="en-US" altLang="zh-CN" sz="2000">
                <a:latin typeface="Arial" panose="020B0604020202020204"/>
              </a:rPr>
              <a:t>”</a:t>
            </a:r>
            <a:r>
              <a:rPr lang="en-US" altLang="zh-CN" sz="2000"/>
              <a:t>);return NULL;}</a:t>
            </a:r>
            <a:endParaRPr lang="en-US" altLang="zh-CN" sz="2000"/>
          </a:p>
          <a:p>
            <a:pPr lvl="1" eaLnBrk="1" hangingPunct="1">
              <a:defRPr/>
            </a:pPr>
            <a:r>
              <a:rPr lang="en-US" altLang="zh-CN" sz="2000"/>
              <a:t>	else {</a:t>
            </a:r>
            <a:endParaRPr lang="en-US" altLang="zh-CN" sz="2000"/>
          </a:p>
          <a:p>
            <a:pPr lvl="1" eaLnBrk="1" hangingPunct="1">
              <a:defRPr/>
            </a:pPr>
            <a:r>
              <a:rPr lang="en-US" altLang="zh-CN" sz="2000"/>
              <a:t>		linklist *s ;	/*</a:t>
            </a:r>
            <a:r>
              <a:rPr lang="zh-CN" altLang="en-US" sz="2000"/>
              <a:t>定义一个指向节点的辅助指针*</a:t>
            </a:r>
            <a:r>
              <a:rPr lang="en-US" altLang="zh-CN" sz="2000"/>
              <a:t>/</a:t>
            </a:r>
            <a:endParaRPr lang="en-US" altLang="zh-CN" sz="2000"/>
          </a:p>
          <a:p>
            <a:pPr lvl="1" eaLnBrk="1" hangingPunct="1">
              <a:defRPr/>
            </a:pPr>
            <a:r>
              <a:rPr lang="en-US" altLang="zh-CN" sz="2000"/>
              <a:t>		s = q-&gt;front ; 	/*</a:t>
            </a:r>
            <a:r>
              <a:rPr lang="zh-CN" altLang="en-US" sz="2000"/>
              <a:t>将它指向头节点*</a:t>
            </a:r>
            <a:r>
              <a:rPr lang="en-US" altLang="zh-CN" sz="2000"/>
              <a:t>/</a:t>
            </a:r>
            <a:endParaRPr lang="en-US" altLang="zh-CN" sz="2000"/>
          </a:p>
          <a:p>
            <a:pPr lvl="1" eaLnBrk="1" hangingPunct="1">
              <a:defRPr/>
            </a:pPr>
            <a:r>
              <a:rPr lang="en-US" altLang="zh-CN" sz="2000"/>
              <a:t>		q-&gt;front </a:t>
            </a:r>
            <a:r>
              <a:rPr lang="zh-CN" altLang="en-US" sz="2000"/>
              <a:t>＝</a:t>
            </a:r>
            <a:r>
              <a:rPr lang="en-US" altLang="zh-CN" sz="2000"/>
              <a:t>q-&gt;front-&gt;next ; /*</a:t>
            </a:r>
            <a:r>
              <a:rPr lang="zh-CN" altLang="en-US" sz="2000"/>
              <a:t>让队头元素作为新的头节点</a:t>
            </a:r>
            <a:endParaRPr lang="zh-CN" altLang="en-US" sz="2000"/>
          </a:p>
          <a:p>
            <a:pPr lvl="1" eaLnBrk="1" hangingPunct="1">
              <a:defRPr/>
            </a:pPr>
            <a:r>
              <a:rPr lang="zh-CN" altLang="en-US" sz="2000"/>
              <a:t>		</a:t>
            </a:r>
            <a:r>
              <a:rPr lang="en-US" altLang="zh-CN" sz="2000"/>
              <a:t>free ( s ) ; 	/*</a:t>
            </a:r>
            <a:r>
              <a:rPr lang="zh-CN" altLang="en-US" sz="2000"/>
              <a:t>释放原头节点*</a:t>
            </a:r>
            <a:r>
              <a:rPr lang="en-US" altLang="zh-CN" sz="2000"/>
              <a:t>/</a:t>
            </a:r>
            <a:endParaRPr lang="en-US" altLang="zh-CN" sz="2000"/>
          </a:p>
          <a:p>
            <a:pPr lvl="1" eaLnBrk="1" hangingPunct="1">
              <a:defRPr/>
            </a:pPr>
            <a:r>
              <a:rPr lang="en-US" altLang="zh-CN" sz="2000"/>
              <a:t>		return ( q-&gt;front-&gt;data ); /*</a:t>
            </a:r>
            <a:r>
              <a:rPr lang="zh-CN" altLang="en-US" sz="2000"/>
              <a:t>返回原队头元素的值*</a:t>
            </a:r>
            <a:r>
              <a:rPr lang="en-US" altLang="zh-CN" sz="2000"/>
              <a:t>/</a:t>
            </a:r>
            <a:endParaRPr lang="en-US" altLang="zh-CN" sz="2000"/>
          </a:p>
          <a:p>
            <a:pPr lvl="1" eaLnBrk="1" hangingPunct="1">
              <a:defRPr/>
            </a:pPr>
            <a:r>
              <a:rPr lang="en-US" altLang="zh-CN" sz="2000"/>
              <a:t>       }</a:t>
            </a:r>
            <a:endParaRPr lang="en-US" altLang="zh-CN" sz="2000"/>
          </a:p>
          <a:p>
            <a:pPr lvl="1" eaLnBrk="1" hangingPunct="1">
              <a:defRPr/>
            </a:pPr>
            <a:r>
              <a:rPr lang="en-US" altLang="zh-CN" sz="2000"/>
              <a:t>}</a:t>
            </a:r>
            <a:endParaRPr lang="en-US" altLang="zh-CN" sz="2000"/>
          </a:p>
        </p:txBody>
      </p:sp>
      <p:sp>
        <p:nvSpPr>
          <p:cNvPr id="3" name="灯片编号占位符 2"/>
          <p:cNvSpPr>
            <a:spLocks noGrp="1"/>
          </p:cNvSpPr>
          <p:nvPr>
            <p:ph type="sldNum" sz="quarter" idx="12"/>
          </p:nvPr>
        </p:nvSpPr>
        <p:spPr/>
        <p:txBody>
          <a:bodyPr/>
          <a:lstStyle/>
          <a:p>
            <a:pPr>
              <a:defRPr/>
            </a:pPr>
            <a:fld id="{90DA6DB1-AEA3-44C0-8C75-A33A74D6A8D4}"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Rectangle 2"/>
          <p:cNvSpPr>
            <a:spLocks noGrp="1"/>
          </p:cNvSpPr>
          <p:nvPr>
            <p:ph type="title"/>
          </p:nvPr>
        </p:nvSpPr>
        <p:spPr/>
        <p:txBody>
          <a:bodyPr/>
          <a:lstStyle/>
          <a:p>
            <a:pPr eaLnBrk="1" hangingPunct="1"/>
            <a:r>
              <a:rPr lang="zh-CN" altLang="en-US" smtClean="0"/>
              <a:t>栈和队列</a:t>
            </a:r>
            <a:r>
              <a:rPr lang="zh-CN" altLang="en-US" sz="2800" smtClean="0"/>
              <a:t> </a:t>
            </a:r>
            <a:endParaRPr lang="zh-CN" altLang="en-US" sz="2800" smtClean="0"/>
          </a:p>
        </p:txBody>
      </p:sp>
      <p:sp>
        <p:nvSpPr>
          <p:cNvPr id="231426" name="Rectangle 3"/>
          <p:cNvSpPr>
            <a:spLocks noGrp="1"/>
          </p:cNvSpPr>
          <p:nvPr>
            <p:ph type="body" idx="1"/>
          </p:nvPr>
        </p:nvSpPr>
        <p:spPr>
          <a:xfrm>
            <a:off x="606425" y="1219200"/>
            <a:ext cx="8080375" cy="4910138"/>
          </a:xfrm>
        </p:spPr>
        <p:txBody>
          <a:bodyPr/>
          <a:lstStyle/>
          <a:p>
            <a:pPr eaLnBrk="1" hangingPunct="1"/>
            <a:r>
              <a:rPr lang="zh-CN" altLang="en-US" smtClean="0"/>
              <a:t>队列应用举例 </a:t>
            </a:r>
            <a:endParaRPr lang="zh-CN" altLang="en-US" smtClean="0"/>
          </a:p>
          <a:p>
            <a:pPr lvl="1" eaLnBrk="1" hangingPunct="1"/>
            <a:r>
              <a:rPr lang="zh-CN" altLang="en-US" smtClean="0"/>
              <a:t>多任务分时服务系统 ：服务器扫描任务队列，从队头取出任务代号，进行处理，一个时间片内如果未处理完，则重新排入队尾，等待下一次服务。</a:t>
            </a:r>
            <a:endParaRPr lang="zh-CN" altLang="en-US" smtClean="0"/>
          </a:p>
        </p:txBody>
      </p:sp>
      <p:sp>
        <p:nvSpPr>
          <p:cNvPr id="3" name="灯片编号占位符 2"/>
          <p:cNvSpPr>
            <a:spLocks noGrp="1"/>
          </p:cNvSpPr>
          <p:nvPr>
            <p:ph type="sldNum" sz="quarter" idx="12"/>
          </p:nvPr>
        </p:nvSpPr>
        <p:spPr/>
        <p:txBody>
          <a:bodyPr/>
          <a:lstStyle/>
          <a:p>
            <a:pPr>
              <a:defRPr/>
            </a:pPr>
            <a:fld id="{40722B14-20CE-4708-9C30-692D55AD5A92}"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Rectangle 2"/>
          <p:cNvSpPr>
            <a:spLocks noGrp="1" noChangeArrowheads="1"/>
          </p:cNvSpPr>
          <p:nvPr>
            <p:ph type="title"/>
          </p:nvPr>
        </p:nvSpPr>
        <p:spPr>
          <a:xfrm>
            <a:off x="304800" y="152400"/>
            <a:ext cx="8534400" cy="609600"/>
          </a:xfrm>
          <a:ln>
            <a:solidFill>
              <a:schemeClr val="bg1"/>
            </a:solidFill>
          </a:ln>
        </p:spPr>
        <p:txBody>
          <a:bodyPr/>
          <a:lstStyle/>
          <a:p>
            <a:pPr algn="ctr" eaLnBrk="1" hangingPunct="1"/>
            <a:r>
              <a:rPr lang="zh-CN" altLang="en-US" b="1" smtClean="0">
                <a:latin typeface="华文仿宋" panose="02010600040101010101" charset="-122"/>
                <a:ea typeface="华文仿宋" panose="02010600040101010101" charset="-122"/>
                <a:cs typeface="华文仿宋" panose="02010600040101010101" charset="-122"/>
              </a:rPr>
              <a:t>第</a:t>
            </a:r>
            <a:r>
              <a:rPr lang="en-US" altLang="zh-CN" b="1" smtClean="0">
                <a:latin typeface="华文仿宋" panose="02010600040101010101" charset="-122"/>
                <a:ea typeface="华文仿宋" panose="02010600040101010101" charset="-122"/>
                <a:cs typeface="华文仿宋" panose="02010600040101010101" charset="-122"/>
              </a:rPr>
              <a:t>3</a:t>
            </a:r>
            <a:r>
              <a:rPr lang="zh-CN" altLang="en-US" b="1" smtClean="0">
                <a:latin typeface="华文仿宋" panose="02010600040101010101" charset="-122"/>
                <a:ea typeface="华文仿宋" panose="02010600040101010101" charset="-122"/>
                <a:cs typeface="华文仿宋" panose="02010600040101010101" charset="-122"/>
              </a:rPr>
              <a:t>章 小结</a:t>
            </a:r>
            <a:endParaRPr lang="zh-CN" altLang="en-US" b="1" smtClean="0">
              <a:latin typeface="华文仿宋" panose="02010600040101010101" charset="-122"/>
              <a:ea typeface="华文仿宋" panose="02010600040101010101" charset="-122"/>
              <a:cs typeface="华文仿宋" panose="02010600040101010101" charset="-122"/>
            </a:endParaRPr>
          </a:p>
        </p:txBody>
      </p:sp>
      <p:sp>
        <p:nvSpPr>
          <p:cNvPr id="233474" name="Rectangle 3"/>
          <p:cNvSpPr>
            <a:spLocks noChangeArrowheads="1"/>
          </p:cNvSpPr>
          <p:nvPr/>
        </p:nvSpPr>
        <p:spPr bwMode="auto">
          <a:xfrm>
            <a:off x="304800" y="762000"/>
            <a:ext cx="8534400" cy="5867400"/>
          </a:xfrm>
          <a:prstGeom prst="rect">
            <a:avLst/>
          </a:prstGeom>
          <a:noFill/>
          <a:ln w="9525">
            <a:solidFill>
              <a:schemeClr val="bg1"/>
            </a:solidFill>
            <a:miter lim="800000"/>
          </a:ln>
        </p:spPr>
        <p:txBody>
          <a:bodyPr/>
          <a:lstStyle/>
          <a:p>
            <a:pPr marL="273050" indent="-273050">
              <a:spcBef>
                <a:spcPts val="600"/>
              </a:spcBef>
              <a:buClr>
                <a:schemeClr val="accent1"/>
              </a:buClr>
              <a:buSzPct val="76000"/>
              <a:buFont typeface="Wingdings 3" panose="05040102010807070707" pitchFamily="18" charset="2"/>
              <a:buChar char=""/>
            </a:pPr>
            <a:r>
              <a:rPr lang="en-US" altLang="zh-CN" sz="2800">
                <a:latin typeface="Times New Roman" panose="02020603050405020304" pitchFamily="18" charset="0"/>
              </a:rPr>
              <a:t> </a:t>
            </a:r>
            <a:endParaRPr lang="en-US" altLang="zh-CN" sz="2800">
              <a:latin typeface="Times New Roman" panose="02020603050405020304" pitchFamily="18" charset="0"/>
            </a:endParaRPr>
          </a:p>
        </p:txBody>
      </p:sp>
      <p:grpSp>
        <p:nvGrpSpPr>
          <p:cNvPr id="2" name="Group 4"/>
          <p:cNvGrpSpPr/>
          <p:nvPr/>
        </p:nvGrpSpPr>
        <p:grpSpPr bwMode="auto">
          <a:xfrm>
            <a:off x="1263650" y="990600"/>
            <a:ext cx="4984750" cy="2516188"/>
            <a:chOff x="796" y="624"/>
            <a:chExt cx="3140" cy="1585"/>
          </a:xfrm>
        </p:grpSpPr>
        <p:sp>
          <p:nvSpPr>
            <p:cNvPr id="233512" name="Rectangle 5"/>
            <p:cNvSpPr>
              <a:spLocks noChangeArrowheads="1"/>
            </p:cNvSpPr>
            <p:nvPr/>
          </p:nvSpPr>
          <p:spPr bwMode="auto">
            <a:xfrm>
              <a:off x="1488" y="624"/>
              <a:ext cx="2448" cy="288"/>
            </a:xfrm>
            <a:prstGeom prst="rect">
              <a:avLst/>
            </a:prstGeom>
            <a:solidFill>
              <a:srgbClr val="FFCC00"/>
            </a:solidFill>
            <a:ln w="9525">
              <a:solidFill>
                <a:schemeClr val="tx1"/>
              </a:solidFill>
              <a:miter lim="800000"/>
            </a:ln>
          </p:spPr>
          <p:txBody>
            <a:bodyPr wrap="none" anchor="ctr"/>
            <a:lstStyle/>
            <a:p>
              <a:r>
                <a:rPr kumimoji="1" lang="zh-CN" altLang="en-US" sz="2000">
                  <a:latin typeface="Times New Roman" panose="02020603050405020304" pitchFamily="18" charset="0"/>
                </a:rPr>
                <a:t>定义、特点</a:t>
              </a:r>
              <a:r>
                <a:rPr kumimoji="1" lang="en-US" altLang="zh-CN" sz="2000">
                  <a:latin typeface="Times New Roman" panose="02020603050405020304" pitchFamily="18" charset="0"/>
                </a:rPr>
                <a:t>(LIFO  FIFO)</a:t>
              </a:r>
              <a:r>
                <a:rPr kumimoji="1" lang="zh-CN" altLang="en-US" sz="2000">
                  <a:latin typeface="Times New Roman" panose="02020603050405020304" pitchFamily="18" charset="0"/>
                </a:rPr>
                <a:t>、运算</a:t>
              </a:r>
              <a:endParaRPr kumimoji="1" lang="zh-CN" altLang="en-US" sz="2000">
                <a:latin typeface="Times New Roman" panose="02020603050405020304" pitchFamily="18" charset="0"/>
              </a:endParaRPr>
            </a:p>
          </p:txBody>
        </p:sp>
        <p:sp>
          <p:nvSpPr>
            <p:cNvPr id="233513" name="Line 6"/>
            <p:cNvSpPr>
              <a:spLocks noChangeShapeType="1"/>
            </p:cNvSpPr>
            <p:nvPr/>
          </p:nvSpPr>
          <p:spPr bwMode="auto">
            <a:xfrm>
              <a:off x="796" y="2208"/>
              <a:ext cx="308" cy="1"/>
            </a:xfrm>
            <a:prstGeom prst="line">
              <a:avLst/>
            </a:prstGeom>
            <a:noFill/>
            <a:ln w="19050">
              <a:solidFill>
                <a:srgbClr val="0000FF"/>
              </a:solidFill>
              <a:miter lim="800000"/>
            </a:ln>
          </p:spPr>
          <p:txBody>
            <a:bodyPr wrap="none"/>
            <a:lstStyle/>
            <a:p>
              <a:endParaRPr lang="zh-CN" altLang="en-US"/>
            </a:p>
          </p:txBody>
        </p:sp>
        <p:sp>
          <p:nvSpPr>
            <p:cNvPr id="233514" name="Line 7"/>
            <p:cNvSpPr>
              <a:spLocks noChangeShapeType="1"/>
            </p:cNvSpPr>
            <p:nvPr/>
          </p:nvSpPr>
          <p:spPr bwMode="auto">
            <a:xfrm flipV="1">
              <a:off x="1104" y="816"/>
              <a:ext cx="1" cy="1392"/>
            </a:xfrm>
            <a:prstGeom prst="line">
              <a:avLst/>
            </a:prstGeom>
            <a:noFill/>
            <a:ln w="19050">
              <a:solidFill>
                <a:srgbClr val="0000FF"/>
              </a:solidFill>
              <a:miter lim="800000"/>
            </a:ln>
          </p:spPr>
          <p:txBody>
            <a:bodyPr wrap="none"/>
            <a:lstStyle/>
            <a:p>
              <a:endParaRPr lang="zh-CN" altLang="en-US"/>
            </a:p>
          </p:txBody>
        </p:sp>
        <p:sp>
          <p:nvSpPr>
            <p:cNvPr id="233515" name="Line 8"/>
            <p:cNvSpPr>
              <a:spLocks noChangeShapeType="1"/>
            </p:cNvSpPr>
            <p:nvPr/>
          </p:nvSpPr>
          <p:spPr bwMode="auto">
            <a:xfrm>
              <a:off x="1104" y="816"/>
              <a:ext cx="369" cy="1"/>
            </a:xfrm>
            <a:prstGeom prst="line">
              <a:avLst/>
            </a:prstGeom>
            <a:noFill/>
            <a:ln w="19050">
              <a:solidFill>
                <a:srgbClr val="0000FF"/>
              </a:solidFill>
              <a:miter lim="800000"/>
              <a:tailEnd type="triangle" w="med" len="med"/>
            </a:ln>
          </p:spPr>
          <p:txBody>
            <a:bodyPr wrap="none"/>
            <a:lstStyle/>
            <a:p>
              <a:endParaRPr lang="zh-CN" altLang="en-US"/>
            </a:p>
          </p:txBody>
        </p:sp>
      </p:grpSp>
      <p:grpSp>
        <p:nvGrpSpPr>
          <p:cNvPr id="3" name="Group 9"/>
          <p:cNvGrpSpPr/>
          <p:nvPr/>
        </p:nvGrpSpPr>
        <p:grpSpPr bwMode="auto">
          <a:xfrm>
            <a:off x="1752600" y="3505200"/>
            <a:ext cx="2057400" cy="2057400"/>
            <a:chOff x="1104" y="2208"/>
            <a:chExt cx="1296" cy="1296"/>
          </a:xfrm>
        </p:grpSpPr>
        <p:sp>
          <p:nvSpPr>
            <p:cNvPr id="233508" name="Rectangle 10"/>
            <p:cNvSpPr>
              <a:spLocks noChangeArrowheads="1"/>
            </p:cNvSpPr>
            <p:nvPr/>
          </p:nvSpPr>
          <p:spPr bwMode="auto">
            <a:xfrm>
              <a:off x="1392" y="3216"/>
              <a:ext cx="1008" cy="288"/>
            </a:xfrm>
            <a:prstGeom prst="rect">
              <a:avLst/>
            </a:prstGeom>
            <a:solidFill>
              <a:srgbClr val="FFCC00"/>
            </a:solidFill>
            <a:ln w="9525">
              <a:solidFill>
                <a:schemeClr val="tx1"/>
              </a:solidFill>
              <a:miter lim="800000"/>
            </a:ln>
          </p:spPr>
          <p:txBody>
            <a:bodyPr wrap="none" anchor="ctr"/>
            <a:lstStyle/>
            <a:p>
              <a:r>
                <a:rPr kumimoji="1" lang="zh-CN" altLang="en-US" sz="2000">
                  <a:latin typeface="Times New Roman" panose="02020603050405020304" pitchFamily="18" charset="0"/>
                </a:rPr>
                <a:t>应用举列</a:t>
              </a:r>
              <a:endParaRPr kumimoji="1" lang="zh-CN" altLang="en-US" sz="2000">
                <a:latin typeface="Times New Roman" panose="02020603050405020304" pitchFamily="18" charset="0"/>
              </a:endParaRPr>
            </a:p>
          </p:txBody>
        </p:sp>
        <p:sp>
          <p:nvSpPr>
            <p:cNvPr id="233509" name="Line 11"/>
            <p:cNvSpPr>
              <a:spLocks noChangeShapeType="1"/>
            </p:cNvSpPr>
            <p:nvPr/>
          </p:nvSpPr>
          <p:spPr bwMode="auto">
            <a:xfrm>
              <a:off x="1104" y="2208"/>
              <a:ext cx="0" cy="1152"/>
            </a:xfrm>
            <a:prstGeom prst="line">
              <a:avLst/>
            </a:prstGeom>
            <a:noFill/>
            <a:ln w="19050">
              <a:solidFill>
                <a:srgbClr val="0000FF"/>
              </a:solidFill>
              <a:miter lim="800000"/>
            </a:ln>
          </p:spPr>
          <p:txBody>
            <a:bodyPr wrap="none"/>
            <a:lstStyle/>
            <a:p>
              <a:endParaRPr lang="zh-CN" altLang="en-US"/>
            </a:p>
          </p:txBody>
        </p:sp>
        <p:sp>
          <p:nvSpPr>
            <p:cNvPr id="233510" name="Line 12"/>
            <p:cNvSpPr>
              <a:spLocks noChangeShapeType="1"/>
            </p:cNvSpPr>
            <p:nvPr/>
          </p:nvSpPr>
          <p:spPr bwMode="auto">
            <a:xfrm>
              <a:off x="1104" y="3360"/>
              <a:ext cx="288" cy="0"/>
            </a:xfrm>
            <a:prstGeom prst="line">
              <a:avLst/>
            </a:prstGeom>
            <a:noFill/>
            <a:ln w="19050">
              <a:solidFill>
                <a:srgbClr val="0000FF"/>
              </a:solidFill>
              <a:miter lim="800000"/>
              <a:tailEnd type="triangle" w="med" len="med"/>
            </a:ln>
          </p:spPr>
          <p:txBody>
            <a:bodyPr wrap="none"/>
            <a:lstStyle/>
            <a:p>
              <a:endParaRPr lang="zh-CN" altLang="en-US"/>
            </a:p>
          </p:txBody>
        </p:sp>
        <p:sp>
          <p:nvSpPr>
            <p:cNvPr id="233511" name="AutoShape 13"/>
            <p:cNvSpPr>
              <a:spLocks noChangeArrowheads="1"/>
            </p:cNvSpPr>
            <p:nvPr/>
          </p:nvSpPr>
          <p:spPr bwMode="auto">
            <a:xfrm>
              <a:off x="1632" y="2928"/>
              <a:ext cx="576" cy="240"/>
            </a:xfrm>
            <a:prstGeom prst="wedgeEllipseCallout">
              <a:avLst>
                <a:gd name="adj1" fmla="val -43750"/>
                <a:gd name="adj2" fmla="val 70000"/>
              </a:avLst>
            </a:prstGeom>
            <a:solidFill>
              <a:srgbClr val="FF9900"/>
            </a:solidFill>
            <a:ln w="9525">
              <a:solidFill>
                <a:schemeClr val="tx1"/>
              </a:solidFill>
              <a:miter lim="800000"/>
            </a:ln>
          </p:spPr>
          <p:txBody>
            <a:bodyPr/>
            <a:lstStyle/>
            <a:p>
              <a:r>
                <a:rPr kumimoji="1" lang="zh-CN" altLang="en-US">
                  <a:solidFill>
                    <a:srgbClr val="FFFFFF"/>
                  </a:solidFill>
                  <a:latin typeface="Times New Roman" panose="02020603050405020304" pitchFamily="18" charset="0"/>
                </a:rPr>
                <a:t>重点</a:t>
              </a:r>
              <a:endParaRPr kumimoji="1" lang="zh-CN" altLang="en-US">
                <a:solidFill>
                  <a:srgbClr val="FFFFFF"/>
                </a:solidFill>
                <a:latin typeface="Times New Roman" panose="02020603050405020304" pitchFamily="18" charset="0"/>
              </a:endParaRPr>
            </a:p>
          </p:txBody>
        </p:sp>
      </p:grpSp>
      <p:grpSp>
        <p:nvGrpSpPr>
          <p:cNvPr id="4" name="Group 14"/>
          <p:cNvGrpSpPr/>
          <p:nvPr/>
        </p:nvGrpSpPr>
        <p:grpSpPr bwMode="auto">
          <a:xfrm>
            <a:off x="1752600" y="1905000"/>
            <a:ext cx="6858000" cy="1371600"/>
            <a:chOff x="1104" y="1200"/>
            <a:chExt cx="4320" cy="864"/>
          </a:xfrm>
        </p:grpSpPr>
        <p:sp>
          <p:nvSpPr>
            <p:cNvPr id="233502" name="AutoShape 15"/>
            <p:cNvSpPr>
              <a:spLocks noChangeArrowheads="1"/>
            </p:cNvSpPr>
            <p:nvPr/>
          </p:nvSpPr>
          <p:spPr bwMode="auto">
            <a:xfrm>
              <a:off x="4368" y="1680"/>
              <a:ext cx="1056" cy="384"/>
            </a:xfrm>
            <a:prstGeom prst="flowChartPunchedCard">
              <a:avLst/>
            </a:prstGeom>
            <a:solidFill>
              <a:srgbClr val="FFFF00"/>
            </a:solidFill>
            <a:ln w="9525">
              <a:solidFill>
                <a:schemeClr val="tx1"/>
              </a:solidFill>
              <a:miter lim="800000"/>
            </a:ln>
          </p:spPr>
          <p:txBody>
            <a:bodyPr wrap="none" anchor="ctr"/>
            <a:lstStyle/>
            <a:p>
              <a:r>
                <a:rPr kumimoji="1" lang="zh-CN" altLang="en-US" sz="2000">
                  <a:latin typeface="Times New Roman" panose="02020603050405020304" pitchFamily="18" charset="0"/>
                </a:rPr>
                <a:t>算法实现</a:t>
              </a:r>
              <a:endParaRPr kumimoji="1" lang="zh-CN" altLang="en-US" sz="2000">
                <a:latin typeface="Times New Roman" panose="02020603050405020304" pitchFamily="18" charset="0"/>
              </a:endParaRPr>
            </a:p>
          </p:txBody>
        </p:sp>
        <p:sp>
          <p:nvSpPr>
            <p:cNvPr id="233503" name="Line 16"/>
            <p:cNvSpPr>
              <a:spLocks noChangeShapeType="1"/>
            </p:cNvSpPr>
            <p:nvPr/>
          </p:nvSpPr>
          <p:spPr bwMode="auto">
            <a:xfrm>
              <a:off x="1104" y="1344"/>
              <a:ext cx="288" cy="0"/>
            </a:xfrm>
            <a:prstGeom prst="line">
              <a:avLst/>
            </a:prstGeom>
            <a:noFill/>
            <a:ln w="19050">
              <a:solidFill>
                <a:srgbClr val="0000FF"/>
              </a:solidFill>
              <a:miter lim="800000"/>
              <a:tailEnd type="triangle" w="med" len="med"/>
            </a:ln>
          </p:spPr>
          <p:txBody>
            <a:bodyPr wrap="none"/>
            <a:lstStyle/>
            <a:p>
              <a:endParaRPr lang="zh-CN" altLang="en-US"/>
            </a:p>
          </p:txBody>
        </p:sp>
        <p:sp>
          <p:nvSpPr>
            <p:cNvPr id="233504" name="Line 17"/>
            <p:cNvSpPr>
              <a:spLocks noChangeShapeType="1"/>
            </p:cNvSpPr>
            <p:nvPr/>
          </p:nvSpPr>
          <p:spPr bwMode="auto">
            <a:xfrm>
              <a:off x="2592" y="1344"/>
              <a:ext cx="1488" cy="0"/>
            </a:xfrm>
            <a:prstGeom prst="line">
              <a:avLst/>
            </a:prstGeom>
            <a:noFill/>
            <a:ln w="19050">
              <a:solidFill>
                <a:srgbClr val="0000FF"/>
              </a:solidFill>
              <a:miter lim="800000"/>
            </a:ln>
          </p:spPr>
          <p:txBody>
            <a:bodyPr wrap="none"/>
            <a:lstStyle/>
            <a:p>
              <a:endParaRPr lang="zh-CN" altLang="en-US"/>
            </a:p>
          </p:txBody>
        </p:sp>
        <p:sp>
          <p:nvSpPr>
            <p:cNvPr id="233505" name="Line 18"/>
            <p:cNvSpPr>
              <a:spLocks noChangeShapeType="1"/>
            </p:cNvSpPr>
            <p:nvPr/>
          </p:nvSpPr>
          <p:spPr bwMode="auto">
            <a:xfrm>
              <a:off x="4080" y="1344"/>
              <a:ext cx="0" cy="576"/>
            </a:xfrm>
            <a:prstGeom prst="line">
              <a:avLst/>
            </a:prstGeom>
            <a:noFill/>
            <a:ln w="19050">
              <a:solidFill>
                <a:srgbClr val="0000FF"/>
              </a:solidFill>
              <a:miter lim="800000"/>
            </a:ln>
          </p:spPr>
          <p:txBody>
            <a:bodyPr wrap="none"/>
            <a:lstStyle/>
            <a:p>
              <a:endParaRPr lang="zh-CN" altLang="en-US"/>
            </a:p>
          </p:txBody>
        </p:sp>
        <p:sp>
          <p:nvSpPr>
            <p:cNvPr id="233506" name="Line 19"/>
            <p:cNvSpPr>
              <a:spLocks noChangeShapeType="1"/>
            </p:cNvSpPr>
            <p:nvPr/>
          </p:nvSpPr>
          <p:spPr bwMode="auto">
            <a:xfrm>
              <a:off x="4080" y="1920"/>
              <a:ext cx="288" cy="0"/>
            </a:xfrm>
            <a:prstGeom prst="line">
              <a:avLst/>
            </a:prstGeom>
            <a:noFill/>
            <a:ln w="19050">
              <a:solidFill>
                <a:srgbClr val="0000FF"/>
              </a:solidFill>
              <a:miter lim="800000"/>
              <a:tailEnd type="triangle" w="med" len="med"/>
            </a:ln>
          </p:spPr>
          <p:txBody>
            <a:bodyPr wrap="none"/>
            <a:lstStyle/>
            <a:p>
              <a:endParaRPr lang="zh-CN" altLang="en-US"/>
            </a:p>
          </p:txBody>
        </p:sp>
        <p:sp>
          <p:nvSpPr>
            <p:cNvPr id="233507" name="Rectangle 20"/>
            <p:cNvSpPr>
              <a:spLocks noChangeArrowheads="1"/>
            </p:cNvSpPr>
            <p:nvPr/>
          </p:nvSpPr>
          <p:spPr bwMode="auto">
            <a:xfrm>
              <a:off x="1392" y="1200"/>
              <a:ext cx="1536" cy="288"/>
            </a:xfrm>
            <a:prstGeom prst="rect">
              <a:avLst/>
            </a:prstGeom>
            <a:solidFill>
              <a:srgbClr val="00CCFF"/>
            </a:solidFill>
            <a:ln w="9525">
              <a:solidFill>
                <a:schemeClr val="tx1"/>
              </a:solidFill>
              <a:miter lim="800000"/>
            </a:ln>
          </p:spPr>
          <p:txBody>
            <a:bodyPr wrap="none" anchor="ctr"/>
            <a:lstStyle/>
            <a:p>
              <a:r>
                <a:rPr kumimoji="1" lang="zh-CN" altLang="en-US" sz="2000">
                  <a:latin typeface="Times New Roman" panose="02020603050405020304" pitchFamily="18" charset="0"/>
                </a:rPr>
                <a:t>顺序栈、循环队列</a:t>
              </a:r>
              <a:endParaRPr kumimoji="1" lang="zh-CN" altLang="en-US" sz="2000">
                <a:latin typeface="Times New Roman" panose="02020603050405020304" pitchFamily="18" charset="0"/>
              </a:endParaRPr>
            </a:p>
          </p:txBody>
        </p:sp>
      </p:grpSp>
      <p:grpSp>
        <p:nvGrpSpPr>
          <p:cNvPr id="5" name="Group 21"/>
          <p:cNvGrpSpPr/>
          <p:nvPr/>
        </p:nvGrpSpPr>
        <p:grpSpPr bwMode="auto">
          <a:xfrm>
            <a:off x="3810000" y="4876800"/>
            <a:ext cx="3352800" cy="1447800"/>
            <a:chOff x="2400" y="3072"/>
            <a:chExt cx="2112" cy="912"/>
          </a:xfrm>
        </p:grpSpPr>
        <p:sp>
          <p:nvSpPr>
            <p:cNvPr id="233497" name="AutoShape 22"/>
            <p:cNvSpPr>
              <a:spLocks noChangeArrowheads="1"/>
            </p:cNvSpPr>
            <p:nvPr/>
          </p:nvSpPr>
          <p:spPr bwMode="auto">
            <a:xfrm>
              <a:off x="2832" y="3072"/>
              <a:ext cx="1680" cy="384"/>
            </a:xfrm>
            <a:prstGeom prst="flowChartPunchedCard">
              <a:avLst/>
            </a:prstGeom>
            <a:solidFill>
              <a:srgbClr val="FFFF00"/>
            </a:solidFill>
            <a:ln w="9525">
              <a:solidFill>
                <a:schemeClr val="tx1"/>
              </a:solidFill>
              <a:miter lim="800000"/>
            </a:ln>
          </p:spPr>
          <p:txBody>
            <a:bodyPr wrap="none" anchor="ctr"/>
            <a:lstStyle/>
            <a:p>
              <a:r>
                <a:rPr kumimoji="1" lang="zh-CN" altLang="en-US">
                  <a:latin typeface="Times New Roman" panose="02020603050405020304" pitchFamily="18" charset="0"/>
                </a:rPr>
                <a:t>数制转换、表达式求值、</a:t>
              </a:r>
              <a:endParaRPr kumimoji="1" lang="zh-CN" altLang="en-US">
                <a:latin typeface="Times New Roman" panose="02020603050405020304" pitchFamily="18" charset="0"/>
              </a:endParaRPr>
            </a:p>
            <a:p>
              <a:r>
                <a:rPr kumimoji="1" lang="zh-CN" altLang="en-US">
                  <a:latin typeface="Times New Roman" panose="02020603050405020304" pitchFamily="18" charset="0"/>
                </a:rPr>
                <a:t>递归到非递归转换等</a:t>
              </a:r>
              <a:endParaRPr kumimoji="1" lang="zh-CN" altLang="en-US">
                <a:latin typeface="Times New Roman" panose="02020603050405020304" pitchFamily="18" charset="0"/>
              </a:endParaRPr>
            </a:p>
          </p:txBody>
        </p:sp>
        <p:sp>
          <p:nvSpPr>
            <p:cNvPr id="233498" name="AutoShape 23"/>
            <p:cNvSpPr>
              <a:spLocks noChangeArrowheads="1"/>
            </p:cNvSpPr>
            <p:nvPr/>
          </p:nvSpPr>
          <p:spPr bwMode="auto">
            <a:xfrm>
              <a:off x="2832" y="3600"/>
              <a:ext cx="1680" cy="384"/>
            </a:xfrm>
            <a:prstGeom prst="flowChartPunchedCard">
              <a:avLst/>
            </a:prstGeom>
            <a:solidFill>
              <a:srgbClr val="FFFF00"/>
            </a:solidFill>
            <a:ln w="9525">
              <a:solidFill>
                <a:schemeClr val="tx1"/>
              </a:solidFill>
              <a:miter lim="800000"/>
            </a:ln>
          </p:spPr>
          <p:txBody>
            <a:bodyPr wrap="none" anchor="ctr"/>
            <a:lstStyle/>
            <a:p>
              <a:r>
                <a:rPr kumimoji="1" lang="zh-CN" altLang="en-US">
                  <a:latin typeface="Times New Roman" panose="02020603050405020304" pitchFamily="18" charset="0"/>
                </a:rPr>
                <a:t>迷宫问题、事件模拟等</a:t>
              </a:r>
              <a:endParaRPr kumimoji="1" lang="zh-CN" altLang="en-US">
                <a:latin typeface="Times New Roman" panose="02020603050405020304" pitchFamily="18" charset="0"/>
              </a:endParaRPr>
            </a:p>
          </p:txBody>
        </p:sp>
        <p:sp>
          <p:nvSpPr>
            <p:cNvPr id="233499" name="Line 24"/>
            <p:cNvSpPr>
              <a:spLocks noChangeShapeType="1"/>
            </p:cNvSpPr>
            <p:nvPr/>
          </p:nvSpPr>
          <p:spPr bwMode="auto">
            <a:xfrm>
              <a:off x="2400" y="3312"/>
              <a:ext cx="432" cy="0"/>
            </a:xfrm>
            <a:prstGeom prst="line">
              <a:avLst/>
            </a:prstGeom>
            <a:noFill/>
            <a:ln w="19050">
              <a:solidFill>
                <a:srgbClr val="0000FF"/>
              </a:solidFill>
              <a:round/>
              <a:tailEnd type="triangle" w="med" len="med"/>
            </a:ln>
          </p:spPr>
          <p:txBody>
            <a:bodyPr wrap="none" anchor="ctr"/>
            <a:lstStyle/>
            <a:p>
              <a:endParaRPr lang="zh-CN" altLang="en-US"/>
            </a:p>
          </p:txBody>
        </p:sp>
        <p:sp>
          <p:nvSpPr>
            <p:cNvPr id="233500" name="Line 25"/>
            <p:cNvSpPr>
              <a:spLocks noChangeShapeType="1"/>
            </p:cNvSpPr>
            <p:nvPr/>
          </p:nvSpPr>
          <p:spPr bwMode="auto">
            <a:xfrm>
              <a:off x="2592" y="3312"/>
              <a:ext cx="0" cy="528"/>
            </a:xfrm>
            <a:prstGeom prst="line">
              <a:avLst/>
            </a:prstGeom>
            <a:noFill/>
            <a:ln w="19050">
              <a:solidFill>
                <a:srgbClr val="0000FF"/>
              </a:solidFill>
              <a:round/>
            </a:ln>
          </p:spPr>
          <p:txBody>
            <a:bodyPr wrap="none" anchor="ctr"/>
            <a:lstStyle/>
            <a:p>
              <a:endParaRPr lang="zh-CN" altLang="en-US"/>
            </a:p>
          </p:txBody>
        </p:sp>
        <p:sp>
          <p:nvSpPr>
            <p:cNvPr id="233501" name="Line 26"/>
            <p:cNvSpPr>
              <a:spLocks noChangeShapeType="1"/>
            </p:cNvSpPr>
            <p:nvPr/>
          </p:nvSpPr>
          <p:spPr bwMode="auto">
            <a:xfrm>
              <a:off x="2592" y="3840"/>
              <a:ext cx="240" cy="0"/>
            </a:xfrm>
            <a:prstGeom prst="line">
              <a:avLst/>
            </a:prstGeom>
            <a:noFill/>
            <a:ln w="19050">
              <a:solidFill>
                <a:srgbClr val="0000FF"/>
              </a:solidFill>
              <a:round/>
              <a:tailEnd type="triangle" w="med" len="med"/>
            </a:ln>
          </p:spPr>
          <p:txBody>
            <a:bodyPr wrap="none" anchor="ctr"/>
            <a:lstStyle/>
            <a:p>
              <a:endParaRPr lang="zh-CN" altLang="en-US"/>
            </a:p>
          </p:txBody>
        </p:sp>
      </p:grpSp>
      <p:sp>
        <p:nvSpPr>
          <p:cNvPr id="4318235" name="Oval 27"/>
          <p:cNvSpPr>
            <a:spLocks noChangeArrowheads="1"/>
          </p:cNvSpPr>
          <p:nvPr/>
        </p:nvSpPr>
        <p:spPr bwMode="auto">
          <a:xfrm>
            <a:off x="381000" y="2819400"/>
            <a:ext cx="990600" cy="1295400"/>
          </a:xfrm>
          <a:prstGeom prst="ellipse">
            <a:avLst/>
          </a:prstGeom>
          <a:solidFill>
            <a:srgbClr val="FF00FF"/>
          </a:solidFill>
          <a:ln w="9525">
            <a:solidFill>
              <a:schemeClr val="tx1"/>
            </a:solidFill>
            <a:miter lim="800000"/>
          </a:ln>
        </p:spPr>
        <p:txBody>
          <a:bodyPr wrap="none" anchor="ctr"/>
          <a:lstStyle/>
          <a:p>
            <a:r>
              <a:rPr kumimoji="1" lang="zh-CN" altLang="en-US" sz="2000">
                <a:solidFill>
                  <a:schemeClr val="bg1"/>
                </a:solidFill>
                <a:latin typeface="Times New Roman" panose="02020603050405020304" pitchFamily="18" charset="0"/>
              </a:rPr>
              <a:t>栈</a:t>
            </a:r>
            <a:endParaRPr kumimoji="1" lang="zh-CN" altLang="en-US" sz="2000">
              <a:solidFill>
                <a:schemeClr val="bg1"/>
              </a:solidFill>
              <a:latin typeface="Times New Roman" panose="02020603050405020304" pitchFamily="18" charset="0"/>
            </a:endParaRPr>
          </a:p>
          <a:p>
            <a:r>
              <a:rPr kumimoji="1" lang="zh-CN" altLang="en-US" sz="2000">
                <a:solidFill>
                  <a:schemeClr val="bg1"/>
                </a:solidFill>
                <a:latin typeface="Times New Roman" panose="02020603050405020304" pitchFamily="18" charset="0"/>
              </a:rPr>
              <a:t>队列</a:t>
            </a:r>
            <a:endParaRPr kumimoji="1" lang="zh-CN" altLang="en-US" sz="2000">
              <a:solidFill>
                <a:schemeClr val="bg1"/>
              </a:solidFill>
              <a:latin typeface="Times New Roman" panose="02020603050405020304" pitchFamily="18" charset="0"/>
            </a:endParaRPr>
          </a:p>
        </p:txBody>
      </p:sp>
      <p:grpSp>
        <p:nvGrpSpPr>
          <p:cNvPr id="6" name="Group 28"/>
          <p:cNvGrpSpPr/>
          <p:nvPr/>
        </p:nvGrpSpPr>
        <p:grpSpPr bwMode="auto">
          <a:xfrm>
            <a:off x="1676400" y="2819400"/>
            <a:ext cx="4876800" cy="1600200"/>
            <a:chOff x="1056" y="1776"/>
            <a:chExt cx="3072" cy="1008"/>
          </a:xfrm>
        </p:grpSpPr>
        <p:sp>
          <p:nvSpPr>
            <p:cNvPr id="233482" name="Rectangle 29"/>
            <p:cNvSpPr>
              <a:spLocks noChangeArrowheads="1"/>
            </p:cNvSpPr>
            <p:nvPr/>
          </p:nvSpPr>
          <p:spPr bwMode="auto">
            <a:xfrm>
              <a:off x="1344" y="2064"/>
              <a:ext cx="1200" cy="288"/>
            </a:xfrm>
            <a:prstGeom prst="rect">
              <a:avLst/>
            </a:prstGeom>
            <a:solidFill>
              <a:srgbClr val="00FF00"/>
            </a:solidFill>
            <a:ln w="9525">
              <a:solidFill>
                <a:schemeClr val="tx1"/>
              </a:solidFill>
              <a:miter lim="800000"/>
            </a:ln>
          </p:spPr>
          <p:txBody>
            <a:bodyPr wrap="none" anchor="ctr"/>
            <a:lstStyle/>
            <a:p>
              <a:r>
                <a:rPr kumimoji="1" lang="zh-CN" altLang="en-US" sz="2000">
                  <a:latin typeface="Times New Roman" panose="02020603050405020304" pitchFamily="18" charset="0"/>
                </a:rPr>
                <a:t>链式存储结构</a:t>
              </a:r>
              <a:endParaRPr kumimoji="1" lang="zh-CN" altLang="en-US" sz="2000">
                <a:latin typeface="Times New Roman" panose="02020603050405020304" pitchFamily="18" charset="0"/>
              </a:endParaRPr>
            </a:p>
          </p:txBody>
        </p:sp>
        <p:sp>
          <p:nvSpPr>
            <p:cNvPr id="233483" name="Line 30"/>
            <p:cNvSpPr>
              <a:spLocks noChangeShapeType="1"/>
            </p:cNvSpPr>
            <p:nvPr/>
          </p:nvSpPr>
          <p:spPr bwMode="auto">
            <a:xfrm>
              <a:off x="1104" y="2208"/>
              <a:ext cx="240" cy="0"/>
            </a:xfrm>
            <a:prstGeom prst="line">
              <a:avLst/>
            </a:prstGeom>
            <a:noFill/>
            <a:ln w="19050">
              <a:solidFill>
                <a:srgbClr val="0000FF"/>
              </a:solidFill>
              <a:miter lim="800000"/>
              <a:tailEnd type="triangle" w="med" len="med"/>
            </a:ln>
          </p:spPr>
          <p:txBody>
            <a:bodyPr wrap="none"/>
            <a:lstStyle/>
            <a:p>
              <a:endParaRPr lang="zh-CN" altLang="en-US"/>
            </a:p>
          </p:txBody>
        </p:sp>
        <p:sp>
          <p:nvSpPr>
            <p:cNvPr id="233484" name="Oval 31"/>
            <p:cNvSpPr>
              <a:spLocks noChangeArrowheads="1"/>
            </p:cNvSpPr>
            <p:nvPr/>
          </p:nvSpPr>
          <p:spPr bwMode="auto">
            <a:xfrm>
              <a:off x="1056" y="2160"/>
              <a:ext cx="96" cy="96"/>
            </a:xfrm>
            <a:prstGeom prst="ellipse">
              <a:avLst/>
            </a:prstGeom>
            <a:solidFill>
              <a:srgbClr val="FF6600"/>
            </a:solidFill>
            <a:ln w="9525">
              <a:solidFill>
                <a:schemeClr val="tx1"/>
              </a:solidFill>
              <a:miter lim="800000"/>
            </a:ln>
          </p:spPr>
          <p:txBody>
            <a:bodyPr wrap="none" anchor="ctr"/>
            <a:lstStyle/>
            <a:p>
              <a:endParaRPr lang="zh-CN" altLang="en-US"/>
            </a:p>
          </p:txBody>
        </p:sp>
        <p:grpSp>
          <p:nvGrpSpPr>
            <p:cNvPr id="233485" name="Group 32"/>
            <p:cNvGrpSpPr/>
            <p:nvPr/>
          </p:nvGrpSpPr>
          <p:grpSpPr bwMode="auto">
            <a:xfrm>
              <a:off x="2544" y="1776"/>
              <a:ext cx="1584" cy="1008"/>
              <a:chOff x="2544" y="1776"/>
              <a:chExt cx="1584" cy="1008"/>
            </a:xfrm>
          </p:grpSpPr>
          <p:grpSp>
            <p:nvGrpSpPr>
              <p:cNvPr id="233486" name="Group 33"/>
              <p:cNvGrpSpPr/>
              <p:nvPr/>
            </p:nvGrpSpPr>
            <p:grpSpPr bwMode="auto">
              <a:xfrm>
                <a:off x="2544" y="1776"/>
                <a:ext cx="1536" cy="1008"/>
                <a:chOff x="2544" y="1776"/>
                <a:chExt cx="1536" cy="1008"/>
              </a:xfrm>
            </p:grpSpPr>
            <p:sp>
              <p:nvSpPr>
                <p:cNvPr id="233488" name="AutoShape 34"/>
                <p:cNvSpPr>
                  <a:spLocks noChangeArrowheads="1"/>
                </p:cNvSpPr>
                <p:nvPr/>
              </p:nvSpPr>
              <p:spPr bwMode="auto">
                <a:xfrm>
                  <a:off x="2880" y="1776"/>
                  <a:ext cx="960" cy="288"/>
                </a:xfrm>
                <a:prstGeom prst="flowChartPredefinedProcess">
                  <a:avLst/>
                </a:prstGeom>
                <a:solidFill>
                  <a:srgbClr val="FFFF99"/>
                </a:solidFill>
                <a:ln w="9525">
                  <a:solidFill>
                    <a:schemeClr val="tx1"/>
                  </a:solidFill>
                  <a:miter lim="800000"/>
                </a:ln>
              </p:spPr>
              <p:txBody>
                <a:bodyPr wrap="none" anchor="ctr"/>
                <a:lstStyle/>
                <a:p>
                  <a:r>
                    <a:rPr kumimoji="1" lang="zh-CN" altLang="en-US" sz="2000">
                      <a:latin typeface="Times New Roman" panose="02020603050405020304" pitchFamily="18" charset="0"/>
                    </a:rPr>
                    <a:t>链式栈</a:t>
                  </a:r>
                  <a:endParaRPr kumimoji="1" lang="zh-CN" altLang="en-US" sz="2000">
                    <a:latin typeface="Times New Roman" panose="02020603050405020304" pitchFamily="18" charset="0"/>
                  </a:endParaRPr>
                </a:p>
              </p:txBody>
            </p:sp>
            <p:sp>
              <p:nvSpPr>
                <p:cNvPr id="233489" name="AutoShape 35"/>
                <p:cNvSpPr>
                  <a:spLocks noChangeArrowheads="1"/>
                </p:cNvSpPr>
                <p:nvPr/>
              </p:nvSpPr>
              <p:spPr bwMode="auto">
                <a:xfrm>
                  <a:off x="2880" y="2496"/>
                  <a:ext cx="960" cy="288"/>
                </a:xfrm>
                <a:prstGeom prst="flowChartPredefinedProcess">
                  <a:avLst/>
                </a:prstGeom>
                <a:solidFill>
                  <a:srgbClr val="FF99CC"/>
                </a:solidFill>
                <a:ln w="9525">
                  <a:solidFill>
                    <a:schemeClr val="tx1"/>
                  </a:solidFill>
                  <a:miter lim="800000"/>
                </a:ln>
              </p:spPr>
              <p:txBody>
                <a:bodyPr wrap="none" anchor="ctr"/>
                <a:lstStyle/>
                <a:p>
                  <a:r>
                    <a:rPr kumimoji="1" lang="zh-CN" altLang="en-US" sz="2000">
                      <a:latin typeface="Times New Roman" panose="02020603050405020304" pitchFamily="18" charset="0"/>
                    </a:rPr>
                    <a:t>链式队列</a:t>
                  </a:r>
                  <a:endParaRPr kumimoji="1" lang="zh-CN" altLang="en-US" sz="2000">
                    <a:latin typeface="Times New Roman" panose="02020603050405020304" pitchFamily="18" charset="0"/>
                  </a:endParaRPr>
                </a:p>
              </p:txBody>
            </p:sp>
            <p:sp>
              <p:nvSpPr>
                <p:cNvPr id="233490" name="Line 36"/>
                <p:cNvSpPr>
                  <a:spLocks noChangeShapeType="1"/>
                </p:cNvSpPr>
                <p:nvPr/>
              </p:nvSpPr>
              <p:spPr bwMode="auto">
                <a:xfrm>
                  <a:off x="2544" y="2208"/>
                  <a:ext cx="192" cy="0"/>
                </a:xfrm>
                <a:prstGeom prst="line">
                  <a:avLst/>
                </a:prstGeom>
                <a:noFill/>
                <a:ln w="19050">
                  <a:solidFill>
                    <a:srgbClr val="0000FF"/>
                  </a:solidFill>
                  <a:miter lim="800000"/>
                </a:ln>
              </p:spPr>
              <p:txBody>
                <a:bodyPr wrap="none"/>
                <a:lstStyle/>
                <a:p>
                  <a:endParaRPr lang="zh-CN" altLang="en-US"/>
                </a:p>
              </p:txBody>
            </p:sp>
            <p:sp>
              <p:nvSpPr>
                <p:cNvPr id="233491" name="Line 37"/>
                <p:cNvSpPr>
                  <a:spLocks noChangeShapeType="1"/>
                </p:cNvSpPr>
                <p:nvPr/>
              </p:nvSpPr>
              <p:spPr bwMode="auto">
                <a:xfrm>
                  <a:off x="2736" y="1920"/>
                  <a:ext cx="0" cy="768"/>
                </a:xfrm>
                <a:prstGeom prst="line">
                  <a:avLst/>
                </a:prstGeom>
                <a:noFill/>
                <a:ln w="19050">
                  <a:solidFill>
                    <a:srgbClr val="0000FF"/>
                  </a:solidFill>
                  <a:miter lim="800000"/>
                </a:ln>
              </p:spPr>
              <p:txBody>
                <a:bodyPr wrap="none"/>
                <a:lstStyle/>
                <a:p>
                  <a:endParaRPr lang="zh-CN" altLang="en-US"/>
                </a:p>
              </p:txBody>
            </p:sp>
            <p:sp>
              <p:nvSpPr>
                <p:cNvPr id="233492" name="Line 38"/>
                <p:cNvSpPr>
                  <a:spLocks noChangeShapeType="1"/>
                </p:cNvSpPr>
                <p:nvPr/>
              </p:nvSpPr>
              <p:spPr bwMode="auto">
                <a:xfrm>
                  <a:off x="4080" y="1920"/>
                  <a:ext cx="0" cy="720"/>
                </a:xfrm>
                <a:prstGeom prst="line">
                  <a:avLst/>
                </a:prstGeom>
                <a:noFill/>
                <a:ln w="19050">
                  <a:solidFill>
                    <a:srgbClr val="0000FF"/>
                  </a:solidFill>
                  <a:miter lim="800000"/>
                </a:ln>
              </p:spPr>
              <p:txBody>
                <a:bodyPr wrap="none"/>
                <a:lstStyle/>
                <a:p>
                  <a:endParaRPr lang="zh-CN" altLang="en-US"/>
                </a:p>
              </p:txBody>
            </p:sp>
            <p:sp>
              <p:nvSpPr>
                <p:cNvPr id="233493" name="Line 39"/>
                <p:cNvSpPr>
                  <a:spLocks noChangeShapeType="1"/>
                </p:cNvSpPr>
                <p:nvPr/>
              </p:nvSpPr>
              <p:spPr bwMode="auto">
                <a:xfrm>
                  <a:off x="2736" y="1920"/>
                  <a:ext cx="144" cy="0"/>
                </a:xfrm>
                <a:prstGeom prst="line">
                  <a:avLst/>
                </a:prstGeom>
                <a:noFill/>
                <a:ln w="19050">
                  <a:solidFill>
                    <a:srgbClr val="0000FF"/>
                  </a:solidFill>
                  <a:miter lim="800000"/>
                  <a:tailEnd type="triangle" w="med" len="med"/>
                </a:ln>
              </p:spPr>
              <p:txBody>
                <a:bodyPr wrap="none"/>
                <a:lstStyle/>
                <a:p>
                  <a:endParaRPr lang="zh-CN" altLang="en-US"/>
                </a:p>
              </p:txBody>
            </p:sp>
            <p:sp>
              <p:nvSpPr>
                <p:cNvPr id="233494" name="Line 40"/>
                <p:cNvSpPr>
                  <a:spLocks noChangeShapeType="1"/>
                </p:cNvSpPr>
                <p:nvPr/>
              </p:nvSpPr>
              <p:spPr bwMode="auto">
                <a:xfrm>
                  <a:off x="2736" y="2688"/>
                  <a:ext cx="144" cy="0"/>
                </a:xfrm>
                <a:prstGeom prst="line">
                  <a:avLst/>
                </a:prstGeom>
                <a:noFill/>
                <a:ln w="19050">
                  <a:solidFill>
                    <a:srgbClr val="0000FF"/>
                  </a:solidFill>
                  <a:miter lim="800000"/>
                  <a:tailEnd type="triangle" w="med" len="med"/>
                </a:ln>
              </p:spPr>
              <p:txBody>
                <a:bodyPr wrap="none"/>
                <a:lstStyle/>
                <a:p>
                  <a:endParaRPr lang="zh-CN" altLang="en-US"/>
                </a:p>
              </p:txBody>
            </p:sp>
            <p:sp>
              <p:nvSpPr>
                <p:cNvPr id="233495" name="Line 41"/>
                <p:cNvSpPr>
                  <a:spLocks noChangeShapeType="1"/>
                </p:cNvSpPr>
                <p:nvPr/>
              </p:nvSpPr>
              <p:spPr bwMode="auto">
                <a:xfrm>
                  <a:off x="3840" y="1920"/>
                  <a:ext cx="240" cy="0"/>
                </a:xfrm>
                <a:prstGeom prst="line">
                  <a:avLst/>
                </a:prstGeom>
                <a:noFill/>
                <a:ln w="19050">
                  <a:solidFill>
                    <a:srgbClr val="0000FF"/>
                  </a:solidFill>
                  <a:miter lim="800000"/>
                </a:ln>
              </p:spPr>
              <p:txBody>
                <a:bodyPr wrap="none"/>
                <a:lstStyle/>
                <a:p>
                  <a:endParaRPr lang="zh-CN" altLang="en-US"/>
                </a:p>
              </p:txBody>
            </p:sp>
            <p:sp>
              <p:nvSpPr>
                <p:cNvPr id="233496" name="Line 42"/>
                <p:cNvSpPr>
                  <a:spLocks noChangeShapeType="1"/>
                </p:cNvSpPr>
                <p:nvPr/>
              </p:nvSpPr>
              <p:spPr bwMode="auto">
                <a:xfrm>
                  <a:off x="3840" y="2640"/>
                  <a:ext cx="240" cy="0"/>
                </a:xfrm>
                <a:prstGeom prst="line">
                  <a:avLst/>
                </a:prstGeom>
                <a:noFill/>
                <a:ln w="19050">
                  <a:solidFill>
                    <a:srgbClr val="0000FF"/>
                  </a:solidFill>
                  <a:miter lim="800000"/>
                </a:ln>
              </p:spPr>
              <p:txBody>
                <a:bodyPr wrap="none"/>
                <a:lstStyle/>
                <a:p>
                  <a:endParaRPr lang="zh-CN" altLang="en-US"/>
                </a:p>
              </p:txBody>
            </p:sp>
          </p:grpSp>
          <p:sp>
            <p:nvSpPr>
              <p:cNvPr id="233487" name="Oval 43"/>
              <p:cNvSpPr>
                <a:spLocks noChangeArrowheads="1"/>
              </p:cNvSpPr>
              <p:nvPr/>
            </p:nvSpPr>
            <p:spPr bwMode="auto">
              <a:xfrm>
                <a:off x="4032" y="1872"/>
                <a:ext cx="96" cy="96"/>
              </a:xfrm>
              <a:prstGeom prst="ellipse">
                <a:avLst/>
              </a:prstGeom>
              <a:solidFill>
                <a:srgbClr val="FF6600"/>
              </a:solidFill>
              <a:ln w="9525">
                <a:solidFill>
                  <a:schemeClr val="tx1"/>
                </a:solidFill>
                <a:miter lim="800000"/>
              </a:ln>
            </p:spPr>
            <p:txBody>
              <a:bodyPr wrap="none" anchor="ctr"/>
              <a:lstStyle/>
              <a:p>
                <a:endParaRPr lang="zh-CN" altLang="en-US"/>
              </a:p>
            </p:txBody>
          </p:sp>
        </p:grpSp>
      </p:grpSp>
      <p:sp>
        <p:nvSpPr>
          <p:cNvPr id="10" name="灯片编号占位符 9"/>
          <p:cNvSpPr>
            <a:spLocks noGrp="1"/>
          </p:cNvSpPr>
          <p:nvPr>
            <p:ph type="sldNum" sz="quarter" idx="12"/>
          </p:nvPr>
        </p:nvSpPr>
        <p:spPr/>
        <p:txBody>
          <a:bodyPr/>
          <a:lstStyle/>
          <a:p>
            <a:pPr>
              <a:defRPr/>
            </a:pPr>
            <a:fld id="{D51FEEBC-08F3-4919-B906-35FEB29BDBEC}"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18235"/>
                                        </p:tgtEl>
                                        <p:attrNameLst>
                                          <p:attrName>style.visibility</p:attrName>
                                        </p:attrNameLst>
                                      </p:cBhvr>
                                      <p:to>
                                        <p:strVal val="visible"/>
                                      </p:to>
                                    </p:set>
                                    <p:anim calcmode="lin" valueType="num">
                                      <p:cBhvr additive="base">
                                        <p:cTn id="7" dur="500" fill="hold"/>
                                        <p:tgtEl>
                                          <p:spTgt spid="4318235"/>
                                        </p:tgtEl>
                                        <p:attrNameLst>
                                          <p:attrName>ppt_x</p:attrName>
                                        </p:attrNameLst>
                                      </p:cBhvr>
                                      <p:tavLst>
                                        <p:tav tm="0">
                                          <p:val>
                                            <p:strVal val="0-#ppt_w/2"/>
                                          </p:val>
                                        </p:tav>
                                        <p:tav tm="100000">
                                          <p:val>
                                            <p:strVal val="#ppt_x"/>
                                          </p:val>
                                        </p:tav>
                                      </p:tavLst>
                                    </p:anim>
                                    <p:anim calcmode="lin" valueType="num">
                                      <p:cBhvr additive="base">
                                        <p:cTn id="8" dur="500" fill="hold"/>
                                        <p:tgtEl>
                                          <p:spTgt spid="431823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projctor.wav"/>
                                        </p:tgtEl>
                                      </p:cMediaNode>
                                    </p:audio>
                                  </p:sub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wav"/>
                                        </p:tgtEl>
                                      </p:cMediaNode>
                                    </p:audio>
                                  </p:sub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dissolve">
                                      <p:cBhvr>
                                        <p:cTn id="33" dur="500"/>
                                        <p:tgtEl>
                                          <p:spTgt spid="5"/>
                                        </p:tgtEl>
                                      </p:cBhvr>
                                    </p:animEffect>
                                  </p:childTnLst>
                                  <p:subTnLst>
                                    <p:audio>
                                      <p:cMediaNode>
                                        <p:cTn display="0" masterRel="sameClick">
                                          <p:stCondLst>
                                            <p:cond evt="begin" delay="0">
                                              <p:tn val="31"/>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8235" grpId="0" animBg="1"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Rectangle 2"/>
          <p:cNvSpPr>
            <a:spLocks noRot="1" noChangeArrowheads="1"/>
          </p:cNvSpPr>
          <p:nvPr/>
        </p:nvSpPr>
        <p:spPr bwMode="auto">
          <a:xfrm>
            <a:off x="0" y="1828800"/>
            <a:ext cx="8153400" cy="3338513"/>
          </a:xfrm>
          <a:prstGeom prst="rect">
            <a:avLst/>
          </a:prstGeom>
          <a:noFill/>
          <a:ln w="9525">
            <a:noFill/>
            <a:miter lim="800000"/>
          </a:ln>
        </p:spPr>
        <p:txBody>
          <a:bodyPr/>
          <a:lstStyle/>
          <a:p>
            <a:pPr marL="273050" indent="-273050">
              <a:spcBef>
                <a:spcPts val="600"/>
              </a:spcBef>
              <a:buClr>
                <a:schemeClr val="accent1"/>
              </a:buClr>
              <a:buSzPct val="76000"/>
              <a:buFont typeface="Wingdings 3" panose="05040102010807070707" pitchFamily="18" charset="2"/>
              <a:buChar char=""/>
            </a:pPr>
            <a:endParaRPr lang="en-US" altLang="zh-CN" sz="4800">
              <a:latin typeface="Times New Roman" panose="02020603050405020304" pitchFamily="18" charset="0"/>
            </a:endParaRPr>
          </a:p>
          <a:p>
            <a:pPr marL="273050" indent="-273050" algn="ctr">
              <a:spcBef>
                <a:spcPts val="600"/>
              </a:spcBef>
              <a:buClr>
                <a:schemeClr val="accent1"/>
              </a:buClr>
              <a:buSzPct val="76000"/>
              <a:buFont typeface="Wingdings 3" panose="05040102010807070707" pitchFamily="18" charset="2"/>
              <a:buNone/>
            </a:pPr>
            <a:r>
              <a:rPr lang="en-US" altLang="zh-CN" sz="8800">
                <a:solidFill>
                  <a:srgbClr val="FF0000"/>
                </a:solidFill>
                <a:latin typeface="Arial Black" panose="020B0A04020102020204" pitchFamily="34" charset="0"/>
              </a:rPr>
              <a:t>Q&amp;A</a:t>
            </a:r>
            <a:endParaRPr lang="en-US" altLang="zh-CN" sz="8800">
              <a:solidFill>
                <a:srgbClr val="FF0000"/>
              </a:solidFill>
              <a:latin typeface="Arial Black" panose="020B0A04020102020204" pitchFamily="34" charset="0"/>
            </a:endParaRPr>
          </a:p>
        </p:txBody>
      </p:sp>
      <p:pic>
        <p:nvPicPr>
          <p:cNvPr id="235522" name="Picture 3" descr="j0301252"/>
          <p:cNvPicPr>
            <a:picLocks noChangeAspect="1" noChangeArrowheads="1"/>
          </p:cNvPicPr>
          <p:nvPr/>
        </p:nvPicPr>
        <p:blipFill>
          <a:blip r:embed="rId1"/>
          <a:srcRect/>
          <a:stretch>
            <a:fillRect/>
          </a:stretch>
        </p:blipFill>
        <p:spPr bwMode="auto">
          <a:xfrm>
            <a:off x="6443663" y="4365625"/>
            <a:ext cx="2305050" cy="1971675"/>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pPr>
              <a:defRPr/>
            </a:pPr>
            <a:fld id="{F5584F9C-41D6-410D-9393-582CC14500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Rectangle 2"/>
          <p:cNvSpPr>
            <a:spLocks noGrp="1"/>
          </p:cNvSpPr>
          <p:nvPr>
            <p:ph type="ctrTitle"/>
          </p:nvPr>
        </p:nvSpPr>
        <p:spPr>
          <a:xfrm>
            <a:off x="1447800" y="3657600"/>
            <a:ext cx="6629400" cy="1066800"/>
          </a:xfrm>
        </p:spPr>
        <p:txBody>
          <a:bodyPr/>
          <a:lstStyle/>
          <a:p>
            <a:pPr algn="ctr" eaLnBrk="1" hangingPunct="1"/>
            <a:r>
              <a:rPr lang="zh-CN" altLang="en-US" b="1" smtClean="0">
                <a:latin typeface="宋体" panose="02010600030101010101" pitchFamily="2" charset="-122"/>
              </a:rPr>
              <a:t>第</a:t>
            </a:r>
            <a:r>
              <a:rPr lang="en-US" altLang="zh-CN" b="1" smtClean="0">
                <a:latin typeface="宋体" panose="02010600030101010101" pitchFamily="2" charset="-122"/>
              </a:rPr>
              <a:t>4</a:t>
            </a:r>
            <a:r>
              <a:rPr lang="zh-CN" altLang="en-US" b="1" smtClean="0">
                <a:latin typeface="宋体" panose="02010600030101010101" pitchFamily="2" charset="-122"/>
              </a:rPr>
              <a:t>节  树与二叉树</a:t>
            </a:r>
            <a:endParaRPr lang="zh-CN" altLang="en-US" b="1" smtClean="0">
              <a:latin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Rectangle 2"/>
          <p:cNvSpPr>
            <a:spLocks noGrp="1"/>
          </p:cNvSpPr>
          <p:nvPr>
            <p:ph idx="1"/>
          </p:nvPr>
        </p:nvSpPr>
        <p:spPr/>
        <p:txBody>
          <a:bodyPr/>
          <a:lstStyle/>
          <a:p>
            <a:pPr eaLnBrk="1" hangingPunct="1"/>
            <a:r>
              <a:rPr lang="en-US" altLang="zh-CN" smtClean="0"/>
              <a:t> </a:t>
            </a:r>
            <a:endParaRPr lang="en-US" altLang="zh-CN" smtClean="0"/>
          </a:p>
        </p:txBody>
      </p:sp>
      <p:sp>
        <p:nvSpPr>
          <p:cNvPr id="4324355" name="Oval 3"/>
          <p:cNvSpPr>
            <a:spLocks noChangeArrowheads="1"/>
          </p:cNvSpPr>
          <p:nvPr/>
        </p:nvSpPr>
        <p:spPr bwMode="auto">
          <a:xfrm>
            <a:off x="381000" y="2895600"/>
            <a:ext cx="838200" cy="990600"/>
          </a:xfrm>
          <a:prstGeom prst="ellipse">
            <a:avLst/>
          </a:prstGeom>
          <a:solidFill>
            <a:srgbClr val="FF0000"/>
          </a:solidFill>
          <a:ln w="9525">
            <a:solidFill>
              <a:schemeClr val="tx1"/>
            </a:solidFill>
            <a:miter lim="800000"/>
          </a:ln>
        </p:spPr>
        <p:txBody>
          <a:bodyPr wrap="none" anchor="ctr"/>
          <a:lstStyle/>
          <a:p>
            <a:r>
              <a:rPr kumimoji="1" lang="zh-CN" altLang="en-US" sz="3200">
                <a:solidFill>
                  <a:schemeClr val="bg1"/>
                </a:solidFill>
                <a:latin typeface="Times New Roman" panose="02020603050405020304" pitchFamily="18" charset="0"/>
              </a:rPr>
              <a:t>树</a:t>
            </a:r>
            <a:endParaRPr kumimoji="1" lang="zh-CN" altLang="en-US" sz="3200">
              <a:solidFill>
                <a:schemeClr val="bg1"/>
              </a:solidFill>
              <a:latin typeface="Times New Roman" panose="02020603050405020304" pitchFamily="18" charset="0"/>
            </a:endParaRPr>
          </a:p>
        </p:txBody>
      </p:sp>
      <p:grpSp>
        <p:nvGrpSpPr>
          <p:cNvPr id="2" name="Group 4"/>
          <p:cNvGrpSpPr/>
          <p:nvPr/>
        </p:nvGrpSpPr>
        <p:grpSpPr bwMode="auto">
          <a:xfrm>
            <a:off x="1676400" y="1447800"/>
            <a:ext cx="5334000" cy="914400"/>
            <a:chOff x="1056" y="912"/>
            <a:chExt cx="3360" cy="576"/>
          </a:xfrm>
        </p:grpSpPr>
        <p:sp>
          <p:nvSpPr>
            <p:cNvPr id="239663" name="Line 5"/>
            <p:cNvSpPr>
              <a:spLocks noChangeShapeType="1"/>
            </p:cNvSpPr>
            <p:nvPr/>
          </p:nvSpPr>
          <p:spPr bwMode="auto">
            <a:xfrm>
              <a:off x="1056" y="1296"/>
              <a:ext cx="288" cy="0"/>
            </a:xfrm>
            <a:prstGeom prst="line">
              <a:avLst/>
            </a:prstGeom>
            <a:noFill/>
            <a:ln w="19050">
              <a:solidFill>
                <a:srgbClr val="0000FF"/>
              </a:solidFill>
              <a:round/>
            </a:ln>
          </p:spPr>
          <p:txBody>
            <a:bodyPr wrap="none" anchor="ctr"/>
            <a:lstStyle/>
            <a:p>
              <a:endParaRPr lang="zh-CN" altLang="en-US"/>
            </a:p>
          </p:txBody>
        </p:sp>
        <p:sp>
          <p:nvSpPr>
            <p:cNvPr id="239664" name="Rectangle 6"/>
            <p:cNvSpPr>
              <a:spLocks noChangeArrowheads="1"/>
            </p:cNvSpPr>
            <p:nvPr/>
          </p:nvSpPr>
          <p:spPr bwMode="auto">
            <a:xfrm>
              <a:off x="3168" y="912"/>
              <a:ext cx="1248" cy="240"/>
            </a:xfrm>
            <a:prstGeom prst="rect">
              <a:avLst/>
            </a:prstGeom>
            <a:solidFill>
              <a:srgbClr val="FFFF00"/>
            </a:solidFill>
            <a:ln w="9525">
              <a:solidFill>
                <a:schemeClr val="tx1"/>
              </a:solidFill>
              <a:miter lim="800000"/>
            </a:ln>
          </p:spPr>
          <p:txBody>
            <a:bodyPr wrap="none" anchor="ctr"/>
            <a:lstStyle/>
            <a:p>
              <a:r>
                <a:rPr kumimoji="1" lang="zh-CN" altLang="en-US">
                  <a:latin typeface="Times New Roman" panose="02020603050405020304" pitchFamily="18" charset="0"/>
                </a:rPr>
                <a:t>树的</a:t>
              </a:r>
              <a:r>
                <a:rPr kumimoji="1" lang="en-US" altLang="zh-CN">
                  <a:latin typeface="Times New Roman" panose="02020603050405020304" pitchFamily="18" charset="0"/>
                </a:rPr>
                <a:t>4</a:t>
              </a:r>
              <a:r>
                <a:rPr kumimoji="1" lang="zh-CN" altLang="en-US">
                  <a:latin typeface="Times New Roman" panose="02020603050405020304" pitchFamily="18" charset="0"/>
                </a:rPr>
                <a:t>个性质</a:t>
              </a:r>
              <a:endParaRPr kumimoji="1" lang="zh-CN" altLang="en-US">
                <a:latin typeface="Times New Roman" panose="02020603050405020304" pitchFamily="18" charset="0"/>
              </a:endParaRPr>
            </a:p>
          </p:txBody>
        </p:sp>
        <p:sp>
          <p:nvSpPr>
            <p:cNvPr id="239665" name="Rectangle 7"/>
            <p:cNvSpPr>
              <a:spLocks noChangeArrowheads="1"/>
            </p:cNvSpPr>
            <p:nvPr/>
          </p:nvSpPr>
          <p:spPr bwMode="auto">
            <a:xfrm>
              <a:off x="3168" y="1248"/>
              <a:ext cx="1248" cy="240"/>
            </a:xfrm>
            <a:prstGeom prst="rect">
              <a:avLst/>
            </a:prstGeom>
            <a:solidFill>
              <a:srgbClr val="FFFF00"/>
            </a:solidFill>
            <a:ln w="9525">
              <a:solidFill>
                <a:schemeClr val="tx1"/>
              </a:solidFill>
              <a:miter lim="800000"/>
            </a:ln>
          </p:spPr>
          <p:txBody>
            <a:bodyPr wrap="none" anchor="ctr"/>
            <a:lstStyle/>
            <a:p>
              <a:r>
                <a:rPr kumimoji="1" lang="zh-CN" altLang="en-US">
                  <a:latin typeface="Times New Roman" panose="02020603050405020304" pitchFamily="18" charset="0"/>
                </a:rPr>
                <a:t>二叉树的</a:t>
              </a:r>
              <a:r>
                <a:rPr kumimoji="1" lang="en-US" altLang="zh-CN">
                  <a:latin typeface="Times New Roman" panose="02020603050405020304" pitchFamily="18" charset="0"/>
                </a:rPr>
                <a:t>5</a:t>
              </a:r>
              <a:r>
                <a:rPr kumimoji="1" lang="zh-CN" altLang="en-US">
                  <a:latin typeface="Times New Roman" panose="02020603050405020304" pitchFamily="18" charset="0"/>
                </a:rPr>
                <a:t>个性质</a:t>
              </a:r>
              <a:endParaRPr kumimoji="1" lang="zh-CN" altLang="en-US">
                <a:latin typeface="Times New Roman" panose="02020603050405020304" pitchFamily="18" charset="0"/>
              </a:endParaRPr>
            </a:p>
          </p:txBody>
        </p:sp>
        <p:sp>
          <p:nvSpPr>
            <p:cNvPr id="239666" name="Line 8"/>
            <p:cNvSpPr>
              <a:spLocks noChangeShapeType="1"/>
            </p:cNvSpPr>
            <p:nvPr/>
          </p:nvSpPr>
          <p:spPr bwMode="auto">
            <a:xfrm>
              <a:off x="2976" y="1056"/>
              <a:ext cx="0" cy="336"/>
            </a:xfrm>
            <a:prstGeom prst="line">
              <a:avLst/>
            </a:prstGeom>
            <a:noFill/>
            <a:ln w="19050">
              <a:solidFill>
                <a:srgbClr val="0000FF"/>
              </a:solidFill>
              <a:round/>
            </a:ln>
          </p:spPr>
          <p:txBody>
            <a:bodyPr wrap="none" anchor="ctr"/>
            <a:lstStyle/>
            <a:p>
              <a:endParaRPr lang="zh-CN" altLang="en-US"/>
            </a:p>
          </p:txBody>
        </p:sp>
        <p:sp>
          <p:nvSpPr>
            <p:cNvPr id="239667" name="Line 9"/>
            <p:cNvSpPr>
              <a:spLocks noChangeShapeType="1"/>
            </p:cNvSpPr>
            <p:nvPr/>
          </p:nvSpPr>
          <p:spPr bwMode="auto">
            <a:xfrm>
              <a:off x="2976" y="1392"/>
              <a:ext cx="192" cy="0"/>
            </a:xfrm>
            <a:prstGeom prst="line">
              <a:avLst/>
            </a:prstGeom>
            <a:noFill/>
            <a:ln w="19050">
              <a:solidFill>
                <a:srgbClr val="0000FF"/>
              </a:solidFill>
              <a:round/>
            </a:ln>
          </p:spPr>
          <p:txBody>
            <a:bodyPr wrap="none" anchor="ctr"/>
            <a:lstStyle/>
            <a:p>
              <a:endParaRPr lang="zh-CN" altLang="en-US"/>
            </a:p>
          </p:txBody>
        </p:sp>
        <p:sp>
          <p:nvSpPr>
            <p:cNvPr id="239668" name="Line 10"/>
            <p:cNvSpPr>
              <a:spLocks noChangeShapeType="1"/>
            </p:cNvSpPr>
            <p:nvPr/>
          </p:nvSpPr>
          <p:spPr bwMode="auto">
            <a:xfrm>
              <a:off x="2976" y="1056"/>
              <a:ext cx="192" cy="0"/>
            </a:xfrm>
            <a:prstGeom prst="line">
              <a:avLst/>
            </a:prstGeom>
            <a:noFill/>
            <a:ln w="19050">
              <a:solidFill>
                <a:srgbClr val="0000FF"/>
              </a:solidFill>
              <a:round/>
            </a:ln>
          </p:spPr>
          <p:txBody>
            <a:bodyPr wrap="none" anchor="ctr"/>
            <a:lstStyle/>
            <a:p>
              <a:endParaRPr lang="zh-CN" altLang="en-US"/>
            </a:p>
          </p:txBody>
        </p:sp>
        <p:sp>
          <p:nvSpPr>
            <p:cNvPr id="239669" name="Line 11"/>
            <p:cNvSpPr>
              <a:spLocks noChangeShapeType="1"/>
            </p:cNvSpPr>
            <p:nvPr/>
          </p:nvSpPr>
          <p:spPr bwMode="auto">
            <a:xfrm>
              <a:off x="2544" y="1248"/>
              <a:ext cx="432" cy="0"/>
            </a:xfrm>
            <a:prstGeom prst="line">
              <a:avLst/>
            </a:prstGeom>
            <a:noFill/>
            <a:ln w="19050">
              <a:solidFill>
                <a:srgbClr val="0000FF"/>
              </a:solidFill>
              <a:round/>
            </a:ln>
          </p:spPr>
          <p:txBody>
            <a:bodyPr wrap="none" anchor="ctr"/>
            <a:lstStyle/>
            <a:p>
              <a:endParaRPr lang="zh-CN" altLang="en-US"/>
            </a:p>
          </p:txBody>
        </p:sp>
        <p:sp>
          <p:nvSpPr>
            <p:cNvPr id="239670" name="AutoShape 12"/>
            <p:cNvSpPr>
              <a:spLocks noChangeArrowheads="1"/>
            </p:cNvSpPr>
            <p:nvPr/>
          </p:nvSpPr>
          <p:spPr bwMode="auto">
            <a:xfrm>
              <a:off x="1344" y="1056"/>
              <a:ext cx="1392" cy="336"/>
            </a:xfrm>
            <a:prstGeom prst="flowChartPunchedCard">
              <a:avLst/>
            </a:prstGeom>
            <a:solidFill>
              <a:srgbClr val="00FF00"/>
            </a:solidFill>
            <a:ln w="9525">
              <a:solidFill>
                <a:srgbClr val="FF99CC"/>
              </a:solidFill>
              <a:miter lim="800000"/>
            </a:ln>
          </p:spPr>
          <p:txBody>
            <a:bodyPr wrap="none" anchor="ctr"/>
            <a:lstStyle/>
            <a:p>
              <a:r>
                <a:rPr kumimoji="1" lang="zh-CN" altLang="en-US" sz="2000">
                  <a:latin typeface="Times New Roman" panose="02020603050405020304" pitchFamily="18" charset="0"/>
                </a:rPr>
                <a:t>树、二叉树的性质</a:t>
              </a:r>
              <a:endParaRPr kumimoji="1" lang="zh-CN" altLang="en-US" sz="2000">
                <a:latin typeface="Times New Roman" panose="02020603050405020304" pitchFamily="18" charset="0"/>
              </a:endParaRPr>
            </a:p>
          </p:txBody>
        </p:sp>
      </p:grpSp>
      <p:grpSp>
        <p:nvGrpSpPr>
          <p:cNvPr id="3" name="Group 13"/>
          <p:cNvGrpSpPr/>
          <p:nvPr/>
        </p:nvGrpSpPr>
        <p:grpSpPr bwMode="auto">
          <a:xfrm>
            <a:off x="1676400" y="2514600"/>
            <a:ext cx="5029200" cy="914400"/>
            <a:chOff x="1056" y="1584"/>
            <a:chExt cx="3168" cy="576"/>
          </a:xfrm>
        </p:grpSpPr>
        <p:sp>
          <p:nvSpPr>
            <p:cNvPr id="239655" name="AutoShape 14"/>
            <p:cNvSpPr>
              <a:spLocks noChangeArrowheads="1"/>
            </p:cNvSpPr>
            <p:nvPr/>
          </p:nvSpPr>
          <p:spPr bwMode="auto">
            <a:xfrm>
              <a:off x="3408" y="1920"/>
              <a:ext cx="816" cy="240"/>
            </a:xfrm>
            <a:prstGeom prst="roundRect">
              <a:avLst>
                <a:gd name="adj" fmla="val 16667"/>
              </a:avLst>
            </a:prstGeom>
            <a:solidFill>
              <a:srgbClr val="FF99CC"/>
            </a:solidFill>
            <a:ln w="9525">
              <a:solidFill>
                <a:schemeClr val="tx1"/>
              </a:solidFill>
              <a:round/>
            </a:ln>
          </p:spPr>
          <p:txBody>
            <a:bodyPr wrap="none" anchor="ctr"/>
            <a:lstStyle/>
            <a:p>
              <a:r>
                <a:rPr kumimoji="1" lang="zh-CN" altLang="en-US">
                  <a:latin typeface="Times New Roman" panose="02020603050405020304" pitchFamily="18" charset="0"/>
                </a:rPr>
                <a:t>链式存储</a:t>
              </a:r>
              <a:endParaRPr kumimoji="1" lang="zh-CN" altLang="en-US">
                <a:latin typeface="Times New Roman" panose="02020603050405020304" pitchFamily="18" charset="0"/>
              </a:endParaRPr>
            </a:p>
          </p:txBody>
        </p:sp>
        <p:sp>
          <p:nvSpPr>
            <p:cNvPr id="239656" name="AutoShape 15"/>
            <p:cNvSpPr>
              <a:spLocks noChangeArrowheads="1"/>
            </p:cNvSpPr>
            <p:nvPr/>
          </p:nvSpPr>
          <p:spPr bwMode="auto">
            <a:xfrm>
              <a:off x="3408" y="1584"/>
              <a:ext cx="816" cy="240"/>
            </a:xfrm>
            <a:prstGeom prst="roundRect">
              <a:avLst>
                <a:gd name="adj" fmla="val 16667"/>
              </a:avLst>
            </a:prstGeom>
            <a:solidFill>
              <a:srgbClr val="FF99CC"/>
            </a:solidFill>
            <a:ln w="9525">
              <a:solidFill>
                <a:schemeClr val="tx1"/>
              </a:solidFill>
              <a:round/>
            </a:ln>
          </p:spPr>
          <p:txBody>
            <a:bodyPr wrap="none" anchor="ctr"/>
            <a:lstStyle/>
            <a:p>
              <a:r>
                <a:rPr kumimoji="1" lang="zh-CN" altLang="en-US">
                  <a:latin typeface="Times New Roman" panose="02020603050405020304" pitchFamily="18" charset="0"/>
                </a:rPr>
                <a:t>顺序存储</a:t>
              </a:r>
              <a:endParaRPr kumimoji="1" lang="zh-CN" altLang="en-US">
                <a:latin typeface="Times New Roman" panose="02020603050405020304" pitchFamily="18" charset="0"/>
              </a:endParaRPr>
            </a:p>
          </p:txBody>
        </p:sp>
        <p:sp>
          <p:nvSpPr>
            <p:cNvPr id="239657" name="Line 16"/>
            <p:cNvSpPr>
              <a:spLocks noChangeShapeType="1"/>
            </p:cNvSpPr>
            <p:nvPr/>
          </p:nvSpPr>
          <p:spPr bwMode="auto">
            <a:xfrm>
              <a:off x="1056" y="1871"/>
              <a:ext cx="288" cy="1"/>
            </a:xfrm>
            <a:prstGeom prst="line">
              <a:avLst/>
            </a:prstGeom>
            <a:noFill/>
            <a:ln w="19050">
              <a:solidFill>
                <a:srgbClr val="0000FF"/>
              </a:solidFill>
              <a:round/>
            </a:ln>
          </p:spPr>
          <p:txBody>
            <a:bodyPr wrap="none" anchor="ctr"/>
            <a:lstStyle/>
            <a:p>
              <a:endParaRPr lang="zh-CN" altLang="en-US"/>
            </a:p>
          </p:txBody>
        </p:sp>
        <p:sp>
          <p:nvSpPr>
            <p:cNvPr id="239658" name="Line 17"/>
            <p:cNvSpPr>
              <a:spLocks noChangeShapeType="1"/>
            </p:cNvSpPr>
            <p:nvPr/>
          </p:nvSpPr>
          <p:spPr bwMode="auto">
            <a:xfrm>
              <a:off x="3120" y="1728"/>
              <a:ext cx="0" cy="336"/>
            </a:xfrm>
            <a:prstGeom prst="line">
              <a:avLst/>
            </a:prstGeom>
            <a:noFill/>
            <a:ln w="19050">
              <a:solidFill>
                <a:srgbClr val="0000FF"/>
              </a:solidFill>
              <a:round/>
            </a:ln>
          </p:spPr>
          <p:txBody>
            <a:bodyPr wrap="none" anchor="ctr"/>
            <a:lstStyle/>
            <a:p>
              <a:endParaRPr lang="zh-CN" altLang="en-US"/>
            </a:p>
          </p:txBody>
        </p:sp>
        <p:sp>
          <p:nvSpPr>
            <p:cNvPr id="239659" name="Line 18"/>
            <p:cNvSpPr>
              <a:spLocks noChangeShapeType="1"/>
            </p:cNvSpPr>
            <p:nvPr/>
          </p:nvSpPr>
          <p:spPr bwMode="auto">
            <a:xfrm>
              <a:off x="3120" y="1728"/>
              <a:ext cx="288" cy="1"/>
            </a:xfrm>
            <a:prstGeom prst="line">
              <a:avLst/>
            </a:prstGeom>
            <a:noFill/>
            <a:ln w="19050">
              <a:solidFill>
                <a:srgbClr val="0000FF"/>
              </a:solidFill>
              <a:round/>
            </a:ln>
          </p:spPr>
          <p:txBody>
            <a:bodyPr wrap="none" anchor="ctr"/>
            <a:lstStyle/>
            <a:p>
              <a:endParaRPr lang="zh-CN" altLang="en-US"/>
            </a:p>
          </p:txBody>
        </p:sp>
        <p:sp>
          <p:nvSpPr>
            <p:cNvPr id="239660" name="Line 19"/>
            <p:cNvSpPr>
              <a:spLocks noChangeShapeType="1"/>
            </p:cNvSpPr>
            <p:nvPr/>
          </p:nvSpPr>
          <p:spPr bwMode="auto">
            <a:xfrm>
              <a:off x="3120" y="2064"/>
              <a:ext cx="288" cy="1"/>
            </a:xfrm>
            <a:prstGeom prst="line">
              <a:avLst/>
            </a:prstGeom>
            <a:noFill/>
            <a:ln w="19050">
              <a:solidFill>
                <a:srgbClr val="0000FF"/>
              </a:solidFill>
              <a:round/>
            </a:ln>
          </p:spPr>
          <p:txBody>
            <a:bodyPr wrap="none" anchor="ctr"/>
            <a:lstStyle/>
            <a:p>
              <a:endParaRPr lang="zh-CN" altLang="en-US"/>
            </a:p>
          </p:txBody>
        </p:sp>
        <p:sp>
          <p:nvSpPr>
            <p:cNvPr id="239661" name="Line 20"/>
            <p:cNvSpPr>
              <a:spLocks noChangeShapeType="1"/>
            </p:cNvSpPr>
            <p:nvPr/>
          </p:nvSpPr>
          <p:spPr bwMode="auto">
            <a:xfrm>
              <a:off x="2160" y="1872"/>
              <a:ext cx="960" cy="0"/>
            </a:xfrm>
            <a:prstGeom prst="line">
              <a:avLst/>
            </a:prstGeom>
            <a:noFill/>
            <a:ln w="19050">
              <a:solidFill>
                <a:srgbClr val="0000FF"/>
              </a:solidFill>
              <a:round/>
            </a:ln>
          </p:spPr>
          <p:txBody>
            <a:bodyPr wrap="none" anchor="ctr"/>
            <a:lstStyle/>
            <a:p>
              <a:endParaRPr lang="zh-CN" altLang="en-US"/>
            </a:p>
          </p:txBody>
        </p:sp>
        <p:sp>
          <p:nvSpPr>
            <p:cNvPr id="239662" name="AutoShape 21"/>
            <p:cNvSpPr>
              <a:spLocks noChangeArrowheads="1"/>
            </p:cNvSpPr>
            <p:nvPr/>
          </p:nvSpPr>
          <p:spPr bwMode="auto">
            <a:xfrm>
              <a:off x="1344" y="1680"/>
              <a:ext cx="1392" cy="336"/>
            </a:xfrm>
            <a:prstGeom prst="flowChartPunchedCard">
              <a:avLst/>
            </a:prstGeom>
            <a:solidFill>
              <a:srgbClr val="00CCFF"/>
            </a:solidFill>
            <a:ln w="9525">
              <a:solidFill>
                <a:srgbClr val="FF99CC"/>
              </a:solidFill>
              <a:miter lim="800000"/>
            </a:ln>
          </p:spPr>
          <p:txBody>
            <a:bodyPr wrap="none" anchor="ctr"/>
            <a:lstStyle/>
            <a:p>
              <a:r>
                <a:rPr kumimoji="1" lang="zh-CN" altLang="en-US" sz="2000">
                  <a:latin typeface="Times New Roman" panose="02020603050405020304" pitchFamily="18" charset="0"/>
                </a:rPr>
                <a:t>二叉树的存储结构</a:t>
              </a:r>
              <a:endParaRPr kumimoji="1" lang="zh-CN" altLang="en-US" sz="2000">
                <a:latin typeface="Times New Roman" panose="02020603050405020304" pitchFamily="18" charset="0"/>
              </a:endParaRPr>
            </a:p>
          </p:txBody>
        </p:sp>
      </p:grpSp>
      <p:grpSp>
        <p:nvGrpSpPr>
          <p:cNvPr id="4" name="Group 22"/>
          <p:cNvGrpSpPr/>
          <p:nvPr/>
        </p:nvGrpSpPr>
        <p:grpSpPr bwMode="auto">
          <a:xfrm>
            <a:off x="1676400" y="3124200"/>
            <a:ext cx="7162800" cy="914400"/>
            <a:chOff x="1056" y="1968"/>
            <a:chExt cx="4512" cy="576"/>
          </a:xfrm>
        </p:grpSpPr>
        <p:sp>
          <p:nvSpPr>
            <p:cNvPr id="239644" name="Line 23"/>
            <p:cNvSpPr>
              <a:spLocks noChangeShapeType="1"/>
            </p:cNvSpPr>
            <p:nvPr/>
          </p:nvSpPr>
          <p:spPr bwMode="auto">
            <a:xfrm flipV="1">
              <a:off x="4560" y="2112"/>
              <a:ext cx="0" cy="384"/>
            </a:xfrm>
            <a:prstGeom prst="line">
              <a:avLst/>
            </a:prstGeom>
            <a:noFill/>
            <a:ln w="19050">
              <a:solidFill>
                <a:srgbClr val="0000FF"/>
              </a:solidFill>
              <a:round/>
            </a:ln>
          </p:spPr>
          <p:txBody>
            <a:bodyPr wrap="none" anchor="ctr"/>
            <a:lstStyle/>
            <a:p>
              <a:endParaRPr lang="zh-CN" altLang="en-US"/>
            </a:p>
          </p:txBody>
        </p:sp>
        <p:sp>
          <p:nvSpPr>
            <p:cNvPr id="239645" name="Line 24"/>
            <p:cNvSpPr>
              <a:spLocks noChangeShapeType="1"/>
            </p:cNvSpPr>
            <p:nvPr/>
          </p:nvSpPr>
          <p:spPr bwMode="auto">
            <a:xfrm>
              <a:off x="4560" y="2112"/>
              <a:ext cx="288" cy="1"/>
            </a:xfrm>
            <a:prstGeom prst="line">
              <a:avLst/>
            </a:prstGeom>
            <a:noFill/>
            <a:ln w="19050">
              <a:solidFill>
                <a:srgbClr val="0000FF"/>
              </a:solidFill>
              <a:round/>
            </a:ln>
          </p:spPr>
          <p:txBody>
            <a:bodyPr wrap="none" anchor="ctr"/>
            <a:lstStyle/>
            <a:p>
              <a:endParaRPr lang="zh-CN" altLang="en-US"/>
            </a:p>
          </p:txBody>
        </p:sp>
        <p:sp>
          <p:nvSpPr>
            <p:cNvPr id="239646" name="Line 25"/>
            <p:cNvSpPr>
              <a:spLocks noChangeShapeType="1"/>
            </p:cNvSpPr>
            <p:nvPr/>
          </p:nvSpPr>
          <p:spPr bwMode="auto">
            <a:xfrm>
              <a:off x="4560" y="2496"/>
              <a:ext cx="288" cy="1"/>
            </a:xfrm>
            <a:prstGeom prst="line">
              <a:avLst/>
            </a:prstGeom>
            <a:noFill/>
            <a:ln w="19050">
              <a:solidFill>
                <a:srgbClr val="0000FF"/>
              </a:solidFill>
              <a:round/>
            </a:ln>
          </p:spPr>
          <p:txBody>
            <a:bodyPr wrap="none" anchor="ctr"/>
            <a:lstStyle/>
            <a:p>
              <a:endParaRPr lang="zh-CN" altLang="en-US"/>
            </a:p>
          </p:txBody>
        </p:sp>
        <p:sp>
          <p:nvSpPr>
            <p:cNvPr id="239647" name="Line 26"/>
            <p:cNvSpPr>
              <a:spLocks noChangeShapeType="1"/>
            </p:cNvSpPr>
            <p:nvPr/>
          </p:nvSpPr>
          <p:spPr bwMode="auto">
            <a:xfrm>
              <a:off x="1056" y="2400"/>
              <a:ext cx="288" cy="0"/>
            </a:xfrm>
            <a:prstGeom prst="line">
              <a:avLst/>
            </a:prstGeom>
            <a:noFill/>
            <a:ln w="19050">
              <a:solidFill>
                <a:srgbClr val="0000FF"/>
              </a:solidFill>
              <a:round/>
            </a:ln>
          </p:spPr>
          <p:txBody>
            <a:bodyPr wrap="none" anchor="ctr"/>
            <a:lstStyle/>
            <a:p>
              <a:endParaRPr lang="zh-CN" altLang="en-US"/>
            </a:p>
          </p:txBody>
        </p:sp>
        <p:sp>
          <p:nvSpPr>
            <p:cNvPr id="239648" name="Line 27"/>
            <p:cNvSpPr>
              <a:spLocks noChangeShapeType="1"/>
            </p:cNvSpPr>
            <p:nvPr/>
          </p:nvSpPr>
          <p:spPr bwMode="auto">
            <a:xfrm>
              <a:off x="2640" y="2400"/>
              <a:ext cx="576" cy="0"/>
            </a:xfrm>
            <a:prstGeom prst="line">
              <a:avLst/>
            </a:prstGeom>
            <a:noFill/>
            <a:ln w="19050">
              <a:solidFill>
                <a:srgbClr val="0000FF"/>
              </a:solidFill>
              <a:round/>
            </a:ln>
          </p:spPr>
          <p:txBody>
            <a:bodyPr wrap="none" anchor="ctr"/>
            <a:lstStyle/>
            <a:p>
              <a:endParaRPr lang="zh-CN" altLang="en-US"/>
            </a:p>
          </p:txBody>
        </p:sp>
        <p:sp>
          <p:nvSpPr>
            <p:cNvPr id="239649" name="Line 28"/>
            <p:cNvSpPr>
              <a:spLocks noChangeShapeType="1"/>
            </p:cNvSpPr>
            <p:nvPr/>
          </p:nvSpPr>
          <p:spPr bwMode="auto">
            <a:xfrm>
              <a:off x="4320" y="2400"/>
              <a:ext cx="240" cy="0"/>
            </a:xfrm>
            <a:prstGeom prst="line">
              <a:avLst/>
            </a:prstGeom>
            <a:noFill/>
            <a:ln w="19050">
              <a:solidFill>
                <a:srgbClr val="0000FF"/>
              </a:solidFill>
              <a:round/>
            </a:ln>
          </p:spPr>
          <p:txBody>
            <a:bodyPr wrap="none" anchor="ctr"/>
            <a:lstStyle/>
            <a:p>
              <a:endParaRPr lang="zh-CN" altLang="en-US"/>
            </a:p>
          </p:txBody>
        </p:sp>
        <p:sp>
          <p:nvSpPr>
            <p:cNvPr id="239650" name="Line 29"/>
            <p:cNvSpPr>
              <a:spLocks noChangeShapeType="1"/>
            </p:cNvSpPr>
            <p:nvPr/>
          </p:nvSpPr>
          <p:spPr bwMode="auto">
            <a:xfrm>
              <a:off x="1056" y="2160"/>
              <a:ext cx="0" cy="240"/>
            </a:xfrm>
            <a:prstGeom prst="line">
              <a:avLst/>
            </a:prstGeom>
            <a:noFill/>
            <a:ln w="19050">
              <a:solidFill>
                <a:srgbClr val="0000FF"/>
              </a:solidFill>
              <a:round/>
            </a:ln>
          </p:spPr>
          <p:txBody>
            <a:bodyPr wrap="none" anchor="ctr"/>
            <a:lstStyle/>
            <a:p>
              <a:endParaRPr lang="zh-CN" altLang="en-US"/>
            </a:p>
          </p:txBody>
        </p:sp>
        <p:sp>
          <p:nvSpPr>
            <p:cNvPr id="239651" name="AutoShape 30"/>
            <p:cNvSpPr>
              <a:spLocks noChangeArrowheads="1"/>
            </p:cNvSpPr>
            <p:nvPr/>
          </p:nvSpPr>
          <p:spPr bwMode="auto">
            <a:xfrm>
              <a:off x="4752" y="1968"/>
              <a:ext cx="816" cy="240"/>
            </a:xfrm>
            <a:prstGeom prst="roundRect">
              <a:avLst>
                <a:gd name="adj" fmla="val 16667"/>
              </a:avLst>
            </a:prstGeom>
            <a:solidFill>
              <a:srgbClr val="FF99CC"/>
            </a:solidFill>
            <a:ln w="9525">
              <a:solidFill>
                <a:schemeClr val="tx1"/>
              </a:solidFill>
              <a:round/>
            </a:ln>
          </p:spPr>
          <p:txBody>
            <a:bodyPr wrap="none" anchor="ctr"/>
            <a:lstStyle/>
            <a:p>
              <a:r>
                <a:rPr kumimoji="1" lang="zh-CN" altLang="en-US">
                  <a:latin typeface="Times New Roman" panose="02020603050405020304" pitchFamily="18" charset="0"/>
                </a:rPr>
                <a:t>递归算法</a:t>
              </a:r>
              <a:endParaRPr kumimoji="1" lang="zh-CN" altLang="en-US">
                <a:latin typeface="Times New Roman" panose="02020603050405020304" pitchFamily="18" charset="0"/>
              </a:endParaRPr>
            </a:p>
          </p:txBody>
        </p:sp>
        <p:sp>
          <p:nvSpPr>
            <p:cNvPr id="239652" name="AutoShape 31"/>
            <p:cNvSpPr>
              <a:spLocks noChangeArrowheads="1"/>
            </p:cNvSpPr>
            <p:nvPr/>
          </p:nvSpPr>
          <p:spPr bwMode="auto">
            <a:xfrm>
              <a:off x="4752" y="2304"/>
              <a:ext cx="816" cy="240"/>
            </a:xfrm>
            <a:prstGeom prst="roundRect">
              <a:avLst>
                <a:gd name="adj" fmla="val 16667"/>
              </a:avLst>
            </a:prstGeom>
            <a:solidFill>
              <a:srgbClr val="FF99CC"/>
            </a:solidFill>
            <a:ln w="9525">
              <a:solidFill>
                <a:schemeClr val="tx1"/>
              </a:solidFill>
              <a:round/>
            </a:ln>
          </p:spPr>
          <p:txBody>
            <a:bodyPr wrap="none" anchor="ctr"/>
            <a:lstStyle/>
            <a:p>
              <a:r>
                <a:rPr kumimoji="1" lang="zh-CN" altLang="en-US">
                  <a:latin typeface="Times New Roman" panose="02020603050405020304" pitchFamily="18" charset="0"/>
                </a:rPr>
                <a:t>非递归算法</a:t>
              </a:r>
              <a:endParaRPr kumimoji="1" lang="zh-CN" altLang="en-US">
                <a:latin typeface="Times New Roman" panose="02020603050405020304" pitchFamily="18" charset="0"/>
              </a:endParaRPr>
            </a:p>
          </p:txBody>
        </p:sp>
        <p:sp>
          <p:nvSpPr>
            <p:cNvPr id="239653" name="Oval 32"/>
            <p:cNvSpPr>
              <a:spLocks noChangeArrowheads="1"/>
            </p:cNvSpPr>
            <p:nvPr/>
          </p:nvSpPr>
          <p:spPr bwMode="auto">
            <a:xfrm>
              <a:off x="2976" y="2256"/>
              <a:ext cx="1440" cy="288"/>
            </a:xfrm>
            <a:prstGeom prst="ellipse">
              <a:avLst/>
            </a:prstGeom>
            <a:solidFill>
              <a:srgbClr val="FFFF00"/>
            </a:solidFill>
            <a:ln w="9525">
              <a:solidFill>
                <a:schemeClr val="tx1"/>
              </a:solidFill>
              <a:miter lim="800000"/>
            </a:ln>
          </p:spPr>
          <p:txBody>
            <a:bodyPr wrap="none" anchor="ctr"/>
            <a:lstStyle/>
            <a:p>
              <a:r>
                <a:rPr kumimoji="1" lang="en-US" altLang="zh-CN">
                  <a:solidFill>
                    <a:srgbClr val="FF3300"/>
                  </a:solidFill>
                  <a:latin typeface="Times New Roman" panose="02020603050405020304" pitchFamily="18" charset="0"/>
                </a:rPr>
                <a:t>DLR,LDR,LRD,</a:t>
              </a:r>
              <a:r>
                <a:rPr kumimoji="1" lang="zh-CN" altLang="en-US">
                  <a:solidFill>
                    <a:srgbClr val="FF3300"/>
                  </a:solidFill>
                  <a:latin typeface="Times New Roman" panose="02020603050405020304" pitchFamily="18" charset="0"/>
                </a:rPr>
                <a:t>层次</a:t>
              </a:r>
              <a:r>
                <a:rPr kumimoji="1" lang="zh-CN" altLang="en-US">
                  <a:latin typeface="Times New Roman" panose="02020603050405020304" pitchFamily="18" charset="0"/>
                </a:rPr>
                <a:t> </a:t>
              </a:r>
              <a:endParaRPr kumimoji="1" lang="zh-CN" altLang="en-US">
                <a:latin typeface="Times New Roman" panose="02020603050405020304" pitchFamily="18" charset="0"/>
              </a:endParaRPr>
            </a:p>
          </p:txBody>
        </p:sp>
        <p:sp>
          <p:nvSpPr>
            <p:cNvPr id="239654" name="AutoShape 33"/>
            <p:cNvSpPr>
              <a:spLocks noChangeArrowheads="1"/>
            </p:cNvSpPr>
            <p:nvPr/>
          </p:nvSpPr>
          <p:spPr bwMode="auto">
            <a:xfrm>
              <a:off x="1344" y="2256"/>
              <a:ext cx="1392" cy="288"/>
            </a:xfrm>
            <a:prstGeom prst="flowChartPunchedCard">
              <a:avLst/>
            </a:prstGeom>
            <a:solidFill>
              <a:srgbClr val="FFCC00"/>
            </a:solidFill>
            <a:ln w="9525">
              <a:solidFill>
                <a:schemeClr val="tx1"/>
              </a:solidFill>
              <a:miter lim="800000"/>
            </a:ln>
          </p:spPr>
          <p:txBody>
            <a:bodyPr wrap="none" anchor="ctr"/>
            <a:lstStyle/>
            <a:p>
              <a:r>
                <a:rPr kumimoji="1" lang="zh-CN" altLang="en-US">
                  <a:latin typeface="Times New Roman" panose="02020603050405020304" pitchFamily="18" charset="0"/>
                </a:rPr>
                <a:t>二叉树的遍历</a:t>
              </a:r>
              <a:endParaRPr kumimoji="1" lang="zh-CN" altLang="en-US">
                <a:latin typeface="Times New Roman" panose="02020603050405020304" pitchFamily="18" charset="0"/>
              </a:endParaRPr>
            </a:p>
          </p:txBody>
        </p:sp>
      </p:grpSp>
      <p:grpSp>
        <p:nvGrpSpPr>
          <p:cNvPr id="5" name="Group 34"/>
          <p:cNvGrpSpPr/>
          <p:nvPr/>
        </p:nvGrpSpPr>
        <p:grpSpPr bwMode="auto">
          <a:xfrm>
            <a:off x="1674813" y="3810000"/>
            <a:ext cx="7164387" cy="1295400"/>
            <a:chOff x="1055" y="2400"/>
            <a:chExt cx="4513" cy="816"/>
          </a:xfrm>
        </p:grpSpPr>
        <p:sp>
          <p:nvSpPr>
            <p:cNvPr id="239639" name="Line 35"/>
            <p:cNvSpPr>
              <a:spLocks noChangeShapeType="1"/>
            </p:cNvSpPr>
            <p:nvPr/>
          </p:nvSpPr>
          <p:spPr bwMode="auto">
            <a:xfrm>
              <a:off x="1056" y="2400"/>
              <a:ext cx="0" cy="576"/>
            </a:xfrm>
            <a:prstGeom prst="line">
              <a:avLst/>
            </a:prstGeom>
            <a:noFill/>
            <a:ln w="19050">
              <a:solidFill>
                <a:srgbClr val="0000FF"/>
              </a:solidFill>
              <a:round/>
            </a:ln>
          </p:spPr>
          <p:txBody>
            <a:bodyPr wrap="none" anchor="ctr"/>
            <a:lstStyle/>
            <a:p>
              <a:endParaRPr lang="zh-CN" altLang="en-US"/>
            </a:p>
          </p:txBody>
        </p:sp>
        <p:sp>
          <p:nvSpPr>
            <p:cNvPr id="239640" name="Line 36"/>
            <p:cNvSpPr>
              <a:spLocks noChangeShapeType="1"/>
            </p:cNvSpPr>
            <p:nvPr/>
          </p:nvSpPr>
          <p:spPr bwMode="auto">
            <a:xfrm>
              <a:off x="2496" y="2928"/>
              <a:ext cx="576" cy="0"/>
            </a:xfrm>
            <a:prstGeom prst="line">
              <a:avLst/>
            </a:prstGeom>
            <a:noFill/>
            <a:ln w="19050">
              <a:solidFill>
                <a:srgbClr val="0000FF"/>
              </a:solidFill>
              <a:round/>
            </a:ln>
          </p:spPr>
          <p:txBody>
            <a:bodyPr wrap="none" anchor="ctr"/>
            <a:lstStyle/>
            <a:p>
              <a:endParaRPr lang="zh-CN" altLang="en-US"/>
            </a:p>
          </p:txBody>
        </p:sp>
        <p:sp>
          <p:nvSpPr>
            <p:cNvPr id="239641" name="Line 37"/>
            <p:cNvSpPr>
              <a:spLocks noChangeShapeType="1"/>
            </p:cNvSpPr>
            <p:nvPr/>
          </p:nvSpPr>
          <p:spPr bwMode="auto">
            <a:xfrm>
              <a:off x="1055" y="2976"/>
              <a:ext cx="337" cy="0"/>
            </a:xfrm>
            <a:prstGeom prst="line">
              <a:avLst/>
            </a:prstGeom>
            <a:noFill/>
            <a:ln w="19050">
              <a:solidFill>
                <a:srgbClr val="0000FF"/>
              </a:solidFill>
              <a:round/>
            </a:ln>
          </p:spPr>
          <p:txBody>
            <a:bodyPr wrap="none" anchor="ctr"/>
            <a:lstStyle/>
            <a:p>
              <a:endParaRPr lang="zh-CN" altLang="en-US"/>
            </a:p>
          </p:txBody>
        </p:sp>
        <p:sp>
          <p:nvSpPr>
            <p:cNvPr id="239642" name="AutoShape 38"/>
            <p:cNvSpPr>
              <a:spLocks noChangeArrowheads="1"/>
            </p:cNvSpPr>
            <p:nvPr/>
          </p:nvSpPr>
          <p:spPr bwMode="auto">
            <a:xfrm>
              <a:off x="1344" y="2784"/>
              <a:ext cx="1392" cy="336"/>
            </a:xfrm>
            <a:prstGeom prst="flowChartPunchedCard">
              <a:avLst/>
            </a:prstGeom>
            <a:solidFill>
              <a:srgbClr val="00FF00"/>
            </a:solidFill>
            <a:ln w="9525">
              <a:solidFill>
                <a:srgbClr val="FF99CC"/>
              </a:solidFill>
              <a:miter lim="800000"/>
            </a:ln>
          </p:spPr>
          <p:txBody>
            <a:bodyPr wrap="none" anchor="ctr"/>
            <a:lstStyle/>
            <a:p>
              <a:r>
                <a:rPr kumimoji="1" lang="zh-CN" altLang="en-US" sz="2000">
                  <a:latin typeface="Times New Roman" panose="02020603050405020304" pitchFamily="18" charset="0"/>
                </a:rPr>
                <a:t>二叉树的线索化</a:t>
              </a:r>
              <a:endParaRPr kumimoji="1" lang="zh-CN" altLang="en-US" sz="2000">
                <a:latin typeface="Times New Roman" panose="02020603050405020304" pitchFamily="18" charset="0"/>
              </a:endParaRPr>
            </a:p>
          </p:txBody>
        </p:sp>
        <p:sp>
          <p:nvSpPr>
            <p:cNvPr id="239643" name="Rectangle 39"/>
            <p:cNvSpPr>
              <a:spLocks noChangeArrowheads="1"/>
            </p:cNvSpPr>
            <p:nvPr/>
          </p:nvSpPr>
          <p:spPr bwMode="auto">
            <a:xfrm>
              <a:off x="3024" y="2688"/>
              <a:ext cx="2544" cy="528"/>
            </a:xfrm>
            <a:prstGeom prst="rect">
              <a:avLst/>
            </a:prstGeom>
            <a:solidFill>
              <a:srgbClr val="FFFF00"/>
            </a:solidFill>
            <a:ln w="9525">
              <a:solidFill>
                <a:schemeClr val="tx1"/>
              </a:solidFill>
              <a:miter lim="800000"/>
            </a:ln>
          </p:spPr>
          <p:txBody>
            <a:bodyPr wrap="none" anchor="ctr"/>
            <a:lstStyle/>
            <a:p>
              <a:r>
                <a:rPr kumimoji="1" lang="zh-CN" altLang="en-US">
                  <a:latin typeface="Times New Roman" panose="02020603050405020304" pitchFamily="18" charset="0"/>
                </a:rPr>
                <a:t>中序线索化算法</a:t>
              </a:r>
              <a:r>
                <a:rPr kumimoji="1" lang="en-US" altLang="zh-CN">
                  <a:latin typeface="Times New Roman" panose="02020603050405020304" pitchFamily="18" charset="0"/>
                </a:rPr>
                <a:t>; </a:t>
              </a:r>
              <a:r>
                <a:rPr kumimoji="1" lang="zh-CN" altLang="en-US">
                  <a:latin typeface="Times New Roman" panose="02020603050405020304" pitchFamily="18" charset="0"/>
                </a:rPr>
                <a:t>求中序下前驱、后继</a:t>
              </a:r>
              <a:r>
                <a:rPr kumimoji="1" lang="en-US" altLang="zh-CN">
                  <a:latin typeface="Times New Roman" panose="02020603050405020304" pitchFamily="18" charset="0"/>
                </a:rPr>
                <a:t>;</a:t>
              </a:r>
              <a:endParaRPr kumimoji="1" lang="en-US" altLang="zh-CN">
                <a:latin typeface="Times New Roman" panose="02020603050405020304" pitchFamily="18" charset="0"/>
              </a:endParaRPr>
            </a:p>
            <a:p>
              <a:r>
                <a:rPr kumimoji="1" lang="zh-CN" altLang="en-US">
                  <a:latin typeface="Times New Roman" panose="02020603050405020304" pitchFamily="18" charset="0"/>
                </a:rPr>
                <a:t>线索树的遍历</a:t>
              </a:r>
              <a:r>
                <a:rPr kumimoji="1" lang="en-US" altLang="zh-CN">
                  <a:latin typeface="Times New Roman" panose="02020603050405020304" pitchFamily="18" charset="0"/>
                </a:rPr>
                <a:t>;     </a:t>
              </a:r>
              <a:r>
                <a:rPr kumimoji="1" lang="zh-CN" altLang="en-US">
                  <a:latin typeface="Times New Roman" panose="02020603050405020304" pitchFamily="18" charset="0"/>
                </a:rPr>
                <a:t>线索树结点的插入</a:t>
              </a:r>
              <a:r>
                <a:rPr kumimoji="1" lang="en-US" altLang="zh-CN">
                  <a:latin typeface="Times New Roman" panose="02020603050405020304" pitchFamily="18" charset="0"/>
                </a:rPr>
                <a:t>.</a:t>
              </a:r>
              <a:endParaRPr kumimoji="1" lang="en-US" altLang="zh-CN">
                <a:latin typeface="Times New Roman" panose="02020603050405020304" pitchFamily="18" charset="0"/>
              </a:endParaRPr>
            </a:p>
          </p:txBody>
        </p:sp>
      </p:grpSp>
      <p:grpSp>
        <p:nvGrpSpPr>
          <p:cNvPr id="6" name="Group 40"/>
          <p:cNvGrpSpPr/>
          <p:nvPr/>
        </p:nvGrpSpPr>
        <p:grpSpPr bwMode="auto">
          <a:xfrm>
            <a:off x="1676400" y="4724400"/>
            <a:ext cx="5562600" cy="1066800"/>
            <a:chOff x="1056" y="2976"/>
            <a:chExt cx="3504" cy="672"/>
          </a:xfrm>
        </p:grpSpPr>
        <p:sp>
          <p:nvSpPr>
            <p:cNvPr id="239636" name="Line 41"/>
            <p:cNvSpPr>
              <a:spLocks noChangeShapeType="1"/>
            </p:cNvSpPr>
            <p:nvPr/>
          </p:nvSpPr>
          <p:spPr bwMode="auto">
            <a:xfrm>
              <a:off x="1056" y="3504"/>
              <a:ext cx="288" cy="0"/>
            </a:xfrm>
            <a:prstGeom prst="line">
              <a:avLst/>
            </a:prstGeom>
            <a:noFill/>
            <a:ln w="19050">
              <a:solidFill>
                <a:srgbClr val="0000FF"/>
              </a:solidFill>
              <a:round/>
            </a:ln>
          </p:spPr>
          <p:txBody>
            <a:bodyPr wrap="none" anchor="ctr"/>
            <a:lstStyle/>
            <a:p>
              <a:endParaRPr lang="zh-CN" altLang="en-US"/>
            </a:p>
          </p:txBody>
        </p:sp>
        <p:sp>
          <p:nvSpPr>
            <p:cNvPr id="239637" name="AutoShape 42"/>
            <p:cNvSpPr>
              <a:spLocks noChangeArrowheads="1"/>
            </p:cNvSpPr>
            <p:nvPr/>
          </p:nvSpPr>
          <p:spPr bwMode="auto">
            <a:xfrm>
              <a:off x="1344" y="3312"/>
              <a:ext cx="3216" cy="336"/>
            </a:xfrm>
            <a:prstGeom prst="flowChartPunchedCard">
              <a:avLst/>
            </a:prstGeom>
            <a:solidFill>
              <a:srgbClr val="00CCFF"/>
            </a:solidFill>
            <a:ln w="9525">
              <a:solidFill>
                <a:srgbClr val="FF99CC"/>
              </a:solidFill>
              <a:miter lim="800000"/>
            </a:ln>
          </p:spPr>
          <p:txBody>
            <a:bodyPr wrap="none" anchor="ctr"/>
            <a:lstStyle/>
            <a:p>
              <a:r>
                <a:rPr kumimoji="1" lang="zh-CN" altLang="en-US" sz="2000">
                  <a:latin typeface="Times New Roman" panose="02020603050405020304" pitchFamily="18" charset="0"/>
                </a:rPr>
                <a:t>树的存储、树和森林与二叉树的转换、遍历</a:t>
              </a:r>
              <a:endParaRPr kumimoji="1" lang="zh-CN" altLang="en-US" sz="2000">
                <a:latin typeface="Times New Roman" panose="02020603050405020304" pitchFamily="18" charset="0"/>
              </a:endParaRPr>
            </a:p>
          </p:txBody>
        </p:sp>
        <p:sp>
          <p:nvSpPr>
            <p:cNvPr id="239638" name="Line 43"/>
            <p:cNvSpPr>
              <a:spLocks noChangeShapeType="1"/>
            </p:cNvSpPr>
            <p:nvPr/>
          </p:nvSpPr>
          <p:spPr bwMode="auto">
            <a:xfrm>
              <a:off x="1056" y="2976"/>
              <a:ext cx="0" cy="528"/>
            </a:xfrm>
            <a:prstGeom prst="line">
              <a:avLst/>
            </a:prstGeom>
            <a:noFill/>
            <a:ln w="19050">
              <a:solidFill>
                <a:srgbClr val="0000FF"/>
              </a:solidFill>
              <a:round/>
            </a:ln>
          </p:spPr>
          <p:txBody>
            <a:bodyPr wrap="none" anchor="ctr"/>
            <a:lstStyle/>
            <a:p>
              <a:endParaRPr lang="zh-CN" altLang="en-US"/>
            </a:p>
          </p:txBody>
        </p:sp>
      </p:grpSp>
      <p:grpSp>
        <p:nvGrpSpPr>
          <p:cNvPr id="7" name="Group 44"/>
          <p:cNvGrpSpPr/>
          <p:nvPr/>
        </p:nvGrpSpPr>
        <p:grpSpPr bwMode="auto">
          <a:xfrm>
            <a:off x="1676400" y="5562600"/>
            <a:ext cx="3962400" cy="914400"/>
            <a:chOff x="1056" y="3504"/>
            <a:chExt cx="2496" cy="576"/>
          </a:xfrm>
        </p:grpSpPr>
        <p:sp>
          <p:nvSpPr>
            <p:cNvPr id="239633" name="Line 45"/>
            <p:cNvSpPr>
              <a:spLocks noChangeShapeType="1"/>
            </p:cNvSpPr>
            <p:nvPr/>
          </p:nvSpPr>
          <p:spPr bwMode="auto">
            <a:xfrm>
              <a:off x="1056" y="3984"/>
              <a:ext cx="336" cy="0"/>
            </a:xfrm>
            <a:prstGeom prst="line">
              <a:avLst/>
            </a:prstGeom>
            <a:noFill/>
            <a:ln w="19050">
              <a:solidFill>
                <a:srgbClr val="0000FF"/>
              </a:solidFill>
              <a:round/>
            </a:ln>
          </p:spPr>
          <p:txBody>
            <a:bodyPr wrap="none" anchor="ctr"/>
            <a:lstStyle/>
            <a:p>
              <a:endParaRPr lang="zh-CN" altLang="en-US"/>
            </a:p>
          </p:txBody>
        </p:sp>
        <p:sp>
          <p:nvSpPr>
            <p:cNvPr id="239634" name="AutoShape 46"/>
            <p:cNvSpPr>
              <a:spLocks noChangeArrowheads="1"/>
            </p:cNvSpPr>
            <p:nvPr/>
          </p:nvSpPr>
          <p:spPr bwMode="auto">
            <a:xfrm>
              <a:off x="1344" y="3792"/>
              <a:ext cx="2208" cy="288"/>
            </a:xfrm>
            <a:prstGeom prst="flowChartPunchedCard">
              <a:avLst/>
            </a:prstGeom>
            <a:solidFill>
              <a:srgbClr val="FFCC00"/>
            </a:solidFill>
            <a:ln w="9525">
              <a:solidFill>
                <a:schemeClr val="tx1"/>
              </a:solidFill>
              <a:miter lim="800000"/>
            </a:ln>
          </p:spPr>
          <p:txBody>
            <a:bodyPr wrap="none" anchor="ctr"/>
            <a:lstStyle/>
            <a:p>
              <a:r>
                <a:rPr kumimoji="1" lang="en-US" altLang="zh-CN">
                  <a:latin typeface="Times New Roman" panose="02020603050405020304" pitchFamily="18" charset="0"/>
                </a:rPr>
                <a:t>Huffman </a:t>
              </a:r>
              <a:r>
                <a:rPr kumimoji="1" lang="zh-CN" altLang="en-US" sz="2000">
                  <a:latin typeface="Times New Roman" panose="02020603050405020304" pitchFamily="18" charset="0"/>
                </a:rPr>
                <a:t>树及其编码、译码</a:t>
              </a:r>
              <a:endParaRPr kumimoji="1" lang="zh-CN" altLang="en-US" sz="2000">
                <a:latin typeface="Times New Roman" panose="02020603050405020304" pitchFamily="18" charset="0"/>
              </a:endParaRPr>
            </a:p>
          </p:txBody>
        </p:sp>
        <p:sp>
          <p:nvSpPr>
            <p:cNvPr id="239635" name="Line 47"/>
            <p:cNvSpPr>
              <a:spLocks noChangeShapeType="1"/>
            </p:cNvSpPr>
            <p:nvPr/>
          </p:nvSpPr>
          <p:spPr bwMode="auto">
            <a:xfrm>
              <a:off x="1056" y="3504"/>
              <a:ext cx="0" cy="480"/>
            </a:xfrm>
            <a:prstGeom prst="line">
              <a:avLst/>
            </a:prstGeom>
            <a:noFill/>
            <a:ln w="19050">
              <a:solidFill>
                <a:srgbClr val="0000FF"/>
              </a:solidFill>
              <a:round/>
            </a:ln>
          </p:spPr>
          <p:txBody>
            <a:bodyPr wrap="none" anchor="ctr"/>
            <a:lstStyle/>
            <a:p>
              <a:endParaRPr lang="zh-CN" altLang="en-US"/>
            </a:p>
          </p:txBody>
        </p:sp>
      </p:grpSp>
      <p:grpSp>
        <p:nvGrpSpPr>
          <p:cNvPr id="8" name="Group 48"/>
          <p:cNvGrpSpPr/>
          <p:nvPr/>
        </p:nvGrpSpPr>
        <p:grpSpPr bwMode="auto">
          <a:xfrm>
            <a:off x="1219200" y="762000"/>
            <a:ext cx="4495800" cy="2743200"/>
            <a:chOff x="768" y="480"/>
            <a:chExt cx="2832" cy="1728"/>
          </a:xfrm>
        </p:grpSpPr>
        <p:grpSp>
          <p:nvGrpSpPr>
            <p:cNvPr id="239627" name="Group 49"/>
            <p:cNvGrpSpPr/>
            <p:nvPr/>
          </p:nvGrpSpPr>
          <p:grpSpPr bwMode="auto">
            <a:xfrm>
              <a:off x="768" y="480"/>
              <a:ext cx="2832" cy="1680"/>
              <a:chOff x="768" y="480"/>
              <a:chExt cx="2832" cy="1680"/>
            </a:xfrm>
          </p:grpSpPr>
          <p:sp>
            <p:nvSpPr>
              <p:cNvPr id="239629" name="Line 50"/>
              <p:cNvSpPr>
                <a:spLocks noChangeShapeType="1"/>
              </p:cNvSpPr>
              <p:nvPr/>
            </p:nvSpPr>
            <p:spPr bwMode="auto">
              <a:xfrm>
                <a:off x="768" y="2160"/>
                <a:ext cx="288" cy="0"/>
              </a:xfrm>
              <a:prstGeom prst="line">
                <a:avLst/>
              </a:prstGeom>
              <a:noFill/>
              <a:ln w="19050">
                <a:solidFill>
                  <a:srgbClr val="0000FF"/>
                </a:solidFill>
                <a:round/>
              </a:ln>
            </p:spPr>
            <p:txBody>
              <a:bodyPr wrap="none" anchor="ctr"/>
              <a:lstStyle/>
              <a:p>
                <a:endParaRPr lang="zh-CN" altLang="en-US"/>
              </a:p>
            </p:txBody>
          </p:sp>
          <p:sp>
            <p:nvSpPr>
              <p:cNvPr id="239630" name="Line 51"/>
              <p:cNvSpPr>
                <a:spLocks noChangeShapeType="1"/>
              </p:cNvSpPr>
              <p:nvPr/>
            </p:nvSpPr>
            <p:spPr bwMode="auto">
              <a:xfrm>
                <a:off x="1056" y="672"/>
                <a:ext cx="0" cy="1488"/>
              </a:xfrm>
              <a:prstGeom prst="line">
                <a:avLst/>
              </a:prstGeom>
              <a:noFill/>
              <a:ln w="19050">
                <a:solidFill>
                  <a:srgbClr val="0000FF"/>
                </a:solidFill>
                <a:round/>
              </a:ln>
            </p:spPr>
            <p:txBody>
              <a:bodyPr wrap="none" anchor="ctr"/>
              <a:lstStyle/>
              <a:p>
                <a:endParaRPr lang="zh-CN" altLang="en-US"/>
              </a:p>
            </p:txBody>
          </p:sp>
          <p:sp>
            <p:nvSpPr>
              <p:cNvPr id="239631" name="AutoShape 52"/>
              <p:cNvSpPr>
                <a:spLocks noChangeArrowheads="1"/>
              </p:cNvSpPr>
              <p:nvPr/>
            </p:nvSpPr>
            <p:spPr bwMode="auto">
              <a:xfrm>
                <a:off x="1344" y="480"/>
                <a:ext cx="2256" cy="336"/>
              </a:xfrm>
              <a:prstGeom prst="flowChartPunchedCard">
                <a:avLst/>
              </a:prstGeom>
              <a:solidFill>
                <a:srgbClr val="00CCFF"/>
              </a:solidFill>
              <a:ln w="9525">
                <a:solidFill>
                  <a:srgbClr val="FF99CC"/>
                </a:solidFill>
                <a:miter lim="800000"/>
              </a:ln>
            </p:spPr>
            <p:txBody>
              <a:bodyPr wrap="none" anchor="ctr"/>
              <a:lstStyle/>
              <a:p>
                <a:r>
                  <a:rPr kumimoji="1" lang="zh-CN" altLang="en-US" sz="2000">
                    <a:latin typeface="Times New Roman" panose="02020603050405020304" pitchFamily="18" charset="0"/>
                  </a:rPr>
                  <a:t>树、二叉树的定义、运算</a:t>
                </a:r>
                <a:endParaRPr kumimoji="1" lang="zh-CN" altLang="en-US" sz="2000">
                  <a:latin typeface="Times New Roman" panose="02020603050405020304" pitchFamily="18" charset="0"/>
                </a:endParaRPr>
              </a:p>
            </p:txBody>
          </p:sp>
          <p:sp>
            <p:nvSpPr>
              <p:cNvPr id="239632" name="Line 53"/>
              <p:cNvSpPr>
                <a:spLocks noChangeShapeType="1"/>
              </p:cNvSpPr>
              <p:nvPr/>
            </p:nvSpPr>
            <p:spPr bwMode="auto">
              <a:xfrm>
                <a:off x="1056" y="672"/>
                <a:ext cx="288" cy="0"/>
              </a:xfrm>
              <a:prstGeom prst="line">
                <a:avLst/>
              </a:prstGeom>
              <a:noFill/>
              <a:ln w="19050">
                <a:solidFill>
                  <a:srgbClr val="0000FF"/>
                </a:solidFill>
                <a:round/>
              </a:ln>
            </p:spPr>
            <p:txBody>
              <a:bodyPr wrap="none" anchor="ctr"/>
              <a:lstStyle/>
              <a:p>
                <a:endParaRPr lang="zh-CN" altLang="en-US"/>
              </a:p>
            </p:txBody>
          </p:sp>
        </p:grpSp>
        <p:sp>
          <p:nvSpPr>
            <p:cNvPr id="239628" name="Oval 54"/>
            <p:cNvSpPr>
              <a:spLocks noChangeArrowheads="1"/>
            </p:cNvSpPr>
            <p:nvPr/>
          </p:nvSpPr>
          <p:spPr bwMode="auto">
            <a:xfrm>
              <a:off x="1008" y="2112"/>
              <a:ext cx="96" cy="96"/>
            </a:xfrm>
            <a:prstGeom prst="ellipse">
              <a:avLst/>
            </a:prstGeom>
            <a:solidFill>
              <a:srgbClr val="993366"/>
            </a:solidFill>
            <a:ln w="9525">
              <a:solidFill>
                <a:schemeClr val="tx1"/>
              </a:solidFill>
              <a:miter lim="800000"/>
            </a:ln>
          </p:spPr>
          <p:txBody>
            <a:bodyPr wrap="none" anchor="ctr"/>
            <a:lstStyle/>
            <a:p>
              <a:endParaRPr lang="zh-CN" altLang="en-US"/>
            </a:p>
          </p:txBody>
        </p:sp>
      </p:grpSp>
      <p:sp>
        <p:nvSpPr>
          <p:cNvPr id="11" name="灯片编号占位符 10"/>
          <p:cNvSpPr>
            <a:spLocks noGrp="1"/>
          </p:cNvSpPr>
          <p:nvPr>
            <p:ph type="sldNum" sz="quarter" idx="12"/>
          </p:nvPr>
        </p:nvSpPr>
        <p:spPr/>
        <p:txBody>
          <a:bodyPr/>
          <a:lstStyle/>
          <a:p>
            <a:pPr>
              <a:defRPr/>
            </a:pPr>
            <a:fld id="{0B2D0401-88A4-4DD9-B395-2170FCFF88E1}"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24355"/>
                                        </p:tgtEl>
                                        <p:attrNameLst>
                                          <p:attrName>style.visibility</p:attrName>
                                        </p:attrNameLst>
                                      </p:cBhvr>
                                      <p:to>
                                        <p:strVal val="visible"/>
                                      </p:to>
                                    </p:set>
                                    <p:anim calcmode="lin" valueType="num">
                                      <p:cBhvr additive="base">
                                        <p:cTn id="7" dur="500" fill="hold"/>
                                        <p:tgtEl>
                                          <p:spTgt spid="4324355"/>
                                        </p:tgtEl>
                                        <p:attrNameLst>
                                          <p:attrName>ppt_x</p:attrName>
                                        </p:attrNameLst>
                                      </p:cBhvr>
                                      <p:tavLst>
                                        <p:tav tm="0">
                                          <p:val>
                                            <p:strVal val="0-#ppt_w/2"/>
                                          </p:val>
                                        </p:tav>
                                        <p:tav tm="100000">
                                          <p:val>
                                            <p:strVal val="#ppt_x"/>
                                          </p:val>
                                        </p:tav>
                                      </p:tavLst>
                                    </p:anim>
                                    <p:anim calcmode="lin" valueType="num">
                                      <p:cBhvr additive="base">
                                        <p:cTn id="8" dur="500" fill="hold"/>
                                        <p:tgtEl>
                                          <p:spTgt spid="432435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dissolve">
                                      <p:cBhvr>
                                        <p:cTn id="28" dur="500"/>
                                        <p:tgtEl>
                                          <p:spTgt spid="4"/>
                                        </p:tgtEl>
                                      </p:cBhvr>
                                    </p:animEffect>
                                  </p:childTnLst>
                                  <p:subTnLst>
                                    <p:audio>
                                      <p:cMediaNode>
                                        <p:cTn display="0" masterRel="sameClick">
                                          <p:stCondLst>
                                            <p:cond evt="begin" delay="0">
                                              <p:tn val="26"/>
                                            </p:cond>
                                          </p:stCondLst>
                                          <p:endCondLst>
                                            <p:cond evt="onStopAudio" delay="0">
                                              <p:tgtEl>
                                                <p:sldTgt/>
                                              </p:tgtEl>
                                            </p:cond>
                                          </p:endCondLst>
                                        </p:cTn>
                                        <p:tgtEl>
                                          <p:sndTgt r:embed="rId1" name="camera.wav"/>
                                        </p:tgtEl>
                                      </p:cMediaNode>
                                    </p:audio>
                                  </p:sub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dissolve">
                                      <p:cBhvr>
                                        <p:cTn id="33" dur="500"/>
                                        <p:tgtEl>
                                          <p:spTgt spid="5"/>
                                        </p:tgtEl>
                                      </p:cBhvr>
                                    </p:animEffect>
                                  </p:childTnLst>
                                  <p:subTnLst>
                                    <p:audio>
                                      <p:cMediaNode>
                                        <p:cTn display="0" masterRel="sameClick">
                                          <p:stCondLst>
                                            <p:cond evt="begin" delay="0">
                                              <p:tn val="31"/>
                                            </p:cond>
                                          </p:stCondLst>
                                          <p:endCondLst>
                                            <p:cond evt="onStopAudio" delay="0">
                                              <p:tgtEl>
                                                <p:sldTgt/>
                                              </p:tgtEl>
                                            </p:cond>
                                          </p:endCondLst>
                                        </p:cTn>
                                        <p:tgtEl>
                                          <p:sndTgt r:embed="rId1" name="camera.wav"/>
                                        </p:tgtEl>
                                      </p:cMediaNode>
                                    </p:audio>
                                  </p:sub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dissolve">
                                      <p:cBhvr>
                                        <p:cTn id="38" dur="500"/>
                                        <p:tgtEl>
                                          <p:spTgt spid="6"/>
                                        </p:tgtEl>
                                      </p:cBhvr>
                                    </p:animEffect>
                                  </p:childTnLst>
                                  <p:subTnLst>
                                    <p:audio>
                                      <p:cMediaNode>
                                        <p:cTn display="0" masterRel="sameClick">
                                          <p:stCondLst>
                                            <p:cond evt="begin" delay="0">
                                              <p:tn val="36"/>
                                            </p:cond>
                                          </p:stCondLst>
                                          <p:endCondLst>
                                            <p:cond evt="onStopAudio" delay="0">
                                              <p:tgtEl>
                                                <p:sldTgt/>
                                              </p:tgtEl>
                                            </p:cond>
                                          </p:endCondLst>
                                        </p:cTn>
                                        <p:tgtEl>
                                          <p:sndTgt r:embed="rId1" name="camera.wav"/>
                                        </p:tgtEl>
                                      </p:cMediaNode>
                                    </p:audio>
                                  </p:sub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dissolve">
                                      <p:cBhvr>
                                        <p:cTn id="43" dur="500"/>
                                        <p:tgtEl>
                                          <p:spTgt spid="7"/>
                                        </p:tgtEl>
                                      </p:cBhvr>
                                    </p:animEffect>
                                  </p:childTnLst>
                                  <p:subTnLst>
                                    <p:audio>
                                      <p:cMediaNode>
                                        <p:cTn display="0" masterRel="sameClick">
                                          <p:stCondLst>
                                            <p:cond evt="begin" delay="0">
                                              <p:tn val="41"/>
                                            </p:cond>
                                          </p:stCondLst>
                                          <p:endCondLst>
                                            <p:cond evt="onStopAudio" delay="0">
                                              <p:tgtEl>
                                                <p:sldTgt/>
                                              </p:tgtEl>
                                            </p:cond>
                                          </p:endCondLst>
                                        </p:cTn>
                                        <p:tgtEl>
                                          <p:sndTgt r:embed="rId2"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4355" grpId="0" animBg="1"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Rectangle 2"/>
          <p:cNvSpPr>
            <a:spLocks noGrp="1"/>
          </p:cNvSpPr>
          <p:nvPr>
            <p:ph type="title"/>
          </p:nvPr>
        </p:nvSpPr>
        <p:spPr/>
        <p:txBody>
          <a:bodyPr/>
          <a:lstStyle/>
          <a:p>
            <a:pPr eaLnBrk="1" hangingPunct="1"/>
            <a:r>
              <a:rPr lang="zh-CN" altLang="en-US" smtClean="0"/>
              <a:t>树</a:t>
            </a:r>
            <a:endParaRPr lang="zh-CN" altLang="en-US" smtClean="0"/>
          </a:p>
        </p:txBody>
      </p:sp>
      <p:sp>
        <p:nvSpPr>
          <p:cNvPr id="241666" name="Rectangle 3"/>
          <p:cNvSpPr>
            <a:spLocks noGrp="1"/>
          </p:cNvSpPr>
          <p:nvPr>
            <p:ph type="body" idx="1"/>
          </p:nvPr>
        </p:nvSpPr>
        <p:spPr/>
        <p:txBody>
          <a:bodyPr/>
          <a:lstStyle/>
          <a:p>
            <a:pPr eaLnBrk="1" hangingPunct="1"/>
            <a:r>
              <a:rPr lang="zh-CN" altLang="en-US" smtClean="0"/>
              <a:t>树的概念 </a:t>
            </a:r>
            <a:endParaRPr lang="zh-CN" altLang="en-US" smtClean="0"/>
          </a:p>
          <a:p>
            <a:pPr lvl="1" eaLnBrk="1" hangingPunct="1"/>
            <a:r>
              <a:rPr lang="zh-CN" altLang="en-US" smtClean="0"/>
              <a:t>树（</a:t>
            </a:r>
            <a:r>
              <a:rPr lang="en-US" altLang="zh-CN" smtClean="0"/>
              <a:t>Tree</a:t>
            </a:r>
            <a:r>
              <a:rPr lang="zh-CN" altLang="en-US" smtClean="0"/>
              <a:t>）是</a:t>
            </a:r>
            <a:r>
              <a:rPr lang="en-US" altLang="zh-CN" smtClean="0"/>
              <a:t>n</a:t>
            </a:r>
            <a:r>
              <a:rPr lang="zh-CN" altLang="en-US" smtClean="0"/>
              <a:t>（</a:t>
            </a:r>
            <a:r>
              <a:rPr lang="en-US" altLang="zh-CN" smtClean="0"/>
              <a:t>n≥0</a:t>
            </a:r>
            <a:r>
              <a:rPr lang="zh-CN" altLang="en-US" smtClean="0"/>
              <a:t>）个节点的有限集合</a:t>
            </a:r>
            <a:r>
              <a:rPr lang="en-US" altLang="zh-CN" smtClean="0"/>
              <a:t>T</a:t>
            </a:r>
            <a:r>
              <a:rPr lang="zh-CN" altLang="en-US" smtClean="0"/>
              <a:t>，它满足两个条件 ：</a:t>
            </a:r>
            <a:endParaRPr lang="zh-CN" altLang="en-US" smtClean="0"/>
          </a:p>
          <a:p>
            <a:pPr lvl="2" eaLnBrk="1" hangingPunct="1"/>
            <a:r>
              <a:rPr lang="zh-CN" altLang="en-US" smtClean="0"/>
              <a:t>有且仅有一个特定的称为根（</a:t>
            </a:r>
            <a:r>
              <a:rPr lang="en-US" altLang="zh-CN" smtClean="0"/>
              <a:t>Root</a:t>
            </a:r>
            <a:r>
              <a:rPr lang="zh-CN" altLang="en-US" smtClean="0"/>
              <a:t>）的节点；</a:t>
            </a:r>
            <a:endParaRPr lang="zh-CN" altLang="en-US" smtClean="0"/>
          </a:p>
          <a:p>
            <a:pPr lvl="2" eaLnBrk="1" hangingPunct="1"/>
            <a:r>
              <a:rPr lang="zh-CN" altLang="en-US" smtClean="0"/>
              <a:t>其余的节点可以分为</a:t>
            </a:r>
            <a:r>
              <a:rPr lang="en-US" altLang="zh-CN" smtClean="0"/>
              <a:t>m</a:t>
            </a:r>
            <a:r>
              <a:rPr lang="zh-CN" altLang="en-US" smtClean="0"/>
              <a:t>（</a:t>
            </a:r>
            <a:r>
              <a:rPr lang="en-US" altLang="zh-CN" smtClean="0"/>
              <a:t>m≥0</a:t>
            </a:r>
            <a:r>
              <a:rPr lang="zh-CN" altLang="en-US" smtClean="0"/>
              <a:t>）个互不相交的有限集合</a:t>
            </a:r>
            <a:r>
              <a:rPr lang="en-US" altLang="zh-CN" smtClean="0"/>
              <a:t>T1</a:t>
            </a:r>
            <a:r>
              <a:rPr lang="zh-CN" altLang="en-US" smtClean="0"/>
              <a:t>、</a:t>
            </a:r>
            <a:r>
              <a:rPr lang="en-US" altLang="zh-CN" smtClean="0"/>
              <a:t>T2</a:t>
            </a:r>
            <a:r>
              <a:rPr lang="zh-CN" altLang="en-US" smtClean="0"/>
              <a:t>、</a:t>
            </a:r>
            <a:r>
              <a:rPr lang="en-US" altLang="zh-CN" smtClean="0">
                <a:latin typeface="Arial" panose="020B0604020202020204" pitchFamily="34" charset="0"/>
              </a:rPr>
              <a:t>……</a:t>
            </a:r>
            <a:r>
              <a:rPr lang="zh-CN" altLang="en-US" smtClean="0"/>
              <a:t>、</a:t>
            </a:r>
            <a:r>
              <a:rPr lang="en-US" altLang="zh-CN" smtClean="0"/>
              <a:t>Tm</a:t>
            </a:r>
            <a:r>
              <a:rPr lang="zh-CN" altLang="en-US" smtClean="0"/>
              <a:t>，其中每一个集合又是一棵树，并称为其根的子树（</a:t>
            </a:r>
            <a:r>
              <a:rPr lang="en-US" altLang="zh-CN" smtClean="0"/>
              <a:t>Subtree</a:t>
            </a:r>
            <a:r>
              <a:rPr lang="zh-CN" altLang="en-US" smtClean="0"/>
              <a:t>）。</a:t>
            </a:r>
            <a:endParaRPr lang="zh-CN" altLang="en-US" smtClean="0"/>
          </a:p>
          <a:p>
            <a:pPr lvl="1" eaLnBrk="1" hangingPunct="1"/>
            <a:r>
              <a:rPr lang="zh-CN" altLang="en-US" smtClean="0"/>
              <a:t>表示方法 ：</a:t>
            </a:r>
            <a:r>
              <a:rPr lang="zh-CN" altLang="en-US" b="1" smtClean="0">
                <a:solidFill>
                  <a:schemeClr val="tx1"/>
                </a:solidFill>
              </a:rPr>
              <a:t>树形表示法</a:t>
            </a:r>
            <a:r>
              <a:rPr lang="zh-CN" altLang="en-US" smtClean="0"/>
              <a:t>、</a:t>
            </a:r>
            <a:r>
              <a:rPr lang="zh-CN" altLang="en-US" b="1" smtClean="0">
                <a:solidFill>
                  <a:schemeClr val="tx1"/>
                </a:solidFill>
              </a:rPr>
              <a:t>目录表示法</a:t>
            </a:r>
            <a:r>
              <a:rPr lang="zh-CN" altLang="en-US" smtClean="0"/>
              <a:t>。</a:t>
            </a:r>
            <a:endParaRPr lang="zh-CN" altLang="en-US" smtClean="0"/>
          </a:p>
        </p:txBody>
      </p:sp>
      <p:sp>
        <p:nvSpPr>
          <p:cNvPr id="3" name="灯片编号占位符 2"/>
          <p:cNvSpPr>
            <a:spLocks noGrp="1"/>
          </p:cNvSpPr>
          <p:nvPr>
            <p:ph type="sldNum" sz="quarter" idx="12"/>
          </p:nvPr>
        </p:nvSpPr>
        <p:spPr/>
        <p:txBody>
          <a:bodyPr/>
          <a:lstStyle/>
          <a:p>
            <a:pPr>
              <a:defRPr/>
            </a:pPr>
            <a:fld id="{6F0C1A06-DB75-49D7-ADAA-4C9E38EB870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906463" y="2286000"/>
            <a:ext cx="2903537" cy="1590675"/>
            <a:chOff x="2418" y="241"/>
            <a:chExt cx="1329" cy="790"/>
          </a:xfrm>
        </p:grpSpPr>
        <p:sp>
          <p:nvSpPr>
            <p:cNvPr id="243749" name="Oval 3"/>
            <p:cNvSpPr>
              <a:spLocks noChangeArrowheads="1"/>
            </p:cNvSpPr>
            <p:nvPr/>
          </p:nvSpPr>
          <p:spPr bwMode="auto">
            <a:xfrm>
              <a:off x="2418" y="739"/>
              <a:ext cx="290" cy="292"/>
            </a:xfrm>
            <a:prstGeom prst="ellipse">
              <a:avLst/>
            </a:prstGeom>
            <a:noFill/>
            <a:ln w="28575">
              <a:solidFill>
                <a:schemeClr val="tx1"/>
              </a:solidFill>
              <a:round/>
            </a:ln>
          </p:spPr>
          <p:txBody>
            <a:bodyPr wrap="none" anchor="ctr"/>
            <a:lstStyle/>
            <a:p>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243750" name="AutoShape 4"/>
            <p:cNvSpPr>
              <a:spLocks noChangeArrowheads="1"/>
            </p:cNvSpPr>
            <p:nvPr/>
          </p:nvSpPr>
          <p:spPr bwMode="auto">
            <a:xfrm>
              <a:off x="2830" y="241"/>
              <a:ext cx="917" cy="211"/>
            </a:xfrm>
            <a:prstGeom prst="wedgeRectCallout">
              <a:avLst>
                <a:gd name="adj1" fmla="val -45491"/>
                <a:gd name="adj2" fmla="val 143750"/>
              </a:avLst>
            </a:prstGeom>
            <a:noFill/>
            <a:ln w="28575">
              <a:solidFill>
                <a:srgbClr val="660066"/>
              </a:solidFill>
              <a:miter lim="800000"/>
            </a:ln>
          </p:spPr>
          <p:txBody>
            <a:bodyPr wrap="none" anchor="ctr">
              <a:spAutoFit/>
            </a:bodyPr>
            <a:lstStyle/>
            <a:p>
              <a:r>
                <a:rPr kumimoji="1" lang="zh-CN" altLang="zh-CN" sz="2000">
                  <a:latin typeface="Times New Roman" panose="02020603050405020304" pitchFamily="18" charset="0"/>
                </a:rPr>
                <a:t>只有根结点的树</a:t>
              </a:r>
              <a:endParaRPr kumimoji="1" lang="zh-CN" altLang="en-US" sz="2000">
                <a:latin typeface="Times New Roman" panose="02020603050405020304" pitchFamily="18" charset="0"/>
              </a:endParaRPr>
            </a:p>
          </p:txBody>
        </p:sp>
      </p:grpSp>
      <p:grpSp>
        <p:nvGrpSpPr>
          <p:cNvPr id="3" name="Group 5"/>
          <p:cNvGrpSpPr/>
          <p:nvPr/>
        </p:nvGrpSpPr>
        <p:grpSpPr bwMode="auto">
          <a:xfrm>
            <a:off x="4076700" y="2327275"/>
            <a:ext cx="4449763" cy="2908300"/>
            <a:chOff x="1541" y="1591"/>
            <a:chExt cx="2803" cy="1832"/>
          </a:xfrm>
        </p:grpSpPr>
        <p:grpSp>
          <p:nvGrpSpPr>
            <p:cNvPr id="243722" name="Group 6"/>
            <p:cNvGrpSpPr/>
            <p:nvPr/>
          </p:nvGrpSpPr>
          <p:grpSpPr bwMode="auto">
            <a:xfrm>
              <a:off x="1621" y="1668"/>
              <a:ext cx="2723" cy="1755"/>
              <a:chOff x="2243" y="1124"/>
              <a:chExt cx="2723" cy="1755"/>
            </a:xfrm>
          </p:grpSpPr>
          <p:sp>
            <p:nvSpPr>
              <p:cNvPr id="243724" name="Oval 7"/>
              <p:cNvSpPr>
                <a:spLocks noChangeArrowheads="1"/>
              </p:cNvSpPr>
              <p:nvPr/>
            </p:nvSpPr>
            <p:spPr bwMode="auto">
              <a:xfrm>
                <a:off x="3526" y="1124"/>
                <a:ext cx="290" cy="292"/>
              </a:xfrm>
              <a:prstGeom prst="ellipse">
                <a:avLst/>
              </a:prstGeom>
              <a:noFill/>
              <a:ln w="28575">
                <a:solidFill>
                  <a:schemeClr val="tx1"/>
                </a:solidFill>
                <a:round/>
              </a:ln>
            </p:spPr>
            <p:txBody>
              <a:bodyPr wrap="none" anchor="ctr"/>
              <a:lstStyle/>
              <a:p>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243725" name="Oval 8"/>
              <p:cNvSpPr>
                <a:spLocks noChangeArrowheads="1"/>
              </p:cNvSpPr>
              <p:nvPr/>
            </p:nvSpPr>
            <p:spPr bwMode="auto">
              <a:xfrm>
                <a:off x="2880" y="1636"/>
                <a:ext cx="290" cy="292"/>
              </a:xfrm>
              <a:prstGeom prst="ellipse">
                <a:avLst/>
              </a:prstGeom>
              <a:noFill/>
              <a:ln w="28575">
                <a:solidFill>
                  <a:schemeClr val="tx1"/>
                </a:solidFill>
                <a:round/>
              </a:ln>
            </p:spPr>
            <p:txBody>
              <a:bodyPr wrap="none" anchor="ctr"/>
              <a:lstStyle/>
              <a:p>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243726" name="Oval 9"/>
              <p:cNvSpPr>
                <a:spLocks noChangeArrowheads="1"/>
              </p:cNvSpPr>
              <p:nvPr/>
            </p:nvSpPr>
            <p:spPr bwMode="auto">
              <a:xfrm>
                <a:off x="3526" y="1636"/>
                <a:ext cx="290" cy="292"/>
              </a:xfrm>
              <a:prstGeom prst="ellipse">
                <a:avLst/>
              </a:prstGeom>
              <a:noFill/>
              <a:ln w="28575">
                <a:solidFill>
                  <a:schemeClr val="tx1"/>
                </a:solidFill>
                <a:round/>
              </a:ln>
            </p:spPr>
            <p:txBody>
              <a:bodyPr wrap="none" anchor="ctr"/>
              <a:lstStyle/>
              <a:p>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243727" name="Oval 10"/>
              <p:cNvSpPr>
                <a:spLocks noChangeArrowheads="1"/>
              </p:cNvSpPr>
              <p:nvPr/>
            </p:nvSpPr>
            <p:spPr bwMode="auto">
              <a:xfrm>
                <a:off x="4303" y="1636"/>
                <a:ext cx="290" cy="292"/>
              </a:xfrm>
              <a:prstGeom prst="ellipse">
                <a:avLst/>
              </a:prstGeom>
              <a:noFill/>
              <a:ln w="28575">
                <a:solidFill>
                  <a:schemeClr val="tx1"/>
                </a:solidFill>
                <a:round/>
              </a:ln>
            </p:spPr>
            <p:txBody>
              <a:bodyPr wrap="none" anchor="ctr"/>
              <a:lstStyle/>
              <a:p>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243728" name="Oval 11"/>
              <p:cNvSpPr>
                <a:spLocks noChangeArrowheads="1"/>
              </p:cNvSpPr>
              <p:nvPr/>
            </p:nvSpPr>
            <p:spPr bwMode="auto">
              <a:xfrm>
                <a:off x="2504" y="2121"/>
                <a:ext cx="290" cy="292"/>
              </a:xfrm>
              <a:prstGeom prst="ellipse">
                <a:avLst/>
              </a:prstGeom>
              <a:noFill/>
              <a:ln w="28575">
                <a:solidFill>
                  <a:schemeClr val="tx1"/>
                </a:solidFill>
                <a:round/>
              </a:ln>
            </p:spPr>
            <p:txBody>
              <a:bodyPr wrap="none" anchor="ctr"/>
              <a:lstStyle/>
              <a:p>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243729" name="Oval 12"/>
              <p:cNvSpPr>
                <a:spLocks noChangeArrowheads="1"/>
              </p:cNvSpPr>
              <p:nvPr/>
            </p:nvSpPr>
            <p:spPr bwMode="auto">
              <a:xfrm>
                <a:off x="3148" y="2121"/>
                <a:ext cx="290" cy="292"/>
              </a:xfrm>
              <a:prstGeom prst="ellipse">
                <a:avLst/>
              </a:prstGeom>
              <a:noFill/>
              <a:ln w="28575">
                <a:solidFill>
                  <a:schemeClr val="tx1"/>
                </a:solidFill>
                <a:round/>
              </a:ln>
            </p:spPr>
            <p:txBody>
              <a:bodyPr wrap="none" anchor="ctr"/>
              <a:lstStyle/>
              <a:p>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243730" name="Oval 13"/>
              <p:cNvSpPr>
                <a:spLocks noChangeArrowheads="1"/>
              </p:cNvSpPr>
              <p:nvPr/>
            </p:nvSpPr>
            <p:spPr bwMode="auto">
              <a:xfrm>
                <a:off x="3526" y="2121"/>
                <a:ext cx="290" cy="292"/>
              </a:xfrm>
              <a:prstGeom prst="ellipse">
                <a:avLst/>
              </a:prstGeom>
              <a:noFill/>
              <a:ln w="28575">
                <a:solidFill>
                  <a:schemeClr val="tx1"/>
                </a:solidFill>
                <a:round/>
              </a:ln>
            </p:spPr>
            <p:txBody>
              <a:bodyPr wrap="none" anchor="ctr"/>
              <a:lstStyle/>
              <a:p>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243731" name="Oval 14"/>
              <p:cNvSpPr>
                <a:spLocks noChangeArrowheads="1"/>
              </p:cNvSpPr>
              <p:nvPr/>
            </p:nvSpPr>
            <p:spPr bwMode="auto">
              <a:xfrm>
                <a:off x="3893" y="2121"/>
                <a:ext cx="290" cy="292"/>
              </a:xfrm>
              <a:prstGeom prst="ellipse">
                <a:avLst/>
              </a:prstGeom>
              <a:noFill/>
              <a:ln w="28575">
                <a:solidFill>
                  <a:schemeClr val="tx1"/>
                </a:solidFill>
                <a:round/>
              </a:ln>
            </p:spPr>
            <p:txBody>
              <a:bodyPr wrap="none" anchor="ctr"/>
              <a:lstStyle/>
              <a:p>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243732" name="Oval 15"/>
              <p:cNvSpPr>
                <a:spLocks noChangeArrowheads="1"/>
              </p:cNvSpPr>
              <p:nvPr/>
            </p:nvSpPr>
            <p:spPr bwMode="auto">
              <a:xfrm>
                <a:off x="4303" y="2121"/>
                <a:ext cx="290" cy="292"/>
              </a:xfrm>
              <a:prstGeom prst="ellipse">
                <a:avLst/>
              </a:prstGeom>
              <a:noFill/>
              <a:ln w="28575">
                <a:solidFill>
                  <a:schemeClr val="tx1"/>
                </a:solidFill>
                <a:round/>
              </a:ln>
            </p:spPr>
            <p:txBody>
              <a:bodyPr wrap="none" anchor="ctr"/>
              <a:lstStyle/>
              <a:p>
                <a:r>
                  <a:rPr kumimoji="1" lang="en-US" altLang="zh-CN" sz="2000">
                    <a:latin typeface="Times New Roman" panose="02020603050405020304" pitchFamily="18" charset="0"/>
                  </a:rPr>
                  <a:t>I</a:t>
                </a:r>
                <a:endParaRPr kumimoji="1" lang="en-US" altLang="zh-CN" sz="2000">
                  <a:latin typeface="Times New Roman" panose="02020603050405020304" pitchFamily="18" charset="0"/>
                </a:endParaRPr>
              </a:p>
            </p:txBody>
          </p:sp>
          <p:sp>
            <p:nvSpPr>
              <p:cNvPr id="243733" name="Oval 16"/>
              <p:cNvSpPr>
                <a:spLocks noChangeArrowheads="1"/>
              </p:cNvSpPr>
              <p:nvPr/>
            </p:nvSpPr>
            <p:spPr bwMode="auto">
              <a:xfrm>
                <a:off x="4676" y="2121"/>
                <a:ext cx="290" cy="292"/>
              </a:xfrm>
              <a:prstGeom prst="ellipse">
                <a:avLst/>
              </a:prstGeom>
              <a:noFill/>
              <a:ln w="28575">
                <a:solidFill>
                  <a:schemeClr val="tx1"/>
                </a:solidFill>
                <a:round/>
              </a:ln>
            </p:spPr>
            <p:txBody>
              <a:bodyPr wrap="none" anchor="ctr"/>
              <a:lstStyle/>
              <a:p>
                <a:r>
                  <a:rPr kumimoji="1" lang="en-US" altLang="zh-CN" sz="2000">
                    <a:latin typeface="Times New Roman" panose="02020603050405020304" pitchFamily="18" charset="0"/>
                  </a:rPr>
                  <a:t>J</a:t>
                </a:r>
                <a:endParaRPr kumimoji="1" lang="en-US" altLang="zh-CN" sz="2000">
                  <a:latin typeface="Times New Roman" panose="02020603050405020304" pitchFamily="18" charset="0"/>
                </a:endParaRPr>
              </a:p>
            </p:txBody>
          </p:sp>
          <p:sp>
            <p:nvSpPr>
              <p:cNvPr id="243734" name="Oval 17"/>
              <p:cNvSpPr>
                <a:spLocks noChangeArrowheads="1"/>
              </p:cNvSpPr>
              <p:nvPr/>
            </p:nvSpPr>
            <p:spPr bwMode="auto">
              <a:xfrm>
                <a:off x="2243" y="2587"/>
                <a:ext cx="290" cy="292"/>
              </a:xfrm>
              <a:prstGeom prst="ellipse">
                <a:avLst/>
              </a:prstGeom>
              <a:noFill/>
              <a:ln w="28575">
                <a:solidFill>
                  <a:schemeClr val="tx1"/>
                </a:solidFill>
                <a:round/>
              </a:ln>
            </p:spPr>
            <p:txBody>
              <a:bodyPr wrap="none" anchor="ctr"/>
              <a:lstStyle/>
              <a:p>
                <a:r>
                  <a:rPr kumimoji="1" lang="en-US" altLang="zh-CN" sz="2000">
                    <a:latin typeface="Times New Roman" panose="02020603050405020304" pitchFamily="18" charset="0"/>
                  </a:rPr>
                  <a:t>K</a:t>
                </a:r>
                <a:endParaRPr kumimoji="1" lang="en-US" altLang="zh-CN" sz="2000">
                  <a:latin typeface="Times New Roman" panose="02020603050405020304" pitchFamily="18" charset="0"/>
                </a:endParaRPr>
              </a:p>
            </p:txBody>
          </p:sp>
          <p:sp>
            <p:nvSpPr>
              <p:cNvPr id="243735" name="Oval 18"/>
              <p:cNvSpPr>
                <a:spLocks noChangeArrowheads="1"/>
              </p:cNvSpPr>
              <p:nvPr/>
            </p:nvSpPr>
            <p:spPr bwMode="auto">
              <a:xfrm>
                <a:off x="2754" y="2587"/>
                <a:ext cx="290" cy="292"/>
              </a:xfrm>
              <a:prstGeom prst="ellipse">
                <a:avLst/>
              </a:prstGeom>
              <a:noFill/>
              <a:ln w="28575">
                <a:solidFill>
                  <a:schemeClr val="tx1"/>
                </a:solidFill>
                <a:round/>
              </a:ln>
            </p:spPr>
            <p:txBody>
              <a:bodyPr wrap="none" anchor="ctr"/>
              <a:lstStyle/>
              <a:p>
                <a:r>
                  <a:rPr kumimoji="1" lang="en-US" altLang="zh-CN" sz="2000">
                    <a:latin typeface="Times New Roman" panose="02020603050405020304" pitchFamily="18" charset="0"/>
                  </a:rPr>
                  <a:t>L</a:t>
                </a:r>
                <a:endParaRPr kumimoji="1" lang="en-US" altLang="zh-CN" sz="2000">
                  <a:latin typeface="Times New Roman" panose="02020603050405020304" pitchFamily="18" charset="0"/>
                </a:endParaRPr>
              </a:p>
            </p:txBody>
          </p:sp>
          <p:sp>
            <p:nvSpPr>
              <p:cNvPr id="243736" name="Oval 19"/>
              <p:cNvSpPr>
                <a:spLocks noChangeArrowheads="1"/>
              </p:cNvSpPr>
              <p:nvPr/>
            </p:nvSpPr>
            <p:spPr bwMode="auto">
              <a:xfrm>
                <a:off x="3877" y="2587"/>
                <a:ext cx="290" cy="292"/>
              </a:xfrm>
              <a:prstGeom prst="ellipse">
                <a:avLst/>
              </a:prstGeom>
              <a:noFill/>
              <a:ln w="28575">
                <a:solidFill>
                  <a:schemeClr val="tx1"/>
                </a:solidFill>
                <a:round/>
              </a:ln>
            </p:spPr>
            <p:txBody>
              <a:bodyPr wrap="none" anchor="ctr"/>
              <a:lstStyle/>
              <a:p>
                <a:r>
                  <a:rPr kumimoji="1" lang="en-US" altLang="zh-CN" sz="2000">
                    <a:latin typeface="Times New Roman" panose="02020603050405020304" pitchFamily="18" charset="0"/>
                  </a:rPr>
                  <a:t>M</a:t>
                </a:r>
                <a:endParaRPr kumimoji="1" lang="en-US" altLang="zh-CN" sz="2000">
                  <a:latin typeface="Times New Roman" panose="02020603050405020304" pitchFamily="18" charset="0"/>
                </a:endParaRPr>
              </a:p>
            </p:txBody>
          </p:sp>
          <p:sp>
            <p:nvSpPr>
              <p:cNvPr id="243737" name="Line 20"/>
              <p:cNvSpPr>
                <a:spLocks noChangeShapeType="1"/>
              </p:cNvSpPr>
              <p:nvPr/>
            </p:nvSpPr>
            <p:spPr bwMode="auto">
              <a:xfrm>
                <a:off x="3667" y="1422"/>
                <a:ext cx="0" cy="211"/>
              </a:xfrm>
              <a:prstGeom prst="line">
                <a:avLst/>
              </a:prstGeom>
              <a:noFill/>
              <a:ln w="28575">
                <a:solidFill>
                  <a:schemeClr val="tx1"/>
                </a:solidFill>
                <a:round/>
              </a:ln>
            </p:spPr>
            <p:txBody>
              <a:bodyPr wrap="none" anchor="ctr">
                <a:spAutoFit/>
              </a:bodyPr>
              <a:lstStyle/>
              <a:p>
                <a:endParaRPr lang="zh-CN" altLang="en-US"/>
              </a:p>
            </p:txBody>
          </p:sp>
          <p:sp>
            <p:nvSpPr>
              <p:cNvPr id="243738" name="Line 21"/>
              <p:cNvSpPr>
                <a:spLocks noChangeShapeType="1"/>
              </p:cNvSpPr>
              <p:nvPr/>
            </p:nvSpPr>
            <p:spPr bwMode="auto">
              <a:xfrm flipH="1">
                <a:off x="3667" y="1933"/>
                <a:ext cx="0" cy="189"/>
              </a:xfrm>
              <a:prstGeom prst="line">
                <a:avLst/>
              </a:prstGeom>
              <a:noFill/>
              <a:ln w="28575">
                <a:solidFill>
                  <a:schemeClr val="tx1"/>
                </a:solidFill>
                <a:round/>
              </a:ln>
            </p:spPr>
            <p:txBody>
              <a:bodyPr anchor="ctr">
                <a:spAutoFit/>
              </a:bodyPr>
              <a:lstStyle/>
              <a:p>
                <a:endParaRPr lang="zh-CN" altLang="en-US"/>
              </a:p>
            </p:txBody>
          </p:sp>
          <p:sp>
            <p:nvSpPr>
              <p:cNvPr id="243739" name="Line 22"/>
              <p:cNvSpPr>
                <a:spLocks noChangeShapeType="1"/>
              </p:cNvSpPr>
              <p:nvPr/>
            </p:nvSpPr>
            <p:spPr bwMode="auto">
              <a:xfrm>
                <a:off x="4445" y="1933"/>
                <a:ext cx="0" cy="189"/>
              </a:xfrm>
              <a:prstGeom prst="line">
                <a:avLst/>
              </a:prstGeom>
              <a:noFill/>
              <a:ln w="28575">
                <a:solidFill>
                  <a:schemeClr val="tx1"/>
                </a:solidFill>
                <a:round/>
              </a:ln>
            </p:spPr>
            <p:txBody>
              <a:bodyPr wrap="none" anchor="ctr">
                <a:spAutoFit/>
              </a:bodyPr>
              <a:lstStyle/>
              <a:p>
                <a:endParaRPr lang="zh-CN" altLang="en-US"/>
              </a:p>
            </p:txBody>
          </p:sp>
          <p:sp>
            <p:nvSpPr>
              <p:cNvPr id="243740" name="Line 23"/>
              <p:cNvSpPr>
                <a:spLocks noChangeShapeType="1"/>
              </p:cNvSpPr>
              <p:nvPr/>
            </p:nvSpPr>
            <p:spPr bwMode="auto">
              <a:xfrm flipH="1">
                <a:off x="4089" y="1889"/>
                <a:ext cx="256" cy="255"/>
              </a:xfrm>
              <a:prstGeom prst="line">
                <a:avLst/>
              </a:prstGeom>
              <a:noFill/>
              <a:ln w="28575">
                <a:solidFill>
                  <a:schemeClr val="tx1"/>
                </a:solidFill>
                <a:round/>
              </a:ln>
            </p:spPr>
            <p:txBody>
              <a:bodyPr anchor="ctr">
                <a:spAutoFit/>
              </a:bodyPr>
              <a:lstStyle/>
              <a:p>
                <a:endParaRPr lang="zh-CN" altLang="en-US"/>
              </a:p>
            </p:txBody>
          </p:sp>
          <p:sp>
            <p:nvSpPr>
              <p:cNvPr id="243741" name="Line 24"/>
              <p:cNvSpPr>
                <a:spLocks noChangeShapeType="1"/>
              </p:cNvSpPr>
              <p:nvPr/>
            </p:nvSpPr>
            <p:spPr bwMode="auto">
              <a:xfrm>
                <a:off x="4556" y="1889"/>
                <a:ext cx="234" cy="233"/>
              </a:xfrm>
              <a:prstGeom prst="line">
                <a:avLst/>
              </a:prstGeom>
              <a:noFill/>
              <a:ln w="28575">
                <a:solidFill>
                  <a:schemeClr val="tx1"/>
                </a:solidFill>
                <a:round/>
              </a:ln>
            </p:spPr>
            <p:txBody>
              <a:bodyPr wrap="none" anchor="ctr">
                <a:spAutoFit/>
              </a:bodyPr>
              <a:lstStyle/>
              <a:p>
                <a:endParaRPr lang="zh-CN" altLang="en-US"/>
              </a:p>
            </p:txBody>
          </p:sp>
          <p:sp>
            <p:nvSpPr>
              <p:cNvPr id="243742" name="Line 25"/>
              <p:cNvSpPr>
                <a:spLocks noChangeShapeType="1"/>
              </p:cNvSpPr>
              <p:nvPr/>
            </p:nvSpPr>
            <p:spPr bwMode="auto">
              <a:xfrm>
                <a:off x="3767" y="1322"/>
                <a:ext cx="567" cy="411"/>
              </a:xfrm>
              <a:prstGeom prst="line">
                <a:avLst/>
              </a:prstGeom>
              <a:noFill/>
              <a:ln w="28575">
                <a:solidFill>
                  <a:schemeClr val="tx1"/>
                </a:solidFill>
                <a:round/>
              </a:ln>
            </p:spPr>
            <p:txBody>
              <a:bodyPr wrap="none" anchor="ctr">
                <a:spAutoFit/>
              </a:bodyPr>
              <a:lstStyle/>
              <a:p>
                <a:endParaRPr lang="zh-CN" altLang="en-US"/>
              </a:p>
            </p:txBody>
          </p:sp>
          <p:sp>
            <p:nvSpPr>
              <p:cNvPr id="243743" name="Line 26"/>
              <p:cNvSpPr>
                <a:spLocks noChangeShapeType="1"/>
              </p:cNvSpPr>
              <p:nvPr/>
            </p:nvSpPr>
            <p:spPr bwMode="auto">
              <a:xfrm flipH="1">
                <a:off x="3112" y="1344"/>
                <a:ext cx="422" cy="345"/>
              </a:xfrm>
              <a:prstGeom prst="line">
                <a:avLst/>
              </a:prstGeom>
              <a:noFill/>
              <a:ln w="28575">
                <a:solidFill>
                  <a:schemeClr val="tx1"/>
                </a:solidFill>
                <a:round/>
              </a:ln>
            </p:spPr>
            <p:txBody>
              <a:bodyPr wrap="none" anchor="ctr">
                <a:spAutoFit/>
              </a:bodyPr>
              <a:lstStyle/>
              <a:p>
                <a:endParaRPr lang="zh-CN" altLang="en-US"/>
              </a:p>
            </p:txBody>
          </p:sp>
          <p:sp>
            <p:nvSpPr>
              <p:cNvPr id="243744" name="Line 27"/>
              <p:cNvSpPr>
                <a:spLocks noChangeShapeType="1"/>
              </p:cNvSpPr>
              <p:nvPr/>
            </p:nvSpPr>
            <p:spPr bwMode="auto">
              <a:xfrm>
                <a:off x="3078" y="1911"/>
                <a:ext cx="167" cy="233"/>
              </a:xfrm>
              <a:prstGeom prst="line">
                <a:avLst/>
              </a:prstGeom>
              <a:noFill/>
              <a:ln w="28575">
                <a:solidFill>
                  <a:schemeClr val="tx1"/>
                </a:solidFill>
                <a:round/>
              </a:ln>
            </p:spPr>
            <p:txBody>
              <a:bodyPr wrap="none" anchor="ctr">
                <a:spAutoFit/>
              </a:bodyPr>
              <a:lstStyle/>
              <a:p>
                <a:endParaRPr lang="zh-CN" altLang="en-US"/>
              </a:p>
            </p:txBody>
          </p:sp>
          <p:sp>
            <p:nvSpPr>
              <p:cNvPr id="243745" name="Line 28"/>
              <p:cNvSpPr>
                <a:spLocks noChangeShapeType="1"/>
              </p:cNvSpPr>
              <p:nvPr/>
            </p:nvSpPr>
            <p:spPr bwMode="auto">
              <a:xfrm flipH="1">
                <a:off x="2734" y="1922"/>
                <a:ext cx="222" cy="222"/>
              </a:xfrm>
              <a:prstGeom prst="line">
                <a:avLst/>
              </a:prstGeom>
              <a:noFill/>
              <a:ln w="28575">
                <a:solidFill>
                  <a:schemeClr val="tx1"/>
                </a:solidFill>
                <a:round/>
              </a:ln>
            </p:spPr>
            <p:txBody>
              <a:bodyPr wrap="none" anchor="ctr">
                <a:spAutoFit/>
              </a:bodyPr>
              <a:lstStyle/>
              <a:p>
                <a:endParaRPr lang="zh-CN" altLang="en-US"/>
              </a:p>
            </p:txBody>
          </p:sp>
          <p:sp>
            <p:nvSpPr>
              <p:cNvPr id="243746" name="Line 29"/>
              <p:cNvSpPr>
                <a:spLocks noChangeShapeType="1"/>
              </p:cNvSpPr>
              <p:nvPr/>
            </p:nvSpPr>
            <p:spPr bwMode="auto">
              <a:xfrm flipH="1">
                <a:off x="2434" y="2411"/>
                <a:ext cx="122" cy="189"/>
              </a:xfrm>
              <a:prstGeom prst="line">
                <a:avLst/>
              </a:prstGeom>
              <a:noFill/>
              <a:ln w="28575">
                <a:solidFill>
                  <a:schemeClr val="tx1"/>
                </a:solidFill>
                <a:round/>
              </a:ln>
            </p:spPr>
            <p:txBody>
              <a:bodyPr wrap="none" anchor="ctr">
                <a:spAutoFit/>
              </a:bodyPr>
              <a:lstStyle/>
              <a:p>
                <a:endParaRPr lang="zh-CN" altLang="en-US"/>
              </a:p>
            </p:txBody>
          </p:sp>
          <p:sp>
            <p:nvSpPr>
              <p:cNvPr id="243747" name="Line 30"/>
              <p:cNvSpPr>
                <a:spLocks noChangeShapeType="1"/>
              </p:cNvSpPr>
              <p:nvPr/>
            </p:nvSpPr>
            <p:spPr bwMode="auto">
              <a:xfrm>
                <a:off x="2734" y="2378"/>
                <a:ext cx="166" cy="222"/>
              </a:xfrm>
              <a:prstGeom prst="line">
                <a:avLst/>
              </a:prstGeom>
              <a:noFill/>
              <a:ln w="28575">
                <a:solidFill>
                  <a:schemeClr val="tx1"/>
                </a:solidFill>
                <a:round/>
              </a:ln>
            </p:spPr>
            <p:txBody>
              <a:bodyPr wrap="none" anchor="ctr">
                <a:spAutoFit/>
              </a:bodyPr>
              <a:lstStyle/>
              <a:p>
                <a:endParaRPr lang="zh-CN" altLang="en-US"/>
              </a:p>
            </p:txBody>
          </p:sp>
          <p:sp>
            <p:nvSpPr>
              <p:cNvPr id="243748" name="Line 31"/>
              <p:cNvSpPr>
                <a:spLocks noChangeShapeType="1"/>
              </p:cNvSpPr>
              <p:nvPr/>
            </p:nvSpPr>
            <p:spPr bwMode="auto">
              <a:xfrm>
                <a:off x="4034" y="2411"/>
                <a:ext cx="0" cy="189"/>
              </a:xfrm>
              <a:prstGeom prst="line">
                <a:avLst/>
              </a:prstGeom>
              <a:noFill/>
              <a:ln w="28575">
                <a:solidFill>
                  <a:schemeClr val="tx1"/>
                </a:solidFill>
                <a:round/>
              </a:ln>
            </p:spPr>
            <p:txBody>
              <a:bodyPr anchor="ctr">
                <a:spAutoFit/>
              </a:bodyPr>
              <a:lstStyle/>
              <a:p>
                <a:endParaRPr lang="zh-CN" altLang="en-US"/>
              </a:p>
            </p:txBody>
          </p:sp>
        </p:grpSp>
        <p:sp>
          <p:nvSpPr>
            <p:cNvPr id="243723" name="AutoShape 32"/>
            <p:cNvSpPr>
              <a:spLocks noChangeArrowheads="1"/>
            </p:cNvSpPr>
            <p:nvPr/>
          </p:nvSpPr>
          <p:spPr bwMode="auto">
            <a:xfrm>
              <a:off x="1541" y="1591"/>
              <a:ext cx="939" cy="268"/>
            </a:xfrm>
            <a:prstGeom prst="wedgeRectCallout">
              <a:avLst>
                <a:gd name="adj1" fmla="val 52713"/>
                <a:gd name="adj2" fmla="val 130861"/>
              </a:avLst>
            </a:prstGeom>
            <a:noFill/>
            <a:ln w="28575">
              <a:solidFill>
                <a:srgbClr val="660066"/>
              </a:solidFill>
              <a:miter lim="800000"/>
            </a:ln>
          </p:spPr>
          <p:txBody>
            <a:bodyPr wrap="none" anchor="ctr">
              <a:spAutoFit/>
            </a:bodyPr>
            <a:lstStyle/>
            <a:p>
              <a:r>
                <a:rPr kumimoji="1" lang="zh-CN" altLang="en-US" sz="2000">
                  <a:latin typeface="Times New Roman" panose="02020603050405020304" pitchFamily="18" charset="0"/>
                </a:rPr>
                <a:t>有子树的树</a:t>
              </a:r>
              <a:endParaRPr kumimoji="1" lang="zh-CN" altLang="en-US" sz="2000">
                <a:latin typeface="Times New Roman" panose="02020603050405020304" pitchFamily="18" charset="0"/>
              </a:endParaRPr>
            </a:p>
          </p:txBody>
        </p:sp>
      </p:grpSp>
      <p:sp>
        <p:nvSpPr>
          <p:cNvPr id="4328481" name="Freeform 33"/>
          <p:cNvSpPr/>
          <p:nvPr/>
        </p:nvSpPr>
        <p:spPr bwMode="auto">
          <a:xfrm>
            <a:off x="4011613" y="3221038"/>
            <a:ext cx="2152650" cy="2293937"/>
          </a:xfrm>
          <a:custGeom>
            <a:avLst/>
            <a:gdLst>
              <a:gd name="T0" fmla="*/ 839212920 w 1356"/>
              <a:gd name="T1" fmla="*/ 617437343 h 1445"/>
              <a:gd name="T2" fmla="*/ 1905238233 w 1356"/>
              <a:gd name="T3" fmla="*/ 0 h 1445"/>
              <a:gd name="T4" fmla="*/ 2147483647 w 1356"/>
              <a:gd name="T5" fmla="*/ 113406224 h 1445"/>
              <a:gd name="T6" fmla="*/ 2147483647 w 1356"/>
              <a:gd name="T7" fmla="*/ 393144256 h 1445"/>
              <a:gd name="T8" fmla="*/ 2147483647 w 1356"/>
              <a:gd name="T9" fmla="*/ 476308671 h 1445"/>
              <a:gd name="T10" fmla="*/ 2147483647 w 1356"/>
              <a:gd name="T11" fmla="*/ 531752078 h 1445"/>
              <a:gd name="T12" fmla="*/ 2147483647 w 1356"/>
              <a:gd name="T13" fmla="*/ 700603246 h 1445"/>
              <a:gd name="T14" fmla="*/ 2147483647 w 1356"/>
              <a:gd name="T15" fmla="*/ 783767563 h 1445"/>
              <a:gd name="T16" fmla="*/ 2147483647 w 1356"/>
              <a:gd name="T17" fmla="*/ 1287798731 h 1445"/>
              <a:gd name="T18" fmla="*/ 2147483647 w 1356"/>
              <a:gd name="T19" fmla="*/ 1401206493 h 1445"/>
              <a:gd name="T20" fmla="*/ 2147483647 w 1356"/>
              <a:gd name="T21" fmla="*/ 1567536713 h 1445"/>
              <a:gd name="T22" fmla="*/ 2147483647 w 1356"/>
              <a:gd name="T23" fmla="*/ 1988402176 h 1445"/>
              <a:gd name="T24" fmla="*/ 2147483647 w 1356"/>
              <a:gd name="T25" fmla="*/ 2147483647 h 1445"/>
              <a:gd name="T26" fmla="*/ 2147483647 w 1356"/>
              <a:gd name="T27" fmla="*/ 2147483647 h 1445"/>
              <a:gd name="T28" fmla="*/ 2147483647 w 1356"/>
              <a:gd name="T29" fmla="*/ 2147483647 h 1445"/>
              <a:gd name="T30" fmla="*/ 2147483647 w 1356"/>
              <a:gd name="T31" fmla="*/ 2147483647 h 1445"/>
              <a:gd name="T32" fmla="*/ 1736387031 w 1356"/>
              <a:gd name="T33" fmla="*/ 2147483647 h 1445"/>
              <a:gd name="T34" fmla="*/ 672882469 w 1356"/>
              <a:gd name="T35" fmla="*/ 2147483647 h 1445"/>
              <a:gd name="T36" fmla="*/ 279736548 w 1356"/>
              <a:gd name="T37" fmla="*/ 2147483647 h 1445"/>
              <a:gd name="T38" fmla="*/ 0 w 1356"/>
              <a:gd name="T39" fmla="*/ 2147483647 h 1445"/>
              <a:gd name="T40" fmla="*/ 55443442 w 1356"/>
              <a:gd name="T41" fmla="*/ 2147483647 h 1445"/>
              <a:gd name="T42" fmla="*/ 448587849 w 1356"/>
              <a:gd name="T43" fmla="*/ 1877515363 h 1445"/>
              <a:gd name="T44" fmla="*/ 559474684 w 1356"/>
              <a:gd name="T45" fmla="*/ 1597778571 h 1445"/>
              <a:gd name="T46" fmla="*/ 811490219 w 1356"/>
              <a:gd name="T47" fmla="*/ 1093747601 h 1445"/>
              <a:gd name="T48" fmla="*/ 924896614 w 1356"/>
              <a:gd name="T49" fmla="*/ 841732116 h 1445"/>
              <a:gd name="T50" fmla="*/ 897175699 w 1356"/>
              <a:gd name="T51" fmla="*/ 728324156 h 1445"/>
              <a:gd name="T52" fmla="*/ 839212920 w 1356"/>
              <a:gd name="T53" fmla="*/ 617437343 h 14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356"/>
              <a:gd name="T82" fmla="*/ 0 h 1445"/>
              <a:gd name="T83" fmla="*/ 1356 w 1356"/>
              <a:gd name="T84" fmla="*/ 1445 h 144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356" h="1445">
                <a:moveTo>
                  <a:pt x="333" y="245"/>
                </a:moveTo>
                <a:cubicBezTo>
                  <a:pt x="396" y="66"/>
                  <a:pt x="587" y="19"/>
                  <a:pt x="756" y="0"/>
                </a:cubicBezTo>
                <a:cubicBezTo>
                  <a:pt x="831" y="7"/>
                  <a:pt x="919" y="10"/>
                  <a:pt x="989" y="45"/>
                </a:cubicBezTo>
                <a:cubicBezTo>
                  <a:pt x="1043" y="72"/>
                  <a:pt x="1084" y="123"/>
                  <a:pt x="1134" y="156"/>
                </a:cubicBezTo>
                <a:cubicBezTo>
                  <a:pt x="1141" y="167"/>
                  <a:pt x="1147" y="180"/>
                  <a:pt x="1156" y="189"/>
                </a:cubicBezTo>
                <a:cubicBezTo>
                  <a:pt x="1165" y="198"/>
                  <a:pt x="1182" y="200"/>
                  <a:pt x="1189" y="211"/>
                </a:cubicBezTo>
                <a:cubicBezTo>
                  <a:pt x="1201" y="231"/>
                  <a:pt x="1198" y="259"/>
                  <a:pt x="1211" y="278"/>
                </a:cubicBezTo>
                <a:cubicBezTo>
                  <a:pt x="1219" y="289"/>
                  <a:pt x="1226" y="300"/>
                  <a:pt x="1234" y="311"/>
                </a:cubicBezTo>
                <a:cubicBezTo>
                  <a:pt x="1258" y="383"/>
                  <a:pt x="1298" y="439"/>
                  <a:pt x="1322" y="511"/>
                </a:cubicBezTo>
                <a:cubicBezTo>
                  <a:pt x="1327" y="526"/>
                  <a:pt x="1329" y="541"/>
                  <a:pt x="1334" y="556"/>
                </a:cubicBezTo>
                <a:cubicBezTo>
                  <a:pt x="1341" y="578"/>
                  <a:pt x="1356" y="622"/>
                  <a:pt x="1356" y="622"/>
                </a:cubicBezTo>
                <a:cubicBezTo>
                  <a:pt x="1352" y="678"/>
                  <a:pt x="1351" y="734"/>
                  <a:pt x="1345" y="789"/>
                </a:cubicBezTo>
                <a:cubicBezTo>
                  <a:pt x="1336" y="873"/>
                  <a:pt x="1293" y="960"/>
                  <a:pt x="1256" y="1034"/>
                </a:cubicBezTo>
                <a:cubicBezTo>
                  <a:pt x="1233" y="1080"/>
                  <a:pt x="1260" y="1057"/>
                  <a:pt x="1222" y="1100"/>
                </a:cubicBezTo>
                <a:cubicBezTo>
                  <a:pt x="1160" y="1169"/>
                  <a:pt x="1117" y="1197"/>
                  <a:pt x="1045" y="1245"/>
                </a:cubicBezTo>
                <a:cubicBezTo>
                  <a:pt x="993" y="1280"/>
                  <a:pt x="949" y="1323"/>
                  <a:pt x="889" y="1345"/>
                </a:cubicBezTo>
                <a:cubicBezTo>
                  <a:pt x="827" y="1392"/>
                  <a:pt x="765" y="1425"/>
                  <a:pt x="689" y="1445"/>
                </a:cubicBezTo>
                <a:cubicBezTo>
                  <a:pt x="548" y="1441"/>
                  <a:pt x="408" y="1440"/>
                  <a:pt x="267" y="1433"/>
                </a:cubicBezTo>
                <a:cubicBezTo>
                  <a:pt x="219" y="1431"/>
                  <a:pt x="160" y="1390"/>
                  <a:pt x="111" y="1378"/>
                </a:cubicBezTo>
                <a:cubicBezTo>
                  <a:pt x="57" y="1342"/>
                  <a:pt x="20" y="1306"/>
                  <a:pt x="0" y="1245"/>
                </a:cubicBezTo>
                <a:cubicBezTo>
                  <a:pt x="2" y="1220"/>
                  <a:pt x="7" y="1102"/>
                  <a:pt x="22" y="1056"/>
                </a:cubicBezTo>
                <a:cubicBezTo>
                  <a:pt x="58" y="948"/>
                  <a:pt x="115" y="839"/>
                  <a:pt x="178" y="745"/>
                </a:cubicBezTo>
                <a:cubicBezTo>
                  <a:pt x="191" y="704"/>
                  <a:pt x="198" y="670"/>
                  <a:pt x="222" y="634"/>
                </a:cubicBezTo>
                <a:cubicBezTo>
                  <a:pt x="240" y="562"/>
                  <a:pt x="281" y="495"/>
                  <a:pt x="322" y="434"/>
                </a:cubicBezTo>
                <a:cubicBezTo>
                  <a:pt x="334" y="396"/>
                  <a:pt x="345" y="367"/>
                  <a:pt x="367" y="334"/>
                </a:cubicBezTo>
                <a:cubicBezTo>
                  <a:pt x="363" y="319"/>
                  <a:pt x="363" y="303"/>
                  <a:pt x="356" y="289"/>
                </a:cubicBezTo>
                <a:cubicBezTo>
                  <a:pt x="328" y="233"/>
                  <a:pt x="333" y="297"/>
                  <a:pt x="333" y="245"/>
                </a:cubicBezTo>
                <a:close/>
              </a:path>
            </a:pathLst>
          </a:custGeom>
          <a:noFill/>
          <a:ln w="38100" cap="flat" cmpd="sng">
            <a:solidFill>
              <a:srgbClr val="0066FF"/>
            </a:solidFill>
            <a:prstDash val="dash"/>
            <a:round/>
          </a:ln>
        </p:spPr>
        <p:txBody>
          <a:bodyPr wrap="none" anchor="ctr">
            <a:spAutoFit/>
          </a:bodyPr>
          <a:lstStyle/>
          <a:p>
            <a:endParaRPr lang="zh-CN" altLang="en-US"/>
          </a:p>
        </p:txBody>
      </p:sp>
      <p:sp>
        <p:nvSpPr>
          <p:cNvPr id="4328482" name="Freeform 34"/>
          <p:cNvSpPr/>
          <p:nvPr/>
        </p:nvSpPr>
        <p:spPr bwMode="auto">
          <a:xfrm>
            <a:off x="6092825" y="3309938"/>
            <a:ext cx="785813" cy="1587500"/>
          </a:xfrm>
          <a:custGeom>
            <a:avLst/>
            <a:gdLst>
              <a:gd name="T0" fmla="*/ 27722536 w 495"/>
              <a:gd name="T1" fmla="*/ 252015663 h 1000"/>
              <a:gd name="T2" fmla="*/ 393144627 w 495"/>
              <a:gd name="T3" fmla="*/ 0 h 1000"/>
              <a:gd name="T4" fmla="*/ 841732912 w 495"/>
              <a:gd name="T5" fmla="*/ 55443449 h 1000"/>
              <a:gd name="T6" fmla="*/ 1008063290 w 495"/>
              <a:gd name="T7" fmla="*/ 110886898 h 1000"/>
              <a:gd name="T8" fmla="*/ 1204635554 w 495"/>
              <a:gd name="T9" fmla="*/ 390625016 h 1000"/>
              <a:gd name="T10" fmla="*/ 1093748636 w 495"/>
              <a:gd name="T11" fmla="*/ 980341733 h 1000"/>
              <a:gd name="T12" fmla="*/ 952619831 w 495"/>
              <a:gd name="T13" fmla="*/ 2043847807 h 1000"/>
              <a:gd name="T14" fmla="*/ 756047368 w 495"/>
              <a:gd name="T15" fmla="*/ 2147483647 h 1000"/>
              <a:gd name="T16" fmla="*/ 700603909 w 495"/>
              <a:gd name="T17" fmla="*/ 2147483647 h 1000"/>
              <a:gd name="T18" fmla="*/ 534273532 w 495"/>
              <a:gd name="T19" fmla="*/ 2147483647 h 1000"/>
              <a:gd name="T20" fmla="*/ 365423692 w 495"/>
              <a:gd name="T21" fmla="*/ 2147483647 h 1000"/>
              <a:gd name="T22" fmla="*/ 279738346 w 495"/>
              <a:gd name="T23" fmla="*/ 2147483647 h 1000"/>
              <a:gd name="T24" fmla="*/ 196572314 w 495"/>
              <a:gd name="T25" fmla="*/ 2147483647 h 1000"/>
              <a:gd name="T26" fmla="*/ 196572314 w 495"/>
              <a:gd name="T27" fmla="*/ 1595259707 h 1000"/>
              <a:gd name="T28" fmla="*/ 0 w 495"/>
              <a:gd name="T29" fmla="*/ 559474749 h 1000"/>
              <a:gd name="T30" fmla="*/ 141128855 w 495"/>
              <a:gd name="T31" fmla="*/ 138609403 h 10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95"/>
              <a:gd name="T49" fmla="*/ 0 h 1000"/>
              <a:gd name="T50" fmla="*/ 495 w 495"/>
              <a:gd name="T51" fmla="*/ 1000 h 100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95" h="1000">
                <a:moveTo>
                  <a:pt x="11" y="100"/>
                </a:moveTo>
                <a:cubicBezTo>
                  <a:pt x="56" y="34"/>
                  <a:pt x="78" y="15"/>
                  <a:pt x="156" y="0"/>
                </a:cubicBezTo>
                <a:cubicBezTo>
                  <a:pt x="242" y="7"/>
                  <a:pt x="268" y="2"/>
                  <a:pt x="334" y="22"/>
                </a:cubicBezTo>
                <a:cubicBezTo>
                  <a:pt x="356" y="29"/>
                  <a:pt x="400" y="44"/>
                  <a:pt x="400" y="44"/>
                </a:cubicBezTo>
                <a:cubicBezTo>
                  <a:pt x="439" y="83"/>
                  <a:pt x="461" y="103"/>
                  <a:pt x="478" y="155"/>
                </a:cubicBezTo>
                <a:cubicBezTo>
                  <a:pt x="472" y="246"/>
                  <a:pt x="495" y="325"/>
                  <a:pt x="434" y="389"/>
                </a:cubicBezTo>
                <a:cubicBezTo>
                  <a:pt x="389" y="524"/>
                  <a:pt x="391" y="669"/>
                  <a:pt x="378" y="811"/>
                </a:cubicBezTo>
                <a:cubicBezTo>
                  <a:pt x="372" y="875"/>
                  <a:pt x="336" y="899"/>
                  <a:pt x="300" y="944"/>
                </a:cubicBezTo>
                <a:cubicBezTo>
                  <a:pt x="292" y="955"/>
                  <a:pt x="289" y="971"/>
                  <a:pt x="278" y="978"/>
                </a:cubicBezTo>
                <a:cubicBezTo>
                  <a:pt x="258" y="990"/>
                  <a:pt x="212" y="1000"/>
                  <a:pt x="212" y="1000"/>
                </a:cubicBezTo>
                <a:cubicBezTo>
                  <a:pt x="191" y="986"/>
                  <a:pt x="166" y="980"/>
                  <a:pt x="145" y="966"/>
                </a:cubicBezTo>
                <a:cubicBezTo>
                  <a:pt x="132" y="957"/>
                  <a:pt x="123" y="943"/>
                  <a:pt x="111" y="933"/>
                </a:cubicBezTo>
                <a:cubicBezTo>
                  <a:pt x="101" y="925"/>
                  <a:pt x="89" y="918"/>
                  <a:pt x="78" y="911"/>
                </a:cubicBezTo>
                <a:cubicBezTo>
                  <a:pt x="22" y="827"/>
                  <a:pt x="47" y="725"/>
                  <a:pt x="78" y="633"/>
                </a:cubicBezTo>
                <a:cubicBezTo>
                  <a:pt x="64" y="493"/>
                  <a:pt x="23" y="361"/>
                  <a:pt x="0" y="222"/>
                </a:cubicBezTo>
                <a:cubicBezTo>
                  <a:pt x="6" y="175"/>
                  <a:pt x="5" y="80"/>
                  <a:pt x="56" y="55"/>
                </a:cubicBezTo>
              </a:path>
            </a:pathLst>
          </a:custGeom>
          <a:noFill/>
          <a:ln w="38100" cap="flat" cmpd="sng">
            <a:solidFill>
              <a:srgbClr val="FF3300"/>
            </a:solidFill>
            <a:prstDash val="dash"/>
            <a:round/>
          </a:ln>
        </p:spPr>
        <p:txBody>
          <a:bodyPr wrap="none" anchor="ctr">
            <a:spAutoFit/>
          </a:bodyPr>
          <a:lstStyle/>
          <a:p>
            <a:endParaRPr lang="zh-CN" altLang="en-US"/>
          </a:p>
        </p:txBody>
      </p:sp>
      <p:sp>
        <p:nvSpPr>
          <p:cNvPr id="4328483" name="Freeform 35"/>
          <p:cNvSpPr/>
          <p:nvPr/>
        </p:nvSpPr>
        <p:spPr bwMode="auto">
          <a:xfrm>
            <a:off x="6651625" y="3379788"/>
            <a:ext cx="2035175" cy="2135187"/>
          </a:xfrm>
          <a:custGeom>
            <a:avLst/>
            <a:gdLst>
              <a:gd name="T0" fmla="*/ 849291936 w 1282"/>
              <a:gd name="T1" fmla="*/ 252015574 h 1345"/>
              <a:gd name="T2" fmla="*/ 1522174192 w 1282"/>
              <a:gd name="T3" fmla="*/ 0 h 1345"/>
              <a:gd name="T4" fmla="*/ 2026205647 w 1282"/>
              <a:gd name="T5" fmla="*/ 141128715 h 1345"/>
              <a:gd name="T6" fmla="*/ 2147483647 w 1282"/>
              <a:gd name="T7" fmla="*/ 504031147 h 1345"/>
              <a:gd name="T8" fmla="*/ 2147483647 w 1282"/>
              <a:gd name="T9" fmla="*/ 559474552 h 1345"/>
              <a:gd name="T10" fmla="*/ 2147483647 w 1282"/>
              <a:gd name="T11" fmla="*/ 589716409 h 1345"/>
              <a:gd name="T12" fmla="*/ 2147483647 w 1282"/>
              <a:gd name="T13" fmla="*/ 841732082 h 1345"/>
              <a:gd name="T14" fmla="*/ 2147483647 w 1282"/>
              <a:gd name="T15" fmla="*/ 1035783203 h 1345"/>
              <a:gd name="T16" fmla="*/ 2147483647 w 1282"/>
              <a:gd name="T17" fmla="*/ 1121468465 h 1345"/>
              <a:gd name="T18" fmla="*/ 2147483647 w 1282"/>
              <a:gd name="T19" fmla="*/ 1567536648 h 1345"/>
              <a:gd name="T20" fmla="*/ 2147483647 w 1282"/>
              <a:gd name="T21" fmla="*/ 2147483647 h 1345"/>
              <a:gd name="T22" fmla="*/ 2147483647 w 1282"/>
              <a:gd name="T23" fmla="*/ 2147483647 h 1345"/>
              <a:gd name="T24" fmla="*/ 2139611841 w 1282"/>
              <a:gd name="T25" fmla="*/ 2147483647 h 1345"/>
              <a:gd name="T26" fmla="*/ 1774190118 w 1282"/>
              <a:gd name="T27" fmla="*/ 2147483647 h 1345"/>
              <a:gd name="T28" fmla="*/ 1073586550 w 1282"/>
              <a:gd name="T29" fmla="*/ 2147483647 h 1345"/>
              <a:gd name="T30" fmla="*/ 345262168 w 1282"/>
              <a:gd name="T31" fmla="*/ 2147483647 h 1345"/>
              <a:gd name="T32" fmla="*/ 120967504 w 1282"/>
              <a:gd name="T33" fmla="*/ 2147483647 h 1345"/>
              <a:gd name="T34" fmla="*/ 93246564 w 1282"/>
              <a:gd name="T35" fmla="*/ 2147483647 h 1345"/>
              <a:gd name="T36" fmla="*/ 234373747 w 1282"/>
              <a:gd name="T37" fmla="*/ 2147483647 h 1345"/>
              <a:gd name="T38" fmla="*/ 345262168 w 1282"/>
              <a:gd name="T39" fmla="*/ 2147483647 h 1345"/>
              <a:gd name="T40" fmla="*/ 206652783 w 1282"/>
              <a:gd name="T41" fmla="*/ 1680943215 h 1345"/>
              <a:gd name="T42" fmla="*/ 541832792 w 1282"/>
              <a:gd name="T43" fmla="*/ 952618890 h 1345"/>
              <a:gd name="T44" fmla="*/ 655240574 w 1282"/>
              <a:gd name="T45" fmla="*/ 811490026 h 1345"/>
              <a:gd name="T46" fmla="*/ 766127407 w 1282"/>
              <a:gd name="T47" fmla="*/ 645159813 h 1345"/>
              <a:gd name="T48" fmla="*/ 877014438 w 1282"/>
              <a:gd name="T49" fmla="*/ 393144239 h 1345"/>
              <a:gd name="T50" fmla="*/ 849291936 w 1282"/>
              <a:gd name="T51" fmla="*/ 252015574 h 13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82"/>
              <a:gd name="T79" fmla="*/ 0 h 1345"/>
              <a:gd name="T80" fmla="*/ 1282 w 1282"/>
              <a:gd name="T81" fmla="*/ 1345 h 13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82" h="1345">
                <a:moveTo>
                  <a:pt x="337" y="100"/>
                </a:moveTo>
                <a:cubicBezTo>
                  <a:pt x="413" y="27"/>
                  <a:pt x="505" y="14"/>
                  <a:pt x="604" y="0"/>
                </a:cubicBezTo>
                <a:cubicBezTo>
                  <a:pt x="682" y="9"/>
                  <a:pt x="740" y="14"/>
                  <a:pt x="804" y="56"/>
                </a:cubicBezTo>
                <a:cubicBezTo>
                  <a:pt x="846" y="118"/>
                  <a:pt x="899" y="177"/>
                  <a:pt x="971" y="200"/>
                </a:cubicBezTo>
                <a:cubicBezTo>
                  <a:pt x="982" y="207"/>
                  <a:pt x="992" y="216"/>
                  <a:pt x="1004" y="222"/>
                </a:cubicBezTo>
                <a:cubicBezTo>
                  <a:pt x="1014" y="227"/>
                  <a:pt x="1027" y="228"/>
                  <a:pt x="1037" y="234"/>
                </a:cubicBezTo>
                <a:cubicBezTo>
                  <a:pt x="1063" y="250"/>
                  <a:pt x="1113" y="332"/>
                  <a:pt x="1115" y="334"/>
                </a:cubicBezTo>
                <a:cubicBezTo>
                  <a:pt x="1132" y="358"/>
                  <a:pt x="1143" y="387"/>
                  <a:pt x="1160" y="411"/>
                </a:cubicBezTo>
                <a:cubicBezTo>
                  <a:pt x="1169" y="424"/>
                  <a:pt x="1183" y="433"/>
                  <a:pt x="1193" y="445"/>
                </a:cubicBezTo>
                <a:cubicBezTo>
                  <a:pt x="1224" y="483"/>
                  <a:pt x="1266" y="575"/>
                  <a:pt x="1282" y="622"/>
                </a:cubicBezTo>
                <a:cubicBezTo>
                  <a:pt x="1262" y="745"/>
                  <a:pt x="1230" y="788"/>
                  <a:pt x="1137" y="867"/>
                </a:cubicBezTo>
                <a:cubicBezTo>
                  <a:pt x="1085" y="911"/>
                  <a:pt x="1031" y="959"/>
                  <a:pt x="971" y="989"/>
                </a:cubicBezTo>
                <a:cubicBezTo>
                  <a:pt x="924" y="1012"/>
                  <a:pt x="900" y="1050"/>
                  <a:pt x="849" y="1067"/>
                </a:cubicBezTo>
                <a:cubicBezTo>
                  <a:pt x="806" y="1108"/>
                  <a:pt x="761" y="1130"/>
                  <a:pt x="704" y="1145"/>
                </a:cubicBezTo>
                <a:cubicBezTo>
                  <a:pt x="626" y="1204"/>
                  <a:pt x="519" y="1228"/>
                  <a:pt x="426" y="1256"/>
                </a:cubicBezTo>
                <a:cubicBezTo>
                  <a:pt x="331" y="1284"/>
                  <a:pt x="231" y="1312"/>
                  <a:pt x="137" y="1345"/>
                </a:cubicBezTo>
                <a:cubicBezTo>
                  <a:pt x="107" y="1341"/>
                  <a:pt x="76" y="1344"/>
                  <a:pt x="48" y="1333"/>
                </a:cubicBezTo>
                <a:cubicBezTo>
                  <a:pt x="8" y="1317"/>
                  <a:pt x="30" y="1235"/>
                  <a:pt x="37" y="1189"/>
                </a:cubicBezTo>
                <a:cubicBezTo>
                  <a:pt x="46" y="1127"/>
                  <a:pt x="65" y="1173"/>
                  <a:pt x="93" y="1089"/>
                </a:cubicBezTo>
                <a:cubicBezTo>
                  <a:pt x="105" y="1053"/>
                  <a:pt x="125" y="1025"/>
                  <a:pt x="137" y="989"/>
                </a:cubicBezTo>
                <a:cubicBezTo>
                  <a:pt x="147" y="889"/>
                  <a:pt x="211" y="710"/>
                  <a:pt x="82" y="667"/>
                </a:cubicBezTo>
                <a:cubicBezTo>
                  <a:pt x="0" y="545"/>
                  <a:pt x="138" y="455"/>
                  <a:pt x="215" y="378"/>
                </a:cubicBezTo>
                <a:cubicBezTo>
                  <a:pt x="232" y="361"/>
                  <a:pt x="246" y="341"/>
                  <a:pt x="260" y="322"/>
                </a:cubicBezTo>
                <a:cubicBezTo>
                  <a:pt x="276" y="301"/>
                  <a:pt x="304" y="256"/>
                  <a:pt x="304" y="256"/>
                </a:cubicBezTo>
                <a:cubicBezTo>
                  <a:pt x="314" y="225"/>
                  <a:pt x="348" y="189"/>
                  <a:pt x="348" y="156"/>
                </a:cubicBezTo>
                <a:cubicBezTo>
                  <a:pt x="348" y="137"/>
                  <a:pt x="341" y="119"/>
                  <a:pt x="337" y="100"/>
                </a:cubicBezTo>
                <a:close/>
              </a:path>
            </a:pathLst>
          </a:custGeom>
          <a:noFill/>
          <a:ln w="38100" cap="flat" cmpd="sng">
            <a:solidFill>
              <a:srgbClr val="FF9900"/>
            </a:solidFill>
            <a:prstDash val="dash"/>
            <a:round/>
          </a:ln>
        </p:spPr>
        <p:txBody>
          <a:bodyPr wrap="none" anchor="ctr">
            <a:spAutoFit/>
          </a:bodyPr>
          <a:lstStyle/>
          <a:p>
            <a:endParaRPr lang="zh-CN" altLang="en-US"/>
          </a:p>
        </p:txBody>
      </p:sp>
      <p:sp>
        <p:nvSpPr>
          <p:cNvPr id="4328484" name="AutoShape 36"/>
          <p:cNvSpPr>
            <a:spLocks noChangeArrowheads="1"/>
          </p:cNvSpPr>
          <p:nvPr/>
        </p:nvSpPr>
        <p:spPr bwMode="auto">
          <a:xfrm>
            <a:off x="7429500" y="2381250"/>
            <a:ext cx="574675" cy="552450"/>
          </a:xfrm>
          <a:prstGeom prst="wedgeEllipseCallout">
            <a:avLst>
              <a:gd name="adj1" fmla="val -183431"/>
              <a:gd name="adj2" fmla="val 20236"/>
            </a:avLst>
          </a:prstGeom>
          <a:noFill/>
          <a:ln w="28575">
            <a:solidFill>
              <a:srgbClr val="660066"/>
            </a:solidFill>
            <a:miter lim="800000"/>
          </a:ln>
        </p:spPr>
        <p:txBody>
          <a:bodyPr wrap="none" anchor="ctr">
            <a:spAutoFit/>
          </a:bodyPr>
          <a:lstStyle/>
          <a:p>
            <a:r>
              <a:rPr kumimoji="1" lang="zh-CN" altLang="en-US" sz="2000">
                <a:latin typeface="Times New Roman" panose="02020603050405020304" pitchFamily="18" charset="0"/>
              </a:rPr>
              <a:t>根</a:t>
            </a:r>
            <a:endParaRPr kumimoji="1" lang="zh-CN" altLang="en-US" sz="2000">
              <a:latin typeface="Times New Roman" panose="02020603050405020304" pitchFamily="18" charset="0"/>
            </a:endParaRPr>
          </a:p>
        </p:txBody>
      </p:sp>
      <p:sp>
        <p:nvSpPr>
          <p:cNvPr id="4328485" name="AutoShape 37"/>
          <p:cNvSpPr>
            <a:spLocks noChangeArrowheads="1"/>
          </p:cNvSpPr>
          <p:nvPr/>
        </p:nvSpPr>
        <p:spPr bwMode="auto">
          <a:xfrm>
            <a:off x="2328863" y="5749925"/>
            <a:ext cx="935037" cy="552450"/>
          </a:xfrm>
          <a:prstGeom prst="wedgeEllipseCallout">
            <a:avLst>
              <a:gd name="adj1" fmla="val 133681"/>
              <a:gd name="adj2" fmla="val -151486"/>
            </a:avLst>
          </a:prstGeom>
          <a:noFill/>
          <a:ln w="28575">
            <a:solidFill>
              <a:srgbClr val="660066"/>
            </a:solidFill>
            <a:miter lim="800000"/>
          </a:ln>
        </p:spPr>
        <p:txBody>
          <a:bodyPr wrap="none" anchor="ctr">
            <a:spAutoFit/>
          </a:bodyPr>
          <a:lstStyle/>
          <a:p>
            <a:r>
              <a:rPr kumimoji="1" lang="zh-CN" altLang="en-US" sz="2000">
                <a:latin typeface="Times New Roman" panose="02020603050405020304" pitchFamily="18" charset="0"/>
              </a:rPr>
              <a:t>子树</a:t>
            </a:r>
            <a:endParaRPr kumimoji="1" lang="zh-CN" altLang="en-US" sz="2000">
              <a:latin typeface="Times New Roman" panose="02020603050405020304" pitchFamily="18" charset="0"/>
            </a:endParaRPr>
          </a:p>
        </p:txBody>
      </p:sp>
      <p:sp>
        <p:nvSpPr>
          <p:cNvPr id="243720" name="Rectangle 38"/>
          <p:cNvSpPr>
            <a:spLocks noGrp="1"/>
          </p:cNvSpPr>
          <p:nvPr>
            <p:ph type="title"/>
          </p:nvPr>
        </p:nvSpPr>
        <p:spPr/>
        <p:txBody>
          <a:bodyPr/>
          <a:lstStyle/>
          <a:p>
            <a:pPr eaLnBrk="1" hangingPunct="1"/>
            <a:r>
              <a:rPr lang="zh-CN" altLang="en-US" smtClean="0"/>
              <a:t>树</a:t>
            </a:r>
            <a:endParaRPr lang="zh-CN" altLang="en-US" smtClean="0"/>
          </a:p>
        </p:txBody>
      </p:sp>
      <p:sp>
        <p:nvSpPr>
          <p:cNvPr id="6" name="灯片编号占位符 5"/>
          <p:cNvSpPr>
            <a:spLocks noGrp="1"/>
          </p:cNvSpPr>
          <p:nvPr>
            <p:ph type="sldNum" sz="quarter" idx="12"/>
          </p:nvPr>
        </p:nvSpPr>
        <p:spPr/>
        <p:txBody>
          <a:bodyPr/>
          <a:lstStyle/>
          <a:p>
            <a:pPr>
              <a:defRPr/>
            </a:pPr>
            <a:fld id="{582BC93A-D079-4F03-AAC5-1707E6FE5800}" type="slidenum">
              <a:rPr lang="en-US" altLang="zh-CN"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28484"/>
                                        </p:tgtEl>
                                        <p:attrNameLst>
                                          <p:attrName>style.visibility</p:attrName>
                                        </p:attrNameLst>
                                      </p:cBhvr>
                                      <p:to>
                                        <p:strVal val="visible"/>
                                      </p:to>
                                    </p:set>
                                    <p:anim calcmode="lin" valueType="num">
                                      <p:cBhvr additive="base">
                                        <p:cTn id="19" dur="500" fill="hold"/>
                                        <p:tgtEl>
                                          <p:spTgt spid="4328484"/>
                                        </p:tgtEl>
                                        <p:attrNameLst>
                                          <p:attrName>ppt_x</p:attrName>
                                        </p:attrNameLst>
                                      </p:cBhvr>
                                      <p:tavLst>
                                        <p:tav tm="0">
                                          <p:val>
                                            <p:strVal val="0-#ppt_w/2"/>
                                          </p:val>
                                        </p:tav>
                                        <p:tav tm="100000">
                                          <p:val>
                                            <p:strVal val="#ppt_x"/>
                                          </p:val>
                                        </p:tav>
                                      </p:tavLst>
                                    </p:anim>
                                    <p:anim calcmode="lin" valueType="num">
                                      <p:cBhvr additive="base">
                                        <p:cTn id="20" dur="500" fill="hold"/>
                                        <p:tgtEl>
                                          <p:spTgt spid="432848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328481"/>
                                        </p:tgtEl>
                                        <p:attrNameLst>
                                          <p:attrName>style.visibility</p:attrName>
                                        </p:attrNameLst>
                                      </p:cBhvr>
                                      <p:to>
                                        <p:strVal val="visible"/>
                                      </p:to>
                                    </p:set>
                                    <p:anim calcmode="lin" valueType="num">
                                      <p:cBhvr additive="base">
                                        <p:cTn id="25" dur="500" fill="hold"/>
                                        <p:tgtEl>
                                          <p:spTgt spid="4328481"/>
                                        </p:tgtEl>
                                        <p:attrNameLst>
                                          <p:attrName>ppt_x</p:attrName>
                                        </p:attrNameLst>
                                      </p:cBhvr>
                                      <p:tavLst>
                                        <p:tav tm="0">
                                          <p:val>
                                            <p:strVal val="0-#ppt_w/2"/>
                                          </p:val>
                                        </p:tav>
                                        <p:tav tm="100000">
                                          <p:val>
                                            <p:strVal val="#ppt_x"/>
                                          </p:val>
                                        </p:tav>
                                      </p:tavLst>
                                    </p:anim>
                                    <p:anim calcmode="lin" valueType="num">
                                      <p:cBhvr additive="base">
                                        <p:cTn id="26" dur="500" fill="hold"/>
                                        <p:tgtEl>
                                          <p:spTgt spid="432848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328482"/>
                                        </p:tgtEl>
                                        <p:attrNameLst>
                                          <p:attrName>style.visibility</p:attrName>
                                        </p:attrNameLst>
                                      </p:cBhvr>
                                      <p:to>
                                        <p:strVal val="visible"/>
                                      </p:to>
                                    </p:set>
                                    <p:anim calcmode="lin" valueType="num">
                                      <p:cBhvr additive="base">
                                        <p:cTn id="31" dur="500" fill="hold"/>
                                        <p:tgtEl>
                                          <p:spTgt spid="4328482"/>
                                        </p:tgtEl>
                                        <p:attrNameLst>
                                          <p:attrName>ppt_x</p:attrName>
                                        </p:attrNameLst>
                                      </p:cBhvr>
                                      <p:tavLst>
                                        <p:tav tm="0">
                                          <p:val>
                                            <p:strVal val="0-#ppt_w/2"/>
                                          </p:val>
                                        </p:tav>
                                        <p:tav tm="100000">
                                          <p:val>
                                            <p:strVal val="#ppt_x"/>
                                          </p:val>
                                        </p:tav>
                                      </p:tavLst>
                                    </p:anim>
                                    <p:anim calcmode="lin" valueType="num">
                                      <p:cBhvr additive="base">
                                        <p:cTn id="32" dur="500" fill="hold"/>
                                        <p:tgtEl>
                                          <p:spTgt spid="432848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328483"/>
                                        </p:tgtEl>
                                        <p:attrNameLst>
                                          <p:attrName>style.visibility</p:attrName>
                                        </p:attrNameLst>
                                      </p:cBhvr>
                                      <p:to>
                                        <p:strVal val="visible"/>
                                      </p:to>
                                    </p:set>
                                    <p:anim calcmode="lin" valueType="num">
                                      <p:cBhvr additive="base">
                                        <p:cTn id="37" dur="500" fill="hold"/>
                                        <p:tgtEl>
                                          <p:spTgt spid="4328483"/>
                                        </p:tgtEl>
                                        <p:attrNameLst>
                                          <p:attrName>ppt_x</p:attrName>
                                        </p:attrNameLst>
                                      </p:cBhvr>
                                      <p:tavLst>
                                        <p:tav tm="0">
                                          <p:val>
                                            <p:strVal val="0-#ppt_w/2"/>
                                          </p:val>
                                        </p:tav>
                                        <p:tav tm="100000">
                                          <p:val>
                                            <p:strVal val="#ppt_x"/>
                                          </p:val>
                                        </p:tav>
                                      </p:tavLst>
                                    </p:anim>
                                    <p:anim calcmode="lin" valueType="num">
                                      <p:cBhvr additive="base">
                                        <p:cTn id="38" dur="500" fill="hold"/>
                                        <p:tgtEl>
                                          <p:spTgt spid="432848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328485"/>
                                        </p:tgtEl>
                                        <p:attrNameLst>
                                          <p:attrName>style.visibility</p:attrName>
                                        </p:attrNameLst>
                                      </p:cBhvr>
                                      <p:to>
                                        <p:strVal val="visible"/>
                                      </p:to>
                                    </p:set>
                                    <p:anim calcmode="lin" valueType="num">
                                      <p:cBhvr additive="base">
                                        <p:cTn id="43" dur="500" fill="hold"/>
                                        <p:tgtEl>
                                          <p:spTgt spid="4328485"/>
                                        </p:tgtEl>
                                        <p:attrNameLst>
                                          <p:attrName>ppt_x</p:attrName>
                                        </p:attrNameLst>
                                      </p:cBhvr>
                                      <p:tavLst>
                                        <p:tav tm="0">
                                          <p:val>
                                            <p:strVal val="0-#ppt_w/2"/>
                                          </p:val>
                                        </p:tav>
                                        <p:tav tm="100000">
                                          <p:val>
                                            <p:strVal val="#ppt_x"/>
                                          </p:val>
                                        </p:tav>
                                      </p:tavLst>
                                    </p:anim>
                                    <p:anim calcmode="lin" valueType="num">
                                      <p:cBhvr additive="base">
                                        <p:cTn id="44" dur="500" fill="hold"/>
                                        <p:tgtEl>
                                          <p:spTgt spid="43284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8481" grpId="0" animBg="1"/>
      <p:bldP spid="4328482" grpId="0" animBg="1"/>
      <p:bldP spid="4328483" grpId="0" animBg="1"/>
      <p:bldP spid="4328484" grpId="0" animBg="1" autoUpdateAnimBg="0"/>
      <p:bldP spid="4328485" grpId="0" animBg="1"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Rectangle 2"/>
          <p:cNvSpPr>
            <a:spLocks noGrp="1"/>
          </p:cNvSpPr>
          <p:nvPr>
            <p:ph type="title"/>
          </p:nvPr>
        </p:nvSpPr>
        <p:spPr/>
        <p:txBody>
          <a:bodyPr/>
          <a:lstStyle/>
          <a:p>
            <a:pPr eaLnBrk="1" hangingPunct="1"/>
            <a:r>
              <a:rPr lang="zh-CN" altLang="en-US" smtClean="0"/>
              <a:t>树</a:t>
            </a:r>
            <a:endParaRPr lang="zh-CN" altLang="en-US" smtClean="0"/>
          </a:p>
        </p:txBody>
      </p:sp>
      <p:sp>
        <p:nvSpPr>
          <p:cNvPr id="245762" name="Rectangle 3"/>
          <p:cNvSpPr>
            <a:spLocks noGrp="1"/>
          </p:cNvSpPr>
          <p:nvPr>
            <p:ph type="body" idx="1"/>
          </p:nvPr>
        </p:nvSpPr>
        <p:spPr/>
        <p:txBody>
          <a:bodyPr/>
          <a:lstStyle/>
          <a:p>
            <a:pPr eaLnBrk="1" hangingPunct="1">
              <a:lnSpc>
                <a:spcPct val="90000"/>
              </a:lnSpc>
            </a:pPr>
            <a:r>
              <a:rPr lang="en-US" altLang="zh-CN" b="1" smtClean="0"/>
              <a:t> </a:t>
            </a:r>
            <a:r>
              <a:rPr lang="zh-CN" altLang="en-US" b="1" smtClean="0"/>
              <a:t>基本概念 ：</a:t>
            </a:r>
            <a:endParaRPr lang="zh-CN" altLang="en-US" b="1" smtClean="0"/>
          </a:p>
          <a:p>
            <a:pPr lvl="1" eaLnBrk="1" hangingPunct="1">
              <a:lnSpc>
                <a:spcPct val="130000"/>
              </a:lnSpc>
            </a:pPr>
            <a:r>
              <a:rPr lang="zh-CN" altLang="en-US" smtClean="0"/>
              <a:t>一个节点的子树的个数称为该节点的</a:t>
            </a:r>
            <a:r>
              <a:rPr lang="zh-CN" altLang="en-US" b="1" smtClean="0"/>
              <a:t>度数</a:t>
            </a:r>
            <a:r>
              <a:rPr lang="zh-CN" altLang="en-US" smtClean="0"/>
              <a:t>，一棵树的度数是指该树中节点的最大度数。</a:t>
            </a:r>
            <a:endParaRPr lang="zh-CN" altLang="en-US" smtClean="0"/>
          </a:p>
          <a:p>
            <a:pPr lvl="1" eaLnBrk="1" hangingPunct="1">
              <a:lnSpc>
                <a:spcPct val="130000"/>
              </a:lnSpc>
            </a:pPr>
            <a:r>
              <a:rPr lang="zh-CN" altLang="en-US" smtClean="0"/>
              <a:t>度数为零的节点称为</a:t>
            </a:r>
            <a:r>
              <a:rPr lang="zh-CN" altLang="en-US" b="1" smtClean="0"/>
              <a:t>树叶</a:t>
            </a:r>
            <a:r>
              <a:rPr lang="zh-CN" altLang="en-US" smtClean="0"/>
              <a:t>或</a:t>
            </a:r>
            <a:r>
              <a:rPr lang="zh-CN" altLang="en-US" b="1" smtClean="0"/>
              <a:t>终端节点</a:t>
            </a:r>
            <a:r>
              <a:rPr lang="zh-CN" altLang="en-US" smtClean="0"/>
              <a:t>，度数不为零的节点称为分支节点，除根节点外的分支节点称为内部节点。</a:t>
            </a:r>
            <a:endParaRPr lang="zh-CN" altLang="en-US" smtClean="0"/>
          </a:p>
          <a:p>
            <a:pPr lvl="1" eaLnBrk="1" hangingPunct="1">
              <a:lnSpc>
                <a:spcPct val="130000"/>
              </a:lnSpc>
            </a:pPr>
            <a:r>
              <a:rPr lang="zh-CN" altLang="en-US" smtClean="0"/>
              <a:t>一个节点的子树之根节点称为该节点的</a:t>
            </a:r>
            <a:r>
              <a:rPr lang="zh-CN" altLang="en-US" b="1" smtClean="0"/>
              <a:t>子节点</a:t>
            </a:r>
            <a:r>
              <a:rPr lang="zh-CN" altLang="en-US" smtClean="0"/>
              <a:t>，该节点称为它们的</a:t>
            </a:r>
            <a:r>
              <a:rPr lang="zh-CN" altLang="en-US" b="1" smtClean="0"/>
              <a:t>父节点</a:t>
            </a:r>
            <a:r>
              <a:rPr lang="zh-CN" altLang="en-US" smtClean="0"/>
              <a:t>，同一节点的各个子节点之间称为兄弟节点。一棵树的根节点没有父节点，叶节点没有子节点。</a:t>
            </a:r>
            <a:endParaRPr lang="zh-CN" altLang="en-US" smtClean="0"/>
          </a:p>
        </p:txBody>
      </p:sp>
      <p:sp>
        <p:nvSpPr>
          <p:cNvPr id="3" name="灯片编号占位符 2"/>
          <p:cNvSpPr>
            <a:spLocks noGrp="1"/>
          </p:cNvSpPr>
          <p:nvPr>
            <p:ph type="sldNum" sz="quarter" idx="12"/>
          </p:nvPr>
        </p:nvSpPr>
        <p:spPr/>
        <p:txBody>
          <a:bodyPr/>
          <a:lstStyle/>
          <a:p>
            <a:pPr>
              <a:defRPr/>
            </a:pPr>
            <a:fld id="{AF5ECC06-39D1-441A-98AA-4CD5EE74895B}"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idx="1"/>
          </p:nvPr>
        </p:nvSpPr>
        <p:spPr>
          <a:xfrm>
            <a:off x="228600" y="1295400"/>
            <a:ext cx="8534400" cy="4343400"/>
          </a:xfrm>
        </p:spPr>
        <p:txBody>
          <a:bodyPr/>
          <a:lstStyle/>
          <a:p>
            <a:pPr eaLnBrk="1" hangingPunct="1"/>
            <a:r>
              <a:rPr lang="zh-CN" altLang="en-US" sz="2400" smtClean="0"/>
              <a:t>用户编程时要用到的数据元素类型，需自行定义。例如用</a:t>
            </a:r>
            <a:r>
              <a:rPr lang="en-US" altLang="zh-CN" sz="2400" smtClean="0"/>
              <a:t>C</a:t>
            </a:r>
            <a:r>
              <a:rPr lang="zh-CN" altLang="en-US" sz="2400" smtClean="0"/>
              <a:t>语言描述一个学生记录，一般要用结构类型，可按如下方式定义：</a:t>
            </a:r>
            <a:r>
              <a:rPr lang="zh-CN" altLang="en-US" sz="2400" smtClean="0">
                <a:latin typeface="Arial" panose="020B0604020202020204" pitchFamily="34" charset="0"/>
              </a:rPr>
              <a:t> </a:t>
            </a:r>
            <a:endParaRPr lang="zh-CN" altLang="en-US" sz="2400" smtClean="0"/>
          </a:p>
          <a:p>
            <a:pPr eaLnBrk="1" hangingPunct="1">
              <a:buFont typeface="Wingdings 3" panose="05040102010807070707" pitchFamily="18" charset="2"/>
              <a:buNone/>
            </a:pPr>
            <a:r>
              <a:rPr lang="zh-CN" altLang="en-US" sz="2400" smtClean="0"/>
              <a:t>			</a:t>
            </a:r>
            <a:r>
              <a:rPr lang="en-US" altLang="zh-CN" sz="2400" smtClean="0"/>
              <a:t>typedef   struct  nod</a:t>
            </a:r>
            <a:endParaRPr lang="en-US" altLang="zh-CN" sz="2400" smtClean="0"/>
          </a:p>
          <a:p>
            <a:pPr eaLnBrk="1" hangingPunct="1">
              <a:buFont typeface="Wingdings 3" panose="05040102010807070707" pitchFamily="18" charset="2"/>
              <a:buNone/>
            </a:pPr>
            <a:r>
              <a:rPr lang="en-US" altLang="zh-CN" sz="2400" smtClean="0"/>
              <a:t>			  { int  sno;	         //</a:t>
            </a:r>
            <a:r>
              <a:rPr lang="zh-CN" altLang="en-US" sz="2400" smtClean="0"/>
              <a:t>学号</a:t>
            </a:r>
            <a:r>
              <a:rPr lang="en-US" altLang="zh-CN" sz="2400" smtClean="0"/>
              <a:t>//</a:t>
            </a:r>
            <a:endParaRPr lang="en-US" altLang="zh-CN" sz="2400" smtClean="0"/>
          </a:p>
          <a:p>
            <a:pPr eaLnBrk="1" hangingPunct="1">
              <a:buFont typeface="Wingdings 3" panose="05040102010807070707" pitchFamily="18" charset="2"/>
              <a:buNone/>
            </a:pPr>
            <a:r>
              <a:rPr lang="en-US" altLang="zh-CN" sz="2400" smtClean="0"/>
              <a:t>	       		     char name[20] ;       //</a:t>
            </a:r>
            <a:r>
              <a:rPr lang="zh-CN" altLang="en-US" sz="2400" smtClean="0"/>
              <a:t>姓名</a:t>
            </a:r>
            <a:r>
              <a:rPr lang="en-US" altLang="zh-CN" sz="2400" smtClean="0"/>
              <a:t>//</a:t>
            </a:r>
            <a:endParaRPr lang="en-US" altLang="zh-CN" sz="2400" smtClean="0"/>
          </a:p>
          <a:p>
            <a:pPr eaLnBrk="1" hangingPunct="1">
              <a:buFont typeface="Wingdings 3" panose="05040102010807070707" pitchFamily="18" charset="2"/>
              <a:buNone/>
            </a:pPr>
            <a:r>
              <a:rPr lang="en-US" altLang="zh-CN" sz="2400" smtClean="0"/>
              <a:t>			     int  age ;	       //</a:t>
            </a:r>
            <a:r>
              <a:rPr lang="zh-CN" altLang="en-US" sz="2400" smtClean="0"/>
              <a:t>年龄</a:t>
            </a:r>
            <a:r>
              <a:rPr lang="en-US" altLang="zh-CN" sz="2400" smtClean="0"/>
              <a:t>//			  	      	                   .......</a:t>
            </a:r>
            <a:endParaRPr lang="en-US" altLang="zh-CN" sz="2400" smtClean="0"/>
          </a:p>
          <a:p>
            <a:pPr eaLnBrk="1" hangingPunct="1">
              <a:buFont typeface="Wingdings 3" panose="05040102010807070707" pitchFamily="18" charset="2"/>
              <a:buNone/>
            </a:pPr>
            <a:r>
              <a:rPr lang="en-US" altLang="zh-CN" sz="2400" smtClean="0"/>
              <a:t> 			 } student ; </a:t>
            </a:r>
            <a:endParaRPr lang="en-US" altLang="zh-CN" sz="2400" smtClean="0"/>
          </a:p>
          <a:p>
            <a:pPr eaLnBrk="1" hangingPunct="1">
              <a:buFont typeface="Wingdings 3" panose="05040102010807070707" pitchFamily="18" charset="2"/>
              <a:buNone/>
            </a:pPr>
            <a:r>
              <a:rPr lang="en-US" altLang="zh-CN" sz="2400" smtClean="0"/>
              <a:t>  </a:t>
            </a:r>
            <a:r>
              <a:rPr lang="zh-CN" altLang="en-US" sz="2400" smtClean="0"/>
              <a:t>在以后的讲解中，以说明符</a:t>
            </a:r>
            <a:r>
              <a:rPr lang="en-US" altLang="zh-CN" sz="2400" smtClean="0"/>
              <a:t>datatype </a:t>
            </a:r>
            <a:r>
              <a:rPr lang="zh-CN" altLang="en-US" sz="2400" smtClean="0"/>
              <a:t>泛指数据元素的类型。</a:t>
            </a:r>
            <a:endParaRPr lang="zh-CN" altLang="en-US" sz="1800" smtClean="0"/>
          </a:p>
        </p:txBody>
      </p:sp>
      <p:sp>
        <p:nvSpPr>
          <p:cNvPr id="45058" name="Rectangle 3"/>
          <p:cNvSpPr>
            <a:spLocks noGrp="1"/>
          </p:cNvSpPr>
          <p:nvPr>
            <p:ph type="title"/>
          </p:nvPr>
        </p:nvSpPr>
        <p:spPr/>
        <p:txBody>
          <a:bodyPr/>
          <a:lstStyle/>
          <a:p>
            <a:pPr eaLnBrk="1" hangingPunct="1"/>
            <a:r>
              <a:rPr lang="zh-CN" altLang="en-US" smtClean="0"/>
              <a:t>基本概念</a:t>
            </a:r>
            <a:endParaRPr lang="zh-CN" altLang="en-US" smtClean="0"/>
          </a:p>
        </p:txBody>
      </p:sp>
      <p:sp>
        <p:nvSpPr>
          <p:cNvPr id="3" name="灯片编号占位符 2"/>
          <p:cNvSpPr>
            <a:spLocks noGrp="1"/>
          </p:cNvSpPr>
          <p:nvPr>
            <p:ph type="sldNum" sz="quarter" idx="12"/>
          </p:nvPr>
        </p:nvSpPr>
        <p:spPr/>
        <p:txBody>
          <a:bodyPr/>
          <a:lstStyle/>
          <a:p>
            <a:pPr>
              <a:defRPr/>
            </a:pPr>
            <a:fld id="{2C9C9746-43D2-496D-B351-55AD25D9B7BC}"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Rectangle 2"/>
          <p:cNvSpPr>
            <a:spLocks noGrp="1"/>
          </p:cNvSpPr>
          <p:nvPr>
            <p:ph type="title"/>
          </p:nvPr>
        </p:nvSpPr>
        <p:spPr/>
        <p:txBody>
          <a:bodyPr/>
          <a:lstStyle/>
          <a:p>
            <a:pPr eaLnBrk="1" hangingPunct="1"/>
            <a:r>
              <a:rPr lang="zh-CN" altLang="en-US" smtClean="0"/>
              <a:t>树</a:t>
            </a:r>
            <a:endParaRPr lang="zh-CN" altLang="en-US" smtClean="0"/>
          </a:p>
        </p:txBody>
      </p:sp>
      <p:sp>
        <p:nvSpPr>
          <p:cNvPr id="247810" name="Rectangle 3"/>
          <p:cNvSpPr>
            <a:spLocks noGrp="1"/>
          </p:cNvSpPr>
          <p:nvPr>
            <p:ph type="body" idx="1"/>
          </p:nvPr>
        </p:nvSpPr>
        <p:spPr/>
        <p:txBody>
          <a:bodyPr/>
          <a:lstStyle/>
          <a:p>
            <a:pPr lvl="1" eaLnBrk="1" hangingPunct="1">
              <a:lnSpc>
                <a:spcPct val="130000"/>
              </a:lnSpc>
            </a:pPr>
            <a:r>
              <a:rPr lang="zh-CN" altLang="en-US" smtClean="0"/>
              <a:t>一个节点系列</a:t>
            </a:r>
            <a:r>
              <a:rPr lang="en-US" altLang="zh-CN" smtClean="0"/>
              <a:t>k</a:t>
            </a:r>
            <a:r>
              <a:rPr lang="en-US" altLang="zh-CN" baseline="-25000" smtClean="0"/>
              <a:t>1</a:t>
            </a:r>
            <a:r>
              <a:rPr lang="en-US" altLang="zh-CN" smtClean="0"/>
              <a:t>,k</a:t>
            </a:r>
            <a:r>
              <a:rPr lang="en-US" altLang="zh-CN" baseline="-25000" smtClean="0"/>
              <a:t>2</a:t>
            </a:r>
            <a:r>
              <a:rPr lang="en-US" altLang="zh-CN" smtClean="0"/>
              <a:t>, </a:t>
            </a:r>
            <a:r>
              <a:rPr lang="en-US" altLang="zh-CN" smtClean="0">
                <a:latin typeface="Arial" panose="020B0604020202020204" pitchFamily="34" charset="0"/>
              </a:rPr>
              <a:t>……</a:t>
            </a:r>
            <a:r>
              <a:rPr lang="en-US" altLang="zh-CN" smtClean="0"/>
              <a:t>,k</a:t>
            </a:r>
            <a:r>
              <a:rPr lang="en-US" altLang="zh-CN" baseline="-25000" smtClean="0"/>
              <a:t>i</a:t>
            </a:r>
            <a:r>
              <a:rPr lang="en-US" altLang="zh-CN" smtClean="0"/>
              <a:t>,k</a:t>
            </a:r>
            <a:r>
              <a:rPr lang="en-US" altLang="zh-CN" baseline="-25000" smtClean="0"/>
              <a:t>i+1</a:t>
            </a:r>
            <a:r>
              <a:rPr lang="en-US" altLang="zh-CN" smtClean="0"/>
              <a:t>, </a:t>
            </a:r>
            <a:r>
              <a:rPr lang="en-US" altLang="zh-CN" smtClean="0">
                <a:latin typeface="Arial" panose="020B0604020202020204" pitchFamily="34" charset="0"/>
              </a:rPr>
              <a:t>……</a:t>
            </a:r>
            <a:r>
              <a:rPr lang="en-US" altLang="zh-CN" smtClean="0"/>
              <a:t>,k</a:t>
            </a:r>
            <a:r>
              <a:rPr lang="en-US" altLang="zh-CN" baseline="-25000" smtClean="0"/>
              <a:t>j</a:t>
            </a:r>
            <a:r>
              <a:rPr lang="en-US" altLang="zh-CN" smtClean="0"/>
              <a:t>,</a:t>
            </a:r>
            <a:r>
              <a:rPr lang="zh-CN" altLang="en-US" smtClean="0"/>
              <a:t>并满足</a:t>
            </a:r>
            <a:r>
              <a:rPr lang="en-US" altLang="zh-CN" smtClean="0"/>
              <a:t>k</a:t>
            </a:r>
            <a:r>
              <a:rPr lang="en-US" altLang="zh-CN" baseline="-25000" smtClean="0"/>
              <a:t>i</a:t>
            </a:r>
            <a:r>
              <a:rPr lang="zh-CN" altLang="en-US" smtClean="0"/>
              <a:t>是</a:t>
            </a:r>
            <a:r>
              <a:rPr lang="en-US" altLang="zh-CN" smtClean="0"/>
              <a:t>k</a:t>
            </a:r>
            <a:r>
              <a:rPr lang="en-US" altLang="zh-CN" baseline="-25000" smtClean="0"/>
              <a:t>i+1</a:t>
            </a:r>
            <a:r>
              <a:rPr lang="zh-CN" altLang="en-US" smtClean="0"/>
              <a:t>的父节点，就称为一条从</a:t>
            </a:r>
            <a:r>
              <a:rPr lang="en-US" altLang="zh-CN" smtClean="0"/>
              <a:t>k</a:t>
            </a:r>
            <a:r>
              <a:rPr lang="en-US" altLang="zh-CN" baseline="-25000" smtClean="0"/>
              <a:t>1</a:t>
            </a:r>
            <a:r>
              <a:rPr lang="zh-CN" altLang="en-US" smtClean="0"/>
              <a:t>到</a:t>
            </a:r>
            <a:r>
              <a:rPr lang="en-US" altLang="zh-CN" smtClean="0"/>
              <a:t>k</a:t>
            </a:r>
            <a:r>
              <a:rPr lang="en-US" altLang="zh-CN" baseline="-25000" smtClean="0"/>
              <a:t>j</a:t>
            </a:r>
            <a:r>
              <a:rPr lang="zh-CN" altLang="en-US" smtClean="0"/>
              <a:t>的</a:t>
            </a:r>
            <a:r>
              <a:rPr lang="zh-CN" altLang="en-US" b="1" smtClean="0"/>
              <a:t>路径</a:t>
            </a:r>
            <a:r>
              <a:rPr lang="zh-CN" altLang="en-US" smtClean="0"/>
              <a:t>，路径的长度为</a:t>
            </a:r>
            <a:r>
              <a:rPr lang="en-US" altLang="zh-CN" smtClean="0"/>
              <a:t>j-1,</a:t>
            </a:r>
            <a:r>
              <a:rPr lang="zh-CN" altLang="en-US" smtClean="0"/>
              <a:t>即路径中的</a:t>
            </a:r>
            <a:r>
              <a:rPr lang="zh-CN" altLang="en-US" b="1" smtClean="0"/>
              <a:t>边数</a:t>
            </a:r>
            <a:r>
              <a:rPr lang="zh-CN" altLang="en-US" smtClean="0"/>
              <a:t>。路径中前面的节点是后面节点的祖先，后面节点是前面节点的子孙。 </a:t>
            </a:r>
            <a:endParaRPr lang="zh-CN" altLang="en-US" smtClean="0"/>
          </a:p>
          <a:p>
            <a:pPr lvl="1" eaLnBrk="1" hangingPunct="1"/>
            <a:r>
              <a:rPr lang="zh-CN" altLang="en-US" smtClean="0"/>
              <a:t>节点的层数等于父节点的层数加一，根节点的层数定义为一。树中节点层数的最大值称为该树的</a:t>
            </a:r>
            <a:r>
              <a:rPr lang="zh-CN" altLang="en-US" b="1" smtClean="0"/>
              <a:t>高度</a:t>
            </a:r>
            <a:r>
              <a:rPr lang="zh-CN" altLang="en-US" smtClean="0"/>
              <a:t>或</a:t>
            </a:r>
            <a:r>
              <a:rPr lang="zh-CN" altLang="en-US" b="1" smtClean="0"/>
              <a:t>深度</a:t>
            </a:r>
            <a:r>
              <a:rPr lang="zh-CN" altLang="en-US" smtClean="0"/>
              <a:t>。</a:t>
            </a:r>
            <a:endParaRPr lang="zh-CN" altLang="en-US" smtClean="0"/>
          </a:p>
          <a:p>
            <a:pPr lvl="1" eaLnBrk="1" hangingPunct="1"/>
            <a:r>
              <a:rPr lang="zh-CN" altLang="en-US" smtClean="0"/>
              <a:t>若树中每个节点的各个子树的排列为从左到右，不能交换，即兄弟之间是有序的，则该树称为</a:t>
            </a:r>
            <a:r>
              <a:rPr lang="zh-CN" altLang="en-US" b="1" smtClean="0"/>
              <a:t>有序树</a:t>
            </a:r>
            <a:r>
              <a:rPr lang="zh-CN" altLang="en-US" smtClean="0"/>
              <a:t>。一般的树是有序树。</a:t>
            </a:r>
            <a:endParaRPr lang="zh-CN" altLang="en-US" smtClean="0"/>
          </a:p>
          <a:p>
            <a:pPr lvl="1" eaLnBrk="1" hangingPunct="1"/>
            <a:r>
              <a:rPr lang="en-US" altLang="zh-CN" smtClean="0"/>
              <a:t>m</a:t>
            </a:r>
            <a:r>
              <a:rPr lang="zh-CN" altLang="en-US" smtClean="0"/>
              <a:t>（</a:t>
            </a:r>
            <a:r>
              <a:rPr lang="en-US" altLang="zh-CN" smtClean="0"/>
              <a:t>m≥0</a:t>
            </a:r>
            <a:r>
              <a:rPr lang="zh-CN" altLang="en-US" smtClean="0"/>
              <a:t>）棵互不相交的树的集合称为</a:t>
            </a:r>
            <a:r>
              <a:rPr lang="zh-CN" altLang="en-US" b="1" smtClean="0"/>
              <a:t>森林</a:t>
            </a:r>
            <a:r>
              <a:rPr lang="zh-CN" altLang="en-US" smtClean="0"/>
              <a:t>。树去掉根节点就成为森林，森林加上一个新的根节点就成为树。</a:t>
            </a:r>
            <a:endParaRPr lang="zh-CN" altLang="en-US" smtClean="0"/>
          </a:p>
        </p:txBody>
      </p:sp>
      <p:sp>
        <p:nvSpPr>
          <p:cNvPr id="3" name="灯片编号占位符 2"/>
          <p:cNvSpPr>
            <a:spLocks noGrp="1"/>
          </p:cNvSpPr>
          <p:nvPr>
            <p:ph type="sldNum" sz="quarter" idx="12"/>
          </p:nvPr>
        </p:nvSpPr>
        <p:spPr/>
        <p:txBody>
          <a:bodyPr/>
          <a:lstStyle/>
          <a:p>
            <a:pPr>
              <a:defRPr/>
            </a:pPr>
            <a:fld id="{25887506-32A9-4898-B211-475BAC7E880B}"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2133600" y="2362200"/>
            <a:ext cx="4322763" cy="2786063"/>
            <a:chOff x="2243" y="1124"/>
            <a:chExt cx="2723" cy="1755"/>
          </a:xfrm>
        </p:grpSpPr>
        <p:sp>
          <p:nvSpPr>
            <p:cNvPr id="249870" name="Oval 3"/>
            <p:cNvSpPr>
              <a:spLocks noChangeArrowheads="1"/>
            </p:cNvSpPr>
            <p:nvPr/>
          </p:nvSpPr>
          <p:spPr bwMode="auto">
            <a:xfrm>
              <a:off x="3526" y="1124"/>
              <a:ext cx="290" cy="292"/>
            </a:xfrm>
            <a:prstGeom prst="ellipse">
              <a:avLst/>
            </a:prstGeom>
            <a:noFill/>
            <a:ln w="9525">
              <a:solidFill>
                <a:schemeClr val="tx1"/>
              </a:solidFill>
              <a:round/>
            </a:ln>
          </p:spPr>
          <p:txBody>
            <a:bodyPr wrap="none" anchor="ctr"/>
            <a:lstStyle/>
            <a:p>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249871" name="Oval 4"/>
            <p:cNvSpPr>
              <a:spLocks noChangeArrowheads="1"/>
            </p:cNvSpPr>
            <p:nvPr/>
          </p:nvSpPr>
          <p:spPr bwMode="auto">
            <a:xfrm>
              <a:off x="2880" y="1636"/>
              <a:ext cx="290" cy="292"/>
            </a:xfrm>
            <a:prstGeom prst="ellipse">
              <a:avLst/>
            </a:prstGeom>
            <a:noFill/>
            <a:ln w="9525">
              <a:solidFill>
                <a:schemeClr val="tx1"/>
              </a:solidFill>
              <a:round/>
            </a:ln>
          </p:spPr>
          <p:txBody>
            <a:bodyPr wrap="none" anchor="ctr"/>
            <a:lstStyle/>
            <a:p>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249872" name="Oval 5"/>
            <p:cNvSpPr>
              <a:spLocks noChangeArrowheads="1"/>
            </p:cNvSpPr>
            <p:nvPr/>
          </p:nvSpPr>
          <p:spPr bwMode="auto">
            <a:xfrm>
              <a:off x="3526" y="1636"/>
              <a:ext cx="290" cy="292"/>
            </a:xfrm>
            <a:prstGeom prst="ellipse">
              <a:avLst/>
            </a:prstGeom>
            <a:noFill/>
            <a:ln w="9525">
              <a:solidFill>
                <a:schemeClr val="tx1"/>
              </a:solidFill>
              <a:round/>
            </a:ln>
          </p:spPr>
          <p:txBody>
            <a:bodyPr wrap="none" anchor="ctr"/>
            <a:lstStyle/>
            <a:p>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249873" name="Oval 6"/>
            <p:cNvSpPr>
              <a:spLocks noChangeArrowheads="1"/>
            </p:cNvSpPr>
            <p:nvPr/>
          </p:nvSpPr>
          <p:spPr bwMode="auto">
            <a:xfrm>
              <a:off x="4303" y="1636"/>
              <a:ext cx="290" cy="292"/>
            </a:xfrm>
            <a:prstGeom prst="ellipse">
              <a:avLst/>
            </a:prstGeom>
            <a:noFill/>
            <a:ln w="9525">
              <a:solidFill>
                <a:schemeClr val="tx1"/>
              </a:solidFill>
              <a:round/>
            </a:ln>
          </p:spPr>
          <p:txBody>
            <a:bodyPr wrap="none" anchor="ctr"/>
            <a:lstStyle/>
            <a:p>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249874" name="Oval 7"/>
            <p:cNvSpPr>
              <a:spLocks noChangeArrowheads="1"/>
            </p:cNvSpPr>
            <p:nvPr/>
          </p:nvSpPr>
          <p:spPr bwMode="auto">
            <a:xfrm>
              <a:off x="2504" y="2121"/>
              <a:ext cx="290" cy="292"/>
            </a:xfrm>
            <a:prstGeom prst="ellipse">
              <a:avLst/>
            </a:prstGeom>
            <a:noFill/>
            <a:ln w="9525">
              <a:solidFill>
                <a:schemeClr val="tx1"/>
              </a:solidFill>
              <a:round/>
            </a:ln>
          </p:spPr>
          <p:txBody>
            <a:bodyPr wrap="none" anchor="ctr"/>
            <a:lstStyle/>
            <a:p>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249875" name="Oval 8"/>
            <p:cNvSpPr>
              <a:spLocks noChangeArrowheads="1"/>
            </p:cNvSpPr>
            <p:nvPr/>
          </p:nvSpPr>
          <p:spPr bwMode="auto">
            <a:xfrm>
              <a:off x="3148" y="2121"/>
              <a:ext cx="290" cy="292"/>
            </a:xfrm>
            <a:prstGeom prst="ellipse">
              <a:avLst/>
            </a:prstGeom>
            <a:noFill/>
            <a:ln w="9525">
              <a:solidFill>
                <a:schemeClr val="tx1"/>
              </a:solidFill>
              <a:round/>
            </a:ln>
          </p:spPr>
          <p:txBody>
            <a:bodyPr wrap="none" anchor="ctr"/>
            <a:lstStyle/>
            <a:p>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249876" name="Oval 9"/>
            <p:cNvSpPr>
              <a:spLocks noChangeArrowheads="1"/>
            </p:cNvSpPr>
            <p:nvPr/>
          </p:nvSpPr>
          <p:spPr bwMode="auto">
            <a:xfrm>
              <a:off x="3526" y="2121"/>
              <a:ext cx="290" cy="292"/>
            </a:xfrm>
            <a:prstGeom prst="ellipse">
              <a:avLst/>
            </a:prstGeom>
            <a:noFill/>
            <a:ln w="9525">
              <a:solidFill>
                <a:schemeClr val="tx1"/>
              </a:solidFill>
              <a:round/>
            </a:ln>
          </p:spPr>
          <p:txBody>
            <a:bodyPr wrap="none" anchor="ctr"/>
            <a:lstStyle/>
            <a:p>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249877" name="Oval 10"/>
            <p:cNvSpPr>
              <a:spLocks noChangeArrowheads="1"/>
            </p:cNvSpPr>
            <p:nvPr/>
          </p:nvSpPr>
          <p:spPr bwMode="auto">
            <a:xfrm>
              <a:off x="3893" y="2121"/>
              <a:ext cx="290" cy="292"/>
            </a:xfrm>
            <a:prstGeom prst="ellipse">
              <a:avLst/>
            </a:prstGeom>
            <a:noFill/>
            <a:ln w="9525">
              <a:solidFill>
                <a:schemeClr val="tx1"/>
              </a:solidFill>
              <a:round/>
            </a:ln>
          </p:spPr>
          <p:txBody>
            <a:bodyPr wrap="none" anchor="ctr"/>
            <a:lstStyle/>
            <a:p>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249878" name="Oval 11"/>
            <p:cNvSpPr>
              <a:spLocks noChangeArrowheads="1"/>
            </p:cNvSpPr>
            <p:nvPr/>
          </p:nvSpPr>
          <p:spPr bwMode="auto">
            <a:xfrm>
              <a:off x="4303" y="2121"/>
              <a:ext cx="290" cy="292"/>
            </a:xfrm>
            <a:prstGeom prst="ellipse">
              <a:avLst/>
            </a:prstGeom>
            <a:noFill/>
            <a:ln w="9525">
              <a:solidFill>
                <a:schemeClr val="tx1"/>
              </a:solidFill>
              <a:round/>
            </a:ln>
          </p:spPr>
          <p:txBody>
            <a:bodyPr wrap="none" anchor="ctr"/>
            <a:lstStyle/>
            <a:p>
              <a:r>
                <a:rPr kumimoji="1" lang="en-US" altLang="zh-CN" sz="2000">
                  <a:latin typeface="Times New Roman" panose="02020603050405020304" pitchFamily="18" charset="0"/>
                </a:rPr>
                <a:t>I</a:t>
              </a:r>
              <a:endParaRPr kumimoji="1" lang="en-US" altLang="zh-CN" sz="2000">
                <a:latin typeface="Times New Roman" panose="02020603050405020304" pitchFamily="18" charset="0"/>
              </a:endParaRPr>
            </a:p>
          </p:txBody>
        </p:sp>
        <p:sp>
          <p:nvSpPr>
            <p:cNvPr id="249879" name="Oval 12"/>
            <p:cNvSpPr>
              <a:spLocks noChangeArrowheads="1"/>
            </p:cNvSpPr>
            <p:nvPr/>
          </p:nvSpPr>
          <p:spPr bwMode="auto">
            <a:xfrm>
              <a:off x="4676" y="2121"/>
              <a:ext cx="290" cy="292"/>
            </a:xfrm>
            <a:prstGeom prst="ellipse">
              <a:avLst/>
            </a:prstGeom>
            <a:noFill/>
            <a:ln w="9525">
              <a:solidFill>
                <a:schemeClr val="tx1"/>
              </a:solidFill>
              <a:round/>
            </a:ln>
          </p:spPr>
          <p:txBody>
            <a:bodyPr wrap="none" anchor="ctr"/>
            <a:lstStyle/>
            <a:p>
              <a:r>
                <a:rPr kumimoji="1" lang="en-US" altLang="zh-CN" sz="2000">
                  <a:latin typeface="Times New Roman" panose="02020603050405020304" pitchFamily="18" charset="0"/>
                </a:rPr>
                <a:t>J</a:t>
              </a:r>
              <a:endParaRPr kumimoji="1" lang="en-US" altLang="zh-CN" sz="2000">
                <a:latin typeface="Times New Roman" panose="02020603050405020304" pitchFamily="18" charset="0"/>
              </a:endParaRPr>
            </a:p>
          </p:txBody>
        </p:sp>
        <p:sp>
          <p:nvSpPr>
            <p:cNvPr id="249880" name="Oval 13"/>
            <p:cNvSpPr>
              <a:spLocks noChangeArrowheads="1"/>
            </p:cNvSpPr>
            <p:nvPr/>
          </p:nvSpPr>
          <p:spPr bwMode="auto">
            <a:xfrm>
              <a:off x="2243" y="2587"/>
              <a:ext cx="290" cy="292"/>
            </a:xfrm>
            <a:prstGeom prst="ellipse">
              <a:avLst/>
            </a:prstGeom>
            <a:noFill/>
            <a:ln w="9525">
              <a:solidFill>
                <a:schemeClr val="tx1"/>
              </a:solidFill>
              <a:round/>
            </a:ln>
          </p:spPr>
          <p:txBody>
            <a:bodyPr wrap="none" anchor="ctr"/>
            <a:lstStyle/>
            <a:p>
              <a:r>
                <a:rPr kumimoji="1" lang="en-US" altLang="zh-CN" sz="2000">
                  <a:latin typeface="Times New Roman" panose="02020603050405020304" pitchFamily="18" charset="0"/>
                </a:rPr>
                <a:t>K</a:t>
              </a:r>
              <a:endParaRPr kumimoji="1" lang="en-US" altLang="zh-CN" sz="2000">
                <a:latin typeface="Times New Roman" panose="02020603050405020304" pitchFamily="18" charset="0"/>
              </a:endParaRPr>
            </a:p>
          </p:txBody>
        </p:sp>
        <p:sp>
          <p:nvSpPr>
            <p:cNvPr id="249881" name="Oval 14"/>
            <p:cNvSpPr>
              <a:spLocks noChangeArrowheads="1"/>
            </p:cNvSpPr>
            <p:nvPr/>
          </p:nvSpPr>
          <p:spPr bwMode="auto">
            <a:xfrm>
              <a:off x="2754" y="2587"/>
              <a:ext cx="290" cy="292"/>
            </a:xfrm>
            <a:prstGeom prst="ellipse">
              <a:avLst/>
            </a:prstGeom>
            <a:noFill/>
            <a:ln w="9525">
              <a:solidFill>
                <a:schemeClr val="tx1"/>
              </a:solidFill>
              <a:round/>
            </a:ln>
          </p:spPr>
          <p:txBody>
            <a:bodyPr wrap="none" anchor="ctr"/>
            <a:lstStyle/>
            <a:p>
              <a:r>
                <a:rPr kumimoji="1" lang="en-US" altLang="zh-CN" sz="2000">
                  <a:latin typeface="Times New Roman" panose="02020603050405020304" pitchFamily="18" charset="0"/>
                </a:rPr>
                <a:t>L</a:t>
              </a:r>
              <a:endParaRPr kumimoji="1" lang="en-US" altLang="zh-CN" sz="2000">
                <a:latin typeface="Times New Roman" panose="02020603050405020304" pitchFamily="18" charset="0"/>
              </a:endParaRPr>
            </a:p>
          </p:txBody>
        </p:sp>
        <p:sp>
          <p:nvSpPr>
            <p:cNvPr id="249882" name="Oval 15"/>
            <p:cNvSpPr>
              <a:spLocks noChangeArrowheads="1"/>
            </p:cNvSpPr>
            <p:nvPr/>
          </p:nvSpPr>
          <p:spPr bwMode="auto">
            <a:xfrm>
              <a:off x="3877" y="2587"/>
              <a:ext cx="290" cy="292"/>
            </a:xfrm>
            <a:prstGeom prst="ellipse">
              <a:avLst/>
            </a:prstGeom>
            <a:noFill/>
            <a:ln w="9525">
              <a:solidFill>
                <a:schemeClr val="tx1"/>
              </a:solidFill>
              <a:round/>
            </a:ln>
          </p:spPr>
          <p:txBody>
            <a:bodyPr wrap="none" anchor="ctr"/>
            <a:lstStyle/>
            <a:p>
              <a:r>
                <a:rPr kumimoji="1" lang="en-US" altLang="zh-CN" sz="2000">
                  <a:latin typeface="Times New Roman" panose="02020603050405020304" pitchFamily="18" charset="0"/>
                </a:rPr>
                <a:t>M</a:t>
              </a:r>
              <a:endParaRPr kumimoji="1" lang="en-US" altLang="zh-CN" sz="2000">
                <a:latin typeface="Times New Roman" panose="02020603050405020304" pitchFamily="18" charset="0"/>
              </a:endParaRPr>
            </a:p>
          </p:txBody>
        </p:sp>
        <p:sp>
          <p:nvSpPr>
            <p:cNvPr id="249883" name="Line 16"/>
            <p:cNvSpPr>
              <a:spLocks noChangeShapeType="1"/>
            </p:cNvSpPr>
            <p:nvPr/>
          </p:nvSpPr>
          <p:spPr bwMode="auto">
            <a:xfrm>
              <a:off x="3667" y="1422"/>
              <a:ext cx="0" cy="211"/>
            </a:xfrm>
            <a:prstGeom prst="line">
              <a:avLst/>
            </a:prstGeom>
            <a:noFill/>
            <a:ln w="9525">
              <a:solidFill>
                <a:schemeClr val="tx1"/>
              </a:solidFill>
              <a:round/>
            </a:ln>
          </p:spPr>
          <p:txBody>
            <a:bodyPr wrap="none" anchor="ctr">
              <a:spAutoFit/>
            </a:bodyPr>
            <a:lstStyle/>
            <a:p>
              <a:endParaRPr lang="zh-CN" altLang="en-US"/>
            </a:p>
          </p:txBody>
        </p:sp>
        <p:sp>
          <p:nvSpPr>
            <p:cNvPr id="249884" name="Line 17"/>
            <p:cNvSpPr>
              <a:spLocks noChangeShapeType="1"/>
            </p:cNvSpPr>
            <p:nvPr/>
          </p:nvSpPr>
          <p:spPr bwMode="auto">
            <a:xfrm flipH="1">
              <a:off x="3667" y="1933"/>
              <a:ext cx="0" cy="189"/>
            </a:xfrm>
            <a:prstGeom prst="line">
              <a:avLst/>
            </a:prstGeom>
            <a:noFill/>
            <a:ln w="9525">
              <a:solidFill>
                <a:schemeClr val="tx1"/>
              </a:solidFill>
              <a:round/>
            </a:ln>
          </p:spPr>
          <p:txBody>
            <a:bodyPr anchor="ctr">
              <a:spAutoFit/>
            </a:bodyPr>
            <a:lstStyle/>
            <a:p>
              <a:endParaRPr lang="zh-CN" altLang="en-US"/>
            </a:p>
          </p:txBody>
        </p:sp>
        <p:sp>
          <p:nvSpPr>
            <p:cNvPr id="249885" name="Line 18"/>
            <p:cNvSpPr>
              <a:spLocks noChangeShapeType="1"/>
            </p:cNvSpPr>
            <p:nvPr/>
          </p:nvSpPr>
          <p:spPr bwMode="auto">
            <a:xfrm>
              <a:off x="4445" y="1933"/>
              <a:ext cx="0" cy="189"/>
            </a:xfrm>
            <a:prstGeom prst="line">
              <a:avLst/>
            </a:prstGeom>
            <a:noFill/>
            <a:ln w="9525">
              <a:solidFill>
                <a:schemeClr val="tx1"/>
              </a:solidFill>
              <a:round/>
            </a:ln>
          </p:spPr>
          <p:txBody>
            <a:bodyPr wrap="none" anchor="ctr">
              <a:spAutoFit/>
            </a:bodyPr>
            <a:lstStyle/>
            <a:p>
              <a:endParaRPr lang="zh-CN" altLang="en-US"/>
            </a:p>
          </p:txBody>
        </p:sp>
        <p:sp>
          <p:nvSpPr>
            <p:cNvPr id="249886" name="Line 19"/>
            <p:cNvSpPr>
              <a:spLocks noChangeShapeType="1"/>
            </p:cNvSpPr>
            <p:nvPr/>
          </p:nvSpPr>
          <p:spPr bwMode="auto">
            <a:xfrm flipH="1">
              <a:off x="4089" y="1889"/>
              <a:ext cx="256" cy="255"/>
            </a:xfrm>
            <a:prstGeom prst="line">
              <a:avLst/>
            </a:prstGeom>
            <a:noFill/>
            <a:ln w="9525">
              <a:solidFill>
                <a:schemeClr val="tx1"/>
              </a:solidFill>
              <a:round/>
            </a:ln>
          </p:spPr>
          <p:txBody>
            <a:bodyPr anchor="ctr">
              <a:spAutoFit/>
            </a:bodyPr>
            <a:lstStyle/>
            <a:p>
              <a:endParaRPr lang="zh-CN" altLang="en-US"/>
            </a:p>
          </p:txBody>
        </p:sp>
        <p:sp>
          <p:nvSpPr>
            <p:cNvPr id="249887" name="Line 20"/>
            <p:cNvSpPr>
              <a:spLocks noChangeShapeType="1"/>
            </p:cNvSpPr>
            <p:nvPr/>
          </p:nvSpPr>
          <p:spPr bwMode="auto">
            <a:xfrm>
              <a:off x="4556" y="1889"/>
              <a:ext cx="234" cy="233"/>
            </a:xfrm>
            <a:prstGeom prst="line">
              <a:avLst/>
            </a:prstGeom>
            <a:noFill/>
            <a:ln w="9525">
              <a:solidFill>
                <a:schemeClr val="tx1"/>
              </a:solidFill>
              <a:round/>
            </a:ln>
          </p:spPr>
          <p:txBody>
            <a:bodyPr wrap="none" anchor="ctr">
              <a:spAutoFit/>
            </a:bodyPr>
            <a:lstStyle/>
            <a:p>
              <a:endParaRPr lang="zh-CN" altLang="en-US"/>
            </a:p>
          </p:txBody>
        </p:sp>
        <p:sp>
          <p:nvSpPr>
            <p:cNvPr id="249888" name="Line 21"/>
            <p:cNvSpPr>
              <a:spLocks noChangeShapeType="1"/>
            </p:cNvSpPr>
            <p:nvPr/>
          </p:nvSpPr>
          <p:spPr bwMode="auto">
            <a:xfrm>
              <a:off x="3767" y="1322"/>
              <a:ext cx="567" cy="411"/>
            </a:xfrm>
            <a:prstGeom prst="line">
              <a:avLst/>
            </a:prstGeom>
            <a:noFill/>
            <a:ln w="9525">
              <a:solidFill>
                <a:schemeClr val="tx1"/>
              </a:solidFill>
              <a:round/>
            </a:ln>
          </p:spPr>
          <p:txBody>
            <a:bodyPr wrap="none" anchor="ctr">
              <a:spAutoFit/>
            </a:bodyPr>
            <a:lstStyle/>
            <a:p>
              <a:endParaRPr lang="zh-CN" altLang="en-US"/>
            </a:p>
          </p:txBody>
        </p:sp>
        <p:sp>
          <p:nvSpPr>
            <p:cNvPr id="249889" name="Line 22"/>
            <p:cNvSpPr>
              <a:spLocks noChangeShapeType="1"/>
            </p:cNvSpPr>
            <p:nvPr/>
          </p:nvSpPr>
          <p:spPr bwMode="auto">
            <a:xfrm flipH="1">
              <a:off x="3112" y="1344"/>
              <a:ext cx="422" cy="345"/>
            </a:xfrm>
            <a:prstGeom prst="line">
              <a:avLst/>
            </a:prstGeom>
            <a:noFill/>
            <a:ln w="9525">
              <a:solidFill>
                <a:schemeClr val="tx1"/>
              </a:solidFill>
              <a:round/>
            </a:ln>
          </p:spPr>
          <p:txBody>
            <a:bodyPr wrap="none" anchor="ctr">
              <a:spAutoFit/>
            </a:bodyPr>
            <a:lstStyle/>
            <a:p>
              <a:endParaRPr lang="zh-CN" altLang="en-US"/>
            </a:p>
          </p:txBody>
        </p:sp>
        <p:sp>
          <p:nvSpPr>
            <p:cNvPr id="249890" name="Line 23"/>
            <p:cNvSpPr>
              <a:spLocks noChangeShapeType="1"/>
            </p:cNvSpPr>
            <p:nvPr/>
          </p:nvSpPr>
          <p:spPr bwMode="auto">
            <a:xfrm>
              <a:off x="3078" y="1911"/>
              <a:ext cx="167" cy="233"/>
            </a:xfrm>
            <a:prstGeom prst="line">
              <a:avLst/>
            </a:prstGeom>
            <a:noFill/>
            <a:ln w="9525">
              <a:solidFill>
                <a:schemeClr val="tx1"/>
              </a:solidFill>
              <a:round/>
            </a:ln>
          </p:spPr>
          <p:txBody>
            <a:bodyPr wrap="none" anchor="ctr">
              <a:spAutoFit/>
            </a:bodyPr>
            <a:lstStyle/>
            <a:p>
              <a:endParaRPr lang="zh-CN" altLang="en-US"/>
            </a:p>
          </p:txBody>
        </p:sp>
        <p:sp>
          <p:nvSpPr>
            <p:cNvPr id="249891" name="Line 24"/>
            <p:cNvSpPr>
              <a:spLocks noChangeShapeType="1"/>
            </p:cNvSpPr>
            <p:nvPr/>
          </p:nvSpPr>
          <p:spPr bwMode="auto">
            <a:xfrm flipH="1">
              <a:off x="2734" y="1922"/>
              <a:ext cx="222" cy="222"/>
            </a:xfrm>
            <a:prstGeom prst="line">
              <a:avLst/>
            </a:prstGeom>
            <a:noFill/>
            <a:ln w="9525">
              <a:solidFill>
                <a:schemeClr val="tx1"/>
              </a:solidFill>
              <a:round/>
            </a:ln>
          </p:spPr>
          <p:txBody>
            <a:bodyPr wrap="none" anchor="ctr">
              <a:spAutoFit/>
            </a:bodyPr>
            <a:lstStyle/>
            <a:p>
              <a:endParaRPr lang="zh-CN" altLang="en-US"/>
            </a:p>
          </p:txBody>
        </p:sp>
        <p:sp>
          <p:nvSpPr>
            <p:cNvPr id="249892" name="Line 25"/>
            <p:cNvSpPr>
              <a:spLocks noChangeShapeType="1"/>
            </p:cNvSpPr>
            <p:nvPr/>
          </p:nvSpPr>
          <p:spPr bwMode="auto">
            <a:xfrm flipH="1">
              <a:off x="2434" y="2411"/>
              <a:ext cx="122" cy="189"/>
            </a:xfrm>
            <a:prstGeom prst="line">
              <a:avLst/>
            </a:prstGeom>
            <a:noFill/>
            <a:ln w="9525">
              <a:solidFill>
                <a:schemeClr val="tx1"/>
              </a:solidFill>
              <a:round/>
            </a:ln>
          </p:spPr>
          <p:txBody>
            <a:bodyPr wrap="none" anchor="ctr">
              <a:spAutoFit/>
            </a:bodyPr>
            <a:lstStyle/>
            <a:p>
              <a:endParaRPr lang="zh-CN" altLang="en-US"/>
            </a:p>
          </p:txBody>
        </p:sp>
        <p:sp>
          <p:nvSpPr>
            <p:cNvPr id="249893" name="Line 26"/>
            <p:cNvSpPr>
              <a:spLocks noChangeShapeType="1"/>
            </p:cNvSpPr>
            <p:nvPr/>
          </p:nvSpPr>
          <p:spPr bwMode="auto">
            <a:xfrm>
              <a:off x="2734" y="2378"/>
              <a:ext cx="166" cy="222"/>
            </a:xfrm>
            <a:prstGeom prst="line">
              <a:avLst/>
            </a:prstGeom>
            <a:noFill/>
            <a:ln w="9525">
              <a:solidFill>
                <a:schemeClr val="tx1"/>
              </a:solidFill>
              <a:round/>
            </a:ln>
          </p:spPr>
          <p:txBody>
            <a:bodyPr wrap="none" anchor="ctr">
              <a:spAutoFit/>
            </a:bodyPr>
            <a:lstStyle/>
            <a:p>
              <a:endParaRPr lang="zh-CN" altLang="en-US"/>
            </a:p>
          </p:txBody>
        </p:sp>
        <p:sp>
          <p:nvSpPr>
            <p:cNvPr id="249894" name="Line 27"/>
            <p:cNvSpPr>
              <a:spLocks noChangeShapeType="1"/>
            </p:cNvSpPr>
            <p:nvPr/>
          </p:nvSpPr>
          <p:spPr bwMode="auto">
            <a:xfrm>
              <a:off x="4034" y="2411"/>
              <a:ext cx="0" cy="189"/>
            </a:xfrm>
            <a:prstGeom prst="line">
              <a:avLst/>
            </a:prstGeom>
            <a:noFill/>
            <a:ln w="9525">
              <a:solidFill>
                <a:schemeClr val="tx1"/>
              </a:solidFill>
              <a:round/>
            </a:ln>
          </p:spPr>
          <p:txBody>
            <a:bodyPr anchor="ctr">
              <a:spAutoFit/>
            </a:bodyPr>
            <a:lstStyle/>
            <a:p>
              <a:endParaRPr lang="zh-CN" altLang="en-US"/>
            </a:p>
          </p:txBody>
        </p:sp>
      </p:grpSp>
      <p:sp>
        <p:nvSpPr>
          <p:cNvPr id="4334620" name="Text Box 28"/>
          <p:cNvSpPr txBox="1">
            <a:spLocks noChangeArrowheads="1"/>
          </p:cNvSpPr>
          <p:nvPr/>
        </p:nvSpPr>
        <p:spPr bwMode="auto">
          <a:xfrm>
            <a:off x="685800" y="1143000"/>
            <a:ext cx="2132013" cy="1187450"/>
          </a:xfrm>
          <a:prstGeom prst="rect">
            <a:avLst/>
          </a:prstGeom>
          <a:noFill/>
          <a:ln w="9525">
            <a:noFill/>
            <a:miter lim="800000"/>
          </a:ln>
        </p:spPr>
        <p:txBody>
          <a:bodyPr wrap="none">
            <a:spAutoFit/>
          </a:bodyPr>
          <a:lstStyle/>
          <a:p>
            <a:r>
              <a:rPr kumimoji="1" lang="zh-CN" altLang="en-US" sz="2400">
                <a:latin typeface="Times New Roman" panose="02020603050405020304" pitchFamily="18" charset="0"/>
              </a:rPr>
              <a:t>结点</a:t>
            </a:r>
            <a:r>
              <a:rPr kumimoji="1" lang="en-US" altLang="zh-CN" sz="2400">
                <a:latin typeface="Times New Roman" panose="02020603050405020304" pitchFamily="18" charset="0"/>
              </a:rPr>
              <a:t>A</a:t>
            </a:r>
            <a:r>
              <a:rPr kumimoji="1" lang="zh-CN" altLang="en-US" sz="2400">
                <a:latin typeface="Times New Roman" panose="02020603050405020304" pitchFamily="18" charset="0"/>
              </a:rPr>
              <a:t>的度：</a:t>
            </a:r>
            <a:r>
              <a:rPr kumimoji="1" lang="en-US" altLang="zh-CN" sz="2400">
                <a:latin typeface="Times New Roman" panose="02020603050405020304" pitchFamily="18" charset="0"/>
              </a:rPr>
              <a:t>3</a:t>
            </a:r>
            <a:endParaRPr kumimoji="1" lang="en-US" altLang="zh-CN" sz="2400">
              <a:latin typeface="Times New Roman" panose="02020603050405020304" pitchFamily="18" charset="0"/>
            </a:endParaRPr>
          </a:p>
          <a:p>
            <a:r>
              <a:rPr kumimoji="1" lang="zh-CN" altLang="en-US" sz="2400">
                <a:latin typeface="Times New Roman" panose="02020603050405020304" pitchFamily="18" charset="0"/>
              </a:rPr>
              <a:t>结点</a:t>
            </a:r>
            <a:r>
              <a:rPr kumimoji="1" lang="en-US" altLang="zh-CN" sz="2400">
                <a:latin typeface="Times New Roman" panose="02020603050405020304" pitchFamily="18" charset="0"/>
              </a:rPr>
              <a:t>B</a:t>
            </a:r>
            <a:r>
              <a:rPr kumimoji="1" lang="zh-CN" altLang="en-US" sz="2400">
                <a:latin typeface="Times New Roman" panose="02020603050405020304" pitchFamily="18" charset="0"/>
              </a:rPr>
              <a:t>的度：</a:t>
            </a:r>
            <a:r>
              <a:rPr kumimoji="1" lang="en-US" altLang="zh-CN" sz="2400">
                <a:latin typeface="Times New Roman" panose="02020603050405020304" pitchFamily="18" charset="0"/>
              </a:rPr>
              <a:t>2</a:t>
            </a:r>
            <a:endParaRPr kumimoji="1" lang="en-US" altLang="zh-CN" sz="2400">
              <a:latin typeface="Times New Roman" panose="02020603050405020304" pitchFamily="18" charset="0"/>
            </a:endParaRPr>
          </a:p>
          <a:p>
            <a:r>
              <a:rPr kumimoji="1" lang="zh-CN" altLang="en-US" sz="2400">
                <a:latin typeface="Times New Roman" panose="02020603050405020304" pitchFamily="18" charset="0"/>
              </a:rPr>
              <a:t>结点</a:t>
            </a:r>
            <a:r>
              <a:rPr kumimoji="1" lang="en-US" altLang="zh-CN" sz="2400">
                <a:latin typeface="Times New Roman" panose="02020603050405020304" pitchFamily="18" charset="0"/>
              </a:rPr>
              <a:t>M</a:t>
            </a:r>
            <a:r>
              <a:rPr kumimoji="1" lang="zh-CN" altLang="en-US" sz="2400">
                <a:latin typeface="Times New Roman" panose="02020603050405020304" pitchFamily="18" charset="0"/>
              </a:rPr>
              <a:t>的度：</a:t>
            </a:r>
            <a:r>
              <a:rPr kumimoji="1" lang="en-US" altLang="zh-CN" sz="2400">
                <a:latin typeface="Times New Roman" panose="02020603050405020304" pitchFamily="18" charset="0"/>
              </a:rPr>
              <a:t>0</a:t>
            </a:r>
            <a:endParaRPr kumimoji="1" lang="en-US" altLang="zh-CN" sz="2400">
              <a:latin typeface="Times New Roman" panose="02020603050405020304" pitchFamily="18" charset="0"/>
            </a:endParaRPr>
          </a:p>
        </p:txBody>
      </p:sp>
      <p:sp>
        <p:nvSpPr>
          <p:cNvPr id="4334621" name="Text Box 29"/>
          <p:cNvSpPr txBox="1">
            <a:spLocks noChangeArrowheads="1"/>
          </p:cNvSpPr>
          <p:nvPr/>
        </p:nvSpPr>
        <p:spPr bwMode="auto">
          <a:xfrm>
            <a:off x="4648200" y="1295400"/>
            <a:ext cx="4216400" cy="457200"/>
          </a:xfrm>
          <a:prstGeom prst="rect">
            <a:avLst/>
          </a:prstGeom>
          <a:noFill/>
          <a:ln w="9525">
            <a:noFill/>
            <a:miter lim="800000"/>
          </a:ln>
        </p:spPr>
        <p:txBody>
          <a:bodyPr wrap="none">
            <a:spAutoFit/>
          </a:bodyPr>
          <a:lstStyle/>
          <a:p>
            <a:r>
              <a:rPr kumimoji="1" lang="zh-CN" altLang="en-US" sz="2400">
                <a:latin typeface="Times New Roman" panose="02020603050405020304" pitchFamily="18" charset="0"/>
              </a:rPr>
              <a:t>叶子：</a:t>
            </a:r>
            <a:r>
              <a:rPr kumimoji="1" lang="en-US" altLang="zh-CN" sz="2400">
                <a:latin typeface="Times New Roman" panose="02020603050405020304" pitchFamily="18" charset="0"/>
              </a:rPr>
              <a:t>K</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L</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F</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G</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M</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I</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J</a:t>
            </a:r>
            <a:endParaRPr kumimoji="1" lang="en-US" altLang="zh-CN" sz="2400">
              <a:latin typeface="Times New Roman" panose="02020603050405020304" pitchFamily="18" charset="0"/>
            </a:endParaRPr>
          </a:p>
        </p:txBody>
      </p:sp>
      <p:sp>
        <p:nvSpPr>
          <p:cNvPr id="4334622" name="Text Box 30"/>
          <p:cNvSpPr txBox="1">
            <a:spLocks noChangeArrowheads="1"/>
          </p:cNvSpPr>
          <p:nvPr/>
        </p:nvSpPr>
        <p:spPr bwMode="auto">
          <a:xfrm>
            <a:off x="457200" y="2438400"/>
            <a:ext cx="3470275" cy="822325"/>
          </a:xfrm>
          <a:prstGeom prst="rect">
            <a:avLst/>
          </a:prstGeom>
          <a:noFill/>
          <a:ln w="9525">
            <a:noFill/>
            <a:miter lim="800000"/>
          </a:ln>
        </p:spPr>
        <p:txBody>
          <a:bodyPr wrap="none">
            <a:spAutoFit/>
          </a:bodyPr>
          <a:lstStyle/>
          <a:p>
            <a:r>
              <a:rPr kumimoji="1" lang="zh-CN" altLang="en-US" sz="2400">
                <a:latin typeface="Times New Roman" panose="02020603050405020304" pitchFamily="18" charset="0"/>
              </a:rPr>
              <a:t>结点</a:t>
            </a:r>
            <a:r>
              <a:rPr kumimoji="1" lang="en-US" altLang="zh-CN" sz="2400">
                <a:latin typeface="Times New Roman" panose="02020603050405020304" pitchFamily="18" charset="0"/>
              </a:rPr>
              <a:t>A</a:t>
            </a:r>
            <a:r>
              <a:rPr kumimoji="1" lang="zh-CN" altLang="en-US" sz="2400">
                <a:latin typeface="Times New Roman" panose="02020603050405020304" pitchFamily="18" charset="0"/>
              </a:rPr>
              <a:t>的孩子：</a:t>
            </a:r>
            <a:r>
              <a:rPr kumimoji="1" lang="en-US" altLang="zh-CN" sz="2400">
                <a:latin typeface="Times New Roman" panose="02020603050405020304" pitchFamily="18" charset="0"/>
              </a:rPr>
              <a:t>B</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C</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a:p>
            <a:r>
              <a:rPr kumimoji="1" lang="zh-CN" altLang="en-US" sz="2400">
                <a:latin typeface="Times New Roman" panose="02020603050405020304" pitchFamily="18" charset="0"/>
              </a:rPr>
              <a:t>结点</a:t>
            </a:r>
            <a:r>
              <a:rPr kumimoji="1" lang="en-US" altLang="zh-CN" sz="2400">
                <a:latin typeface="Times New Roman" panose="02020603050405020304" pitchFamily="18" charset="0"/>
              </a:rPr>
              <a:t>B</a:t>
            </a:r>
            <a:r>
              <a:rPr kumimoji="1" lang="zh-CN" altLang="en-US" sz="2400">
                <a:latin typeface="Times New Roman" panose="02020603050405020304" pitchFamily="18" charset="0"/>
              </a:rPr>
              <a:t>的孩子：</a:t>
            </a:r>
            <a:r>
              <a:rPr kumimoji="1" lang="en-US" altLang="zh-CN" sz="2400">
                <a:latin typeface="Times New Roman" panose="02020603050405020304" pitchFamily="18" charset="0"/>
              </a:rPr>
              <a:t>E</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4334623" name="Text Box 31"/>
          <p:cNvSpPr txBox="1">
            <a:spLocks noChangeArrowheads="1"/>
          </p:cNvSpPr>
          <p:nvPr/>
        </p:nvSpPr>
        <p:spPr bwMode="auto">
          <a:xfrm>
            <a:off x="5848350" y="1919288"/>
            <a:ext cx="2384425" cy="822325"/>
          </a:xfrm>
          <a:prstGeom prst="rect">
            <a:avLst/>
          </a:prstGeom>
          <a:noFill/>
          <a:ln w="9525">
            <a:noFill/>
            <a:miter lim="800000"/>
          </a:ln>
        </p:spPr>
        <p:txBody>
          <a:bodyPr wrap="none">
            <a:spAutoFit/>
          </a:bodyPr>
          <a:lstStyle/>
          <a:p>
            <a:r>
              <a:rPr kumimoji="1" lang="zh-CN" altLang="en-US" sz="2400">
                <a:latin typeface="Times New Roman" panose="02020603050405020304" pitchFamily="18" charset="0"/>
              </a:rPr>
              <a:t>结点</a:t>
            </a:r>
            <a:r>
              <a:rPr kumimoji="1" lang="en-US" altLang="zh-CN" sz="2400">
                <a:latin typeface="Times New Roman" panose="02020603050405020304" pitchFamily="18" charset="0"/>
              </a:rPr>
              <a:t>I</a:t>
            </a:r>
            <a:r>
              <a:rPr kumimoji="1" lang="zh-CN" altLang="en-US" sz="2400">
                <a:latin typeface="Times New Roman" panose="02020603050405020304" pitchFamily="18" charset="0"/>
              </a:rPr>
              <a:t>的双亲：</a:t>
            </a:r>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a:p>
            <a:r>
              <a:rPr kumimoji="1" lang="zh-CN" altLang="en-US" sz="2400">
                <a:latin typeface="Times New Roman" panose="02020603050405020304" pitchFamily="18" charset="0"/>
              </a:rPr>
              <a:t>结点</a:t>
            </a:r>
            <a:r>
              <a:rPr kumimoji="1" lang="en-US" altLang="zh-CN" sz="2400">
                <a:latin typeface="Times New Roman" panose="02020603050405020304" pitchFamily="18" charset="0"/>
              </a:rPr>
              <a:t>L</a:t>
            </a:r>
            <a:r>
              <a:rPr kumimoji="1" lang="zh-CN" altLang="en-US" sz="2400">
                <a:latin typeface="Times New Roman" panose="02020603050405020304" pitchFamily="18" charset="0"/>
              </a:rPr>
              <a:t>的双亲：</a:t>
            </a:r>
            <a:r>
              <a:rPr kumimoji="1" lang="en-US" altLang="zh-CN" sz="2400">
                <a:latin typeface="Times New Roman" panose="02020603050405020304" pitchFamily="18" charset="0"/>
              </a:rPr>
              <a:t>E</a:t>
            </a:r>
            <a:endParaRPr kumimoji="1" lang="en-US" altLang="zh-CN" sz="2400">
              <a:latin typeface="Times New Roman" panose="02020603050405020304" pitchFamily="18" charset="0"/>
            </a:endParaRPr>
          </a:p>
        </p:txBody>
      </p:sp>
      <p:sp>
        <p:nvSpPr>
          <p:cNvPr id="4334624" name="Text Box 32"/>
          <p:cNvSpPr txBox="1">
            <a:spLocks noChangeArrowheads="1"/>
          </p:cNvSpPr>
          <p:nvPr/>
        </p:nvSpPr>
        <p:spPr bwMode="auto">
          <a:xfrm>
            <a:off x="6018213" y="2895600"/>
            <a:ext cx="2944812" cy="822325"/>
          </a:xfrm>
          <a:prstGeom prst="rect">
            <a:avLst/>
          </a:prstGeom>
          <a:noFill/>
          <a:ln w="9525">
            <a:noFill/>
            <a:miter lim="800000"/>
          </a:ln>
        </p:spPr>
        <p:txBody>
          <a:bodyPr wrap="none">
            <a:spAutoFit/>
          </a:bodyPr>
          <a:lstStyle/>
          <a:p>
            <a:r>
              <a:rPr kumimoji="1" lang="zh-CN" altLang="en-US" sz="2400">
                <a:latin typeface="Times New Roman" panose="02020603050405020304" pitchFamily="18" charset="0"/>
              </a:rPr>
              <a:t>结点</a:t>
            </a:r>
            <a:r>
              <a:rPr kumimoji="1" lang="en-US" altLang="zh-CN" sz="2400">
                <a:latin typeface="Times New Roman" panose="02020603050405020304" pitchFamily="18" charset="0"/>
              </a:rPr>
              <a:t>B</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C</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D</a:t>
            </a:r>
            <a:r>
              <a:rPr kumimoji="1" lang="zh-CN" altLang="en-US" sz="2400">
                <a:latin typeface="Times New Roman" panose="02020603050405020304" pitchFamily="18" charset="0"/>
              </a:rPr>
              <a:t>为兄弟</a:t>
            </a:r>
            <a:endParaRPr kumimoji="1" lang="zh-CN" altLang="en-US" sz="2400">
              <a:latin typeface="Times New Roman" panose="02020603050405020304" pitchFamily="18" charset="0"/>
            </a:endParaRPr>
          </a:p>
          <a:p>
            <a:r>
              <a:rPr kumimoji="1" lang="zh-CN" altLang="en-US" sz="2400">
                <a:latin typeface="Times New Roman" panose="02020603050405020304" pitchFamily="18" charset="0"/>
              </a:rPr>
              <a:t>结点</a:t>
            </a:r>
            <a:r>
              <a:rPr kumimoji="1" lang="en-US" altLang="zh-CN" sz="2400">
                <a:latin typeface="Times New Roman" panose="02020603050405020304" pitchFamily="18" charset="0"/>
              </a:rPr>
              <a:t>K</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L</a:t>
            </a:r>
            <a:r>
              <a:rPr kumimoji="1" lang="zh-CN" altLang="en-US" sz="2400">
                <a:latin typeface="Times New Roman" panose="02020603050405020304" pitchFamily="18" charset="0"/>
              </a:rPr>
              <a:t>为兄弟</a:t>
            </a:r>
            <a:endParaRPr kumimoji="1" lang="zh-CN" altLang="en-US" sz="2400">
              <a:latin typeface="Times New Roman" panose="02020603050405020304" pitchFamily="18" charset="0"/>
            </a:endParaRPr>
          </a:p>
        </p:txBody>
      </p:sp>
      <p:sp>
        <p:nvSpPr>
          <p:cNvPr id="4334625" name="Text Box 33"/>
          <p:cNvSpPr txBox="1">
            <a:spLocks noChangeArrowheads="1"/>
          </p:cNvSpPr>
          <p:nvPr/>
        </p:nvSpPr>
        <p:spPr bwMode="auto">
          <a:xfrm>
            <a:off x="533400" y="3581400"/>
            <a:ext cx="1555750" cy="457200"/>
          </a:xfrm>
          <a:prstGeom prst="rect">
            <a:avLst/>
          </a:prstGeom>
          <a:noFill/>
          <a:ln w="9525">
            <a:noFill/>
            <a:miter lim="800000"/>
          </a:ln>
        </p:spPr>
        <p:txBody>
          <a:bodyPr wrap="none">
            <a:spAutoFit/>
          </a:bodyPr>
          <a:lstStyle/>
          <a:p>
            <a:r>
              <a:rPr kumimoji="1" lang="zh-CN" altLang="en-US" sz="2400">
                <a:latin typeface="Times New Roman" panose="02020603050405020304" pitchFamily="18" charset="0"/>
              </a:rPr>
              <a:t>树的度：</a:t>
            </a:r>
            <a:r>
              <a:rPr kumimoji="1" lang="en-US" altLang="zh-CN" sz="2400">
                <a:latin typeface="Times New Roman" panose="02020603050405020304" pitchFamily="18" charset="0"/>
              </a:rPr>
              <a:t>3</a:t>
            </a:r>
            <a:endParaRPr kumimoji="1" lang="en-US" altLang="zh-CN" sz="2400">
              <a:latin typeface="Times New Roman" panose="02020603050405020304" pitchFamily="18" charset="0"/>
            </a:endParaRPr>
          </a:p>
        </p:txBody>
      </p:sp>
      <p:sp>
        <p:nvSpPr>
          <p:cNvPr id="4334626" name="Text Box 34"/>
          <p:cNvSpPr txBox="1">
            <a:spLocks noChangeArrowheads="1"/>
          </p:cNvSpPr>
          <p:nvPr/>
        </p:nvSpPr>
        <p:spPr bwMode="auto">
          <a:xfrm>
            <a:off x="468313" y="5270500"/>
            <a:ext cx="2436812" cy="822325"/>
          </a:xfrm>
          <a:prstGeom prst="rect">
            <a:avLst/>
          </a:prstGeom>
          <a:noFill/>
          <a:ln w="9525">
            <a:noFill/>
            <a:miter lim="800000"/>
          </a:ln>
        </p:spPr>
        <p:txBody>
          <a:bodyPr wrap="none">
            <a:spAutoFit/>
          </a:bodyPr>
          <a:lstStyle/>
          <a:p>
            <a:r>
              <a:rPr kumimoji="1" lang="zh-CN" altLang="en-US" sz="2400">
                <a:latin typeface="Times New Roman" panose="02020603050405020304" pitchFamily="18" charset="0"/>
              </a:rPr>
              <a:t>结点</a:t>
            </a:r>
            <a:r>
              <a:rPr kumimoji="1" lang="en-US" altLang="zh-CN" sz="2400">
                <a:latin typeface="Times New Roman" panose="02020603050405020304" pitchFamily="18" charset="0"/>
              </a:rPr>
              <a:t>A</a:t>
            </a:r>
            <a:r>
              <a:rPr kumimoji="1" lang="zh-CN" altLang="en-US" sz="2400">
                <a:latin typeface="Times New Roman" panose="02020603050405020304" pitchFamily="18" charset="0"/>
              </a:rPr>
              <a:t>的层次：</a:t>
            </a:r>
            <a:r>
              <a:rPr kumimoji="1" lang="en-US" altLang="zh-CN" sz="2400">
                <a:latin typeface="Times New Roman" panose="02020603050405020304" pitchFamily="18" charset="0"/>
              </a:rPr>
              <a:t>1</a:t>
            </a:r>
            <a:endParaRPr kumimoji="1" lang="en-US" altLang="zh-CN" sz="2400">
              <a:latin typeface="Times New Roman" panose="02020603050405020304" pitchFamily="18" charset="0"/>
            </a:endParaRPr>
          </a:p>
          <a:p>
            <a:r>
              <a:rPr kumimoji="1" lang="zh-CN" altLang="en-US" sz="2400">
                <a:latin typeface="Times New Roman" panose="02020603050405020304" pitchFamily="18" charset="0"/>
              </a:rPr>
              <a:t>结点</a:t>
            </a:r>
            <a:r>
              <a:rPr kumimoji="1" lang="en-US" altLang="zh-CN" sz="2400">
                <a:latin typeface="Times New Roman" panose="02020603050405020304" pitchFamily="18" charset="0"/>
              </a:rPr>
              <a:t>M</a:t>
            </a:r>
            <a:r>
              <a:rPr kumimoji="1" lang="zh-CN" altLang="en-US" sz="2400">
                <a:latin typeface="Times New Roman" panose="02020603050405020304" pitchFamily="18" charset="0"/>
              </a:rPr>
              <a:t>的层次：</a:t>
            </a:r>
            <a:r>
              <a:rPr kumimoji="1" lang="en-US" altLang="zh-CN" sz="2400">
                <a:latin typeface="Times New Roman" panose="02020603050405020304" pitchFamily="18" charset="0"/>
              </a:rPr>
              <a:t>4</a:t>
            </a:r>
            <a:endParaRPr kumimoji="1" lang="en-US" altLang="zh-CN" sz="2400">
              <a:latin typeface="Times New Roman" panose="02020603050405020304" pitchFamily="18" charset="0"/>
            </a:endParaRPr>
          </a:p>
        </p:txBody>
      </p:sp>
      <p:sp>
        <p:nvSpPr>
          <p:cNvPr id="4334627" name="Text Box 35"/>
          <p:cNvSpPr txBox="1">
            <a:spLocks noChangeArrowheads="1"/>
          </p:cNvSpPr>
          <p:nvPr/>
        </p:nvSpPr>
        <p:spPr bwMode="auto">
          <a:xfrm>
            <a:off x="6781800" y="4106863"/>
            <a:ext cx="1860550" cy="457200"/>
          </a:xfrm>
          <a:prstGeom prst="rect">
            <a:avLst/>
          </a:prstGeom>
          <a:noFill/>
          <a:ln w="9525">
            <a:noFill/>
            <a:miter lim="800000"/>
          </a:ln>
        </p:spPr>
        <p:txBody>
          <a:bodyPr wrap="none">
            <a:spAutoFit/>
          </a:bodyPr>
          <a:lstStyle/>
          <a:p>
            <a:r>
              <a:rPr kumimoji="1" lang="zh-CN" altLang="en-US" sz="2400">
                <a:latin typeface="Times New Roman" panose="02020603050405020304" pitchFamily="18" charset="0"/>
              </a:rPr>
              <a:t>树的深度：</a:t>
            </a:r>
            <a:r>
              <a:rPr kumimoji="1" lang="en-US" altLang="zh-CN" sz="2400">
                <a:latin typeface="Times New Roman" panose="02020603050405020304" pitchFamily="18" charset="0"/>
              </a:rPr>
              <a:t>4</a:t>
            </a:r>
            <a:endParaRPr kumimoji="1" lang="en-US" altLang="zh-CN" sz="2400">
              <a:latin typeface="Times New Roman" panose="02020603050405020304" pitchFamily="18" charset="0"/>
            </a:endParaRPr>
          </a:p>
        </p:txBody>
      </p:sp>
      <p:sp>
        <p:nvSpPr>
          <p:cNvPr id="4334628" name="Text Box 36"/>
          <p:cNvSpPr txBox="1">
            <a:spLocks noChangeArrowheads="1"/>
          </p:cNvSpPr>
          <p:nvPr/>
        </p:nvSpPr>
        <p:spPr bwMode="auto">
          <a:xfrm>
            <a:off x="5334000" y="5165725"/>
            <a:ext cx="3538538" cy="822325"/>
          </a:xfrm>
          <a:prstGeom prst="rect">
            <a:avLst/>
          </a:prstGeom>
          <a:noFill/>
          <a:ln w="9525">
            <a:noFill/>
            <a:miter lim="800000"/>
          </a:ln>
        </p:spPr>
        <p:txBody>
          <a:bodyPr wrap="none">
            <a:spAutoFit/>
          </a:bodyPr>
          <a:lstStyle/>
          <a:p>
            <a:r>
              <a:rPr kumimoji="1" lang="zh-CN" altLang="en-US" sz="2400">
                <a:latin typeface="Times New Roman" panose="02020603050405020304" pitchFamily="18" charset="0"/>
              </a:rPr>
              <a:t>结点</a:t>
            </a:r>
            <a:r>
              <a:rPr kumimoji="1" lang="en-US" altLang="zh-CN" sz="2400">
                <a:latin typeface="Times New Roman" panose="02020603050405020304" pitchFamily="18" charset="0"/>
              </a:rPr>
              <a:t>F</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G</a:t>
            </a:r>
            <a:r>
              <a:rPr kumimoji="1" lang="zh-CN" altLang="en-US" sz="2400">
                <a:latin typeface="Times New Roman" panose="02020603050405020304" pitchFamily="18" charset="0"/>
              </a:rPr>
              <a:t>为堂兄弟</a:t>
            </a:r>
            <a:endParaRPr kumimoji="1" lang="zh-CN" altLang="en-US" sz="2400">
              <a:latin typeface="Times New Roman" panose="02020603050405020304" pitchFamily="18" charset="0"/>
            </a:endParaRPr>
          </a:p>
          <a:p>
            <a:r>
              <a:rPr kumimoji="1" lang="zh-CN" altLang="en-US" sz="2400">
                <a:latin typeface="Times New Roman" panose="02020603050405020304" pitchFamily="18" charset="0"/>
              </a:rPr>
              <a:t>结点</a:t>
            </a:r>
            <a:r>
              <a:rPr kumimoji="1" lang="en-US" altLang="zh-CN" sz="2400">
                <a:latin typeface="Times New Roman" panose="02020603050405020304" pitchFamily="18" charset="0"/>
              </a:rPr>
              <a:t>A</a:t>
            </a:r>
            <a:r>
              <a:rPr kumimoji="1" lang="zh-CN" altLang="en-US" sz="2400">
                <a:latin typeface="Times New Roman" panose="02020603050405020304" pitchFamily="18" charset="0"/>
              </a:rPr>
              <a:t>是结点</a:t>
            </a:r>
            <a:r>
              <a:rPr kumimoji="1" lang="en-US" altLang="zh-CN" sz="2400">
                <a:latin typeface="Times New Roman" panose="02020603050405020304" pitchFamily="18" charset="0"/>
              </a:rPr>
              <a:t>F</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G</a:t>
            </a:r>
            <a:r>
              <a:rPr kumimoji="1" lang="zh-CN" altLang="en-US" sz="2400">
                <a:latin typeface="Times New Roman" panose="02020603050405020304" pitchFamily="18" charset="0"/>
              </a:rPr>
              <a:t>的祖先</a:t>
            </a:r>
            <a:endParaRPr kumimoji="1" lang="zh-CN" altLang="en-US" sz="2400">
              <a:latin typeface="Times New Roman" panose="02020603050405020304" pitchFamily="18" charset="0"/>
            </a:endParaRPr>
          </a:p>
        </p:txBody>
      </p:sp>
      <p:pic>
        <p:nvPicPr>
          <p:cNvPr id="4334629" name="Picture 37" descr="3D Diamond">
            <a:hlinkClick r:id="" action="ppaction://noaction" highlightClick="1"/>
          </p:cNvPr>
          <p:cNvPicPr>
            <a:picLocks noChangeAspect="1" noChangeArrowheads="1"/>
          </p:cNvPicPr>
          <p:nvPr/>
        </p:nvPicPr>
        <p:blipFill>
          <a:blip r:embed="rId1"/>
          <a:srcRect/>
          <a:stretch>
            <a:fillRect/>
          </a:stretch>
        </p:blipFill>
        <p:spPr bwMode="auto">
          <a:xfrm>
            <a:off x="8388350" y="6165850"/>
            <a:ext cx="381000" cy="381000"/>
          </a:xfrm>
          <a:prstGeom prst="rect">
            <a:avLst/>
          </a:prstGeom>
          <a:noFill/>
          <a:ln w="9525">
            <a:noFill/>
            <a:miter lim="800000"/>
            <a:headEnd/>
            <a:tailEnd/>
          </a:ln>
        </p:spPr>
      </p:pic>
      <p:sp>
        <p:nvSpPr>
          <p:cNvPr id="249868" name="Rectangle 38"/>
          <p:cNvSpPr>
            <a:spLocks noGrp="1"/>
          </p:cNvSpPr>
          <p:nvPr>
            <p:ph type="title"/>
          </p:nvPr>
        </p:nvSpPr>
        <p:spPr/>
        <p:txBody>
          <a:bodyPr/>
          <a:lstStyle/>
          <a:p>
            <a:pPr eaLnBrk="1" hangingPunct="1"/>
            <a:r>
              <a:rPr lang="zh-CN" altLang="en-US" smtClean="0"/>
              <a:t>树</a:t>
            </a:r>
            <a:endParaRPr lang="zh-CN" altLang="en-US" smtClean="0"/>
          </a:p>
        </p:txBody>
      </p:sp>
      <p:sp>
        <p:nvSpPr>
          <p:cNvPr id="4" name="灯片编号占位符 3"/>
          <p:cNvSpPr>
            <a:spLocks noGrp="1"/>
          </p:cNvSpPr>
          <p:nvPr>
            <p:ph type="sldNum" sz="quarter" idx="12"/>
          </p:nvPr>
        </p:nvSpPr>
        <p:spPr/>
        <p:txBody>
          <a:bodyPr/>
          <a:lstStyle/>
          <a:p>
            <a:pPr>
              <a:defRPr/>
            </a:pPr>
            <a:fld id="{4BD4CE50-7B2A-4686-AB07-E0B95B6FF032}" type="slidenum">
              <a:rPr lang="en-US" altLang="zh-CN"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334620"/>
                                        </p:tgtEl>
                                        <p:attrNameLst>
                                          <p:attrName>style.visibility</p:attrName>
                                        </p:attrNameLst>
                                      </p:cBhvr>
                                      <p:to>
                                        <p:strVal val="visible"/>
                                      </p:to>
                                    </p:set>
                                    <p:animEffect transition="in" filter="box(out)">
                                      <p:cBhvr>
                                        <p:cTn id="12" dur="500"/>
                                        <p:tgtEl>
                                          <p:spTgt spid="4334620"/>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334622"/>
                                        </p:tgtEl>
                                        <p:attrNameLst>
                                          <p:attrName>style.visibility</p:attrName>
                                        </p:attrNameLst>
                                      </p:cBhvr>
                                      <p:to>
                                        <p:strVal val="visible"/>
                                      </p:to>
                                    </p:set>
                                    <p:animEffect transition="in" filter="box(out)">
                                      <p:cBhvr>
                                        <p:cTn id="17" dur="500"/>
                                        <p:tgtEl>
                                          <p:spTgt spid="4334622"/>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334621"/>
                                        </p:tgtEl>
                                        <p:attrNameLst>
                                          <p:attrName>style.visibility</p:attrName>
                                        </p:attrNameLst>
                                      </p:cBhvr>
                                      <p:to>
                                        <p:strVal val="visible"/>
                                      </p:to>
                                    </p:set>
                                    <p:animEffect transition="in" filter="box(out)">
                                      <p:cBhvr>
                                        <p:cTn id="22" dur="500"/>
                                        <p:tgtEl>
                                          <p:spTgt spid="4334621"/>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par>
                          <p:cTn id="23" fill="hold">
                            <p:stCondLst>
                              <p:cond delay="500"/>
                            </p:stCondLst>
                            <p:childTnLst>
                              <p:par>
                                <p:cTn id="24" presetID="2" presetClass="entr" presetSubtype="2" fill="hold" nodeType="afterEffect">
                                  <p:stCondLst>
                                    <p:cond delay="0"/>
                                  </p:stCondLst>
                                  <p:childTnLst>
                                    <p:set>
                                      <p:cBhvr>
                                        <p:cTn id="25" dur="1" fill="hold">
                                          <p:stCondLst>
                                            <p:cond delay="0"/>
                                          </p:stCondLst>
                                        </p:cTn>
                                        <p:tgtEl>
                                          <p:spTgt spid="4334629"/>
                                        </p:tgtEl>
                                        <p:attrNameLst>
                                          <p:attrName>style.visibility</p:attrName>
                                        </p:attrNameLst>
                                      </p:cBhvr>
                                      <p:to>
                                        <p:strVal val="visible"/>
                                      </p:to>
                                    </p:set>
                                    <p:anim calcmode="lin" valueType="num">
                                      <p:cBhvr additive="base">
                                        <p:cTn id="26" dur="500" fill="hold"/>
                                        <p:tgtEl>
                                          <p:spTgt spid="4334629"/>
                                        </p:tgtEl>
                                        <p:attrNameLst>
                                          <p:attrName>ppt_x</p:attrName>
                                        </p:attrNameLst>
                                      </p:cBhvr>
                                      <p:tavLst>
                                        <p:tav tm="0">
                                          <p:val>
                                            <p:strVal val="1+#ppt_w/2"/>
                                          </p:val>
                                        </p:tav>
                                        <p:tav tm="100000">
                                          <p:val>
                                            <p:strVal val="#ppt_x"/>
                                          </p:val>
                                        </p:tav>
                                      </p:tavLst>
                                    </p:anim>
                                    <p:anim calcmode="lin" valueType="num">
                                      <p:cBhvr additive="base">
                                        <p:cTn id="27" dur="500" fill="hold"/>
                                        <p:tgtEl>
                                          <p:spTgt spid="4334629"/>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334625"/>
                                        </p:tgtEl>
                                        <p:attrNameLst>
                                          <p:attrName>style.visibility</p:attrName>
                                        </p:attrNameLst>
                                      </p:cBhvr>
                                      <p:to>
                                        <p:strVal val="visible"/>
                                      </p:to>
                                    </p:set>
                                    <p:animEffect transition="in" filter="box(out)">
                                      <p:cBhvr>
                                        <p:cTn id="32" dur="500"/>
                                        <p:tgtEl>
                                          <p:spTgt spid="4334625"/>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334623"/>
                                        </p:tgtEl>
                                        <p:attrNameLst>
                                          <p:attrName>style.visibility</p:attrName>
                                        </p:attrNameLst>
                                      </p:cBhvr>
                                      <p:to>
                                        <p:strVal val="visible"/>
                                      </p:to>
                                    </p:set>
                                    <p:animEffect transition="in" filter="box(out)">
                                      <p:cBhvr>
                                        <p:cTn id="37" dur="500"/>
                                        <p:tgtEl>
                                          <p:spTgt spid="4334623"/>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4334624"/>
                                        </p:tgtEl>
                                        <p:attrNameLst>
                                          <p:attrName>style.visibility</p:attrName>
                                        </p:attrNameLst>
                                      </p:cBhvr>
                                      <p:to>
                                        <p:strVal val="visible"/>
                                      </p:to>
                                    </p:set>
                                    <p:animEffect transition="in" filter="box(out)">
                                      <p:cBhvr>
                                        <p:cTn id="42" dur="500"/>
                                        <p:tgtEl>
                                          <p:spTgt spid="4334624"/>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4334626"/>
                                        </p:tgtEl>
                                        <p:attrNameLst>
                                          <p:attrName>style.visibility</p:attrName>
                                        </p:attrNameLst>
                                      </p:cBhvr>
                                      <p:to>
                                        <p:strVal val="visible"/>
                                      </p:to>
                                    </p:set>
                                    <p:animEffect transition="in" filter="box(out)">
                                      <p:cBhvr>
                                        <p:cTn id="47" dur="500"/>
                                        <p:tgtEl>
                                          <p:spTgt spid="4334626"/>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4334627"/>
                                        </p:tgtEl>
                                        <p:attrNameLst>
                                          <p:attrName>style.visibility</p:attrName>
                                        </p:attrNameLst>
                                      </p:cBhvr>
                                      <p:to>
                                        <p:strVal val="visible"/>
                                      </p:to>
                                    </p:set>
                                    <p:animEffect transition="in" filter="box(out)">
                                      <p:cBhvr>
                                        <p:cTn id="52" dur="500"/>
                                        <p:tgtEl>
                                          <p:spTgt spid="4334627"/>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4334628"/>
                                        </p:tgtEl>
                                        <p:attrNameLst>
                                          <p:attrName>style.visibility</p:attrName>
                                        </p:attrNameLst>
                                      </p:cBhvr>
                                      <p:to>
                                        <p:strVal val="visible"/>
                                      </p:to>
                                    </p:set>
                                    <p:animEffect transition="in" filter="box(out)">
                                      <p:cBhvr>
                                        <p:cTn id="57" dur="500"/>
                                        <p:tgtEl>
                                          <p:spTgt spid="4334628"/>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4620" grpId="0" autoUpdateAnimBg="0"/>
      <p:bldP spid="4334621" grpId="0" autoUpdateAnimBg="0"/>
      <p:bldP spid="4334622" grpId="0" autoUpdateAnimBg="0"/>
      <p:bldP spid="4334623" grpId="0" autoUpdateAnimBg="0"/>
      <p:bldP spid="4334624" grpId="0" autoUpdateAnimBg="0"/>
      <p:bldP spid="4334625" grpId="0" autoUpdateAnimBg="0"/>
      <p:bldP spid="4334626" grpId="0" autoUpdateAnimBg="0"/>
      <p:bldP spid="4334627" grpId="0" autoUpdateAnimBg="0"/>
      <p:bldP spid="4334628" grpId="0"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Rectangle 2"/>
          <p:cNvSpPr>
            <a:spLocks noGrp="1"/>
          </p:cNvSpPr>
          <p:nvPr>
            <p:ph type="title"/>
          </p:nvPr>
        </p:nvSpPr>
        <p:spPr/>
        <p:txBody>
          <a:bodyPr/>
          <a:lstStyle/>
          <a:p>
            <a:pPr eaLnBrk="1" hangingPunct="1"/>
            <a:r>
              <a:rPr lang="zh-CN" altLang="en-US" smtClean="0"/>
              <a:t>树</a:t>
            </a:r>
            <a:endParaRPr lang="zh-CN" altLang="en-US" smtClean="0"/>
          </a:p>
        </p:txBody>
      </p:sp>
      <p:sp>
        <p:nvSpPr>
          <p:cNvPr id="251906" name="Rectangle 3"/>
          <p:cNvSpPr>
            <a:spLocks noGrp="1"/>
          </p:cNvSpPr>
          <p:nvPr>
            <p:ph type="body" idx="1"/>
          </p:nvPr>
        </p:nvSpPr>
        <p:spPr/>
        <p:txBody>
          <a:bodyPr/>
          <a:lstStyle/>
          <a:p>
            <a:pPr lvl="1" eaLnBrk="1" hangingPunct="1">
              <a:lnSpc>
                <a:spcPct val="130000"/>
              </a:lnSpc>
            </a:pPr>
            <a:r>
              <a:rPr lang="zh-CN" altLang="en-US" smtClean="0"/>
              <a:t>树的逻辑结构 ：树中任何节点都可以有零个或多个直接后继节点（子节点），但至多只有一个直接前趋节点（父节点），</a:t>
            </a:r>
            <a:r>
              <a:rPr lang="zh-CN" altLang="en-US" smtClean="0">
                <a:solidFill>
                  <a:srgbClr val="FF3300"/>
                </a:solidFill>
              </a:rPr>
              <a:t>根节点没有前趋节点</a:t>
            </a:r>
            <a:r>
              <a:rPr lang="zh-CN" altLang="en-US" smtClean="0"/>
              <a:t>，</a:t>
            </a:r>
            <a:r>
              <a:rPr lang="zh-CN" altLang="en-US" smtClean="0">
                <a:solidFill>
                  <a:srgbClr val="FF3300"/>
                </a:solidFill>
              </a:rPr>
              <a:t>叶节点没有后继节点</a:t>
            </a:r>
            <a:r>
              <a:rPr lang="zh-CN" altLang="en-US" smtClean="0"/>
              <a:t>。 </a:t>
            </a:r>
            <a:endParaRPr lang="zh-CN" altLang="en-US" smtClean="0"/>
          </a:p>
        </p:txBody>
      </p:sp>
      <p:sp>
        <p:nvSpPr>
          <p:cNvPr id="3" name="灯片编号占位符 2"/>
          <p:cNvSpPr>
            <a:spLocks noGrp="1"/>
          </p:cNvSpPr>
          <p:nvPr>
            <p:ph type="sldNum" sz="quarter" idx="12"/>
          </p:nvPr>
        </p:nvSpPr>
        <p:spPr/>
        <p:txBody>
          <a:bodyPr/>
          <a:lstStyle/>
          <a:p>
            <a:pPr>
              <a:defRPr/>
            </a:pPr>
            <a:fld id="{EB48CE99-8971-407C-8443-54B6FBE434C4}"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3" name="Rectangle 2"/>
          <p:cNvSpPr>
            <a:spLocks noGrp="1"/>
          </p:cNvSpPr>
          <p:nvPr>
            <p:ph type="title"/>
          </p:nvPr>
        </p:nvSpPr>
        <p:spPr/>
        <p:txBody>
          <a:bodyPr/>
          <a:lstStyle/>
          <a:p>
            <a:pPr eaLnBrk="1" hangingPunct="1"/>
            <a:r>
              <a:rPr lang="zh-CN" altLang="en-US" smtClean="0"/>
              <a:t>二叉树</a:t>
            </a:r>
            <a:endParaRPr lang="zh-CN" altLang="en-US" smtClean="0"/>
          </a:p>
        </p:txBody>
      </p:sp>
      <p:sp>
        <p:nvSpPr>
          <p:cNvPr id="253954" name="Rectangle 3"/>
          <p:cNvSpPr>
            <a:spLocks noGrp="1"/>
          </p:cNvSpPr>
          <p:nvPr>
            <p:ph type="body" idx="1"/>
          </p:nvPr>
        </p:nvSpPr>
        <p:spPr/>
        <p:txBody>
          <a:bodyPr/>
          <a:lstStyle/>
          <a:p>
            <a:pPr eaLnBrk="1" hangingPunct="1">
              <a:lnSpc>
                <a:spcPct val="120000"/>
              </a:lnSpc>
            </a:pPr>
            <a:r>
              <a:rPr lang="zh-CN" altLang="en-US" smtClean="0"/>
              <a:t>二叉树 </a:t>
            </a:r>
            <a:endParaRPr lang="zh-CN" altLang="en-US" smtClean="0"/>
          </a:p>
          <a:p>
            <a:pPr lvl="1" eaLnBrk="1" hangingPunct="1">
              <a:lnSpc>
                <a:spcPct val="120000"/>
              </a:lnSpc>
            </a:pPr>
            <a:r>
              <a:rPr lang="zh-CN" altLang="en-US" smtClean="0"/>
              <a:t>二叉树的定义 ： </a:t>
            </a:r>
            <a:r>
              <a:rPr lang="zh-CN" altLang="en-US" b="1" smtClean="0"/>
              <a:t>二叉树（</a:t>
            </a:r>
            <a:r>
              <a:rPr lang="en-US" altLang="zh-CN" b="1" smtClean="0"/>
              <a:t>Binary Tree</a:t>
            </a:r>
            <a:r>
              <a:rPr lang="zh-CN" altLang="en-US" b="1" smtClean="0"/>
              <a:t>）</a:t>
            </a:r>
            <a:r>
              <a:rPr lang="zh-CN" altLang="en-US" smtClean="0"/>
              <a:t>是</a:t>
            </a:r>
            <a:r>
              <a:rPr lang="en-US" altLang="zh-CN" smtClean="0"/>
              <a:t>n</a:t>
            </a:r>
            <a:r>
              <a:rPr lang="zh-CN" altLang="en-US" smtClean="0"/>
              <a:t>（</a:t>
            </a:r>
            <a:r>
              <a:rPr lang="en-US" altLang="zh-CN" smtClean="0"/>
              <a:t>n≥0</a:t>
            </a:r>
            <a:r>
              <a:rPr lang="zh-CN" altLang="en-US" smtClean="0"/>
              <a:t>）个节点的有限集合，它或者是空集（</a:t>
            </a:r>
            <a:r>
              <a:rPr lang="en-US" altLang="zh-CN" smtClean="0"/>
              <a:t>n</a:t>
            </a:r>
            <a:r>
              <a:rPr lang="zh-CN" altLang="en-US" smtClean="0"/>
              <a:t>＝</a:t>
            </a:r>
            <a:r>
              <a:rPr lang="en-US" altLang="zh-CN" smtClean="0"/>
              <a:t>0</a:t>
            </a:r>
            <a:r>
              <a:rPr lang="zh-CN" altLang="en-US" smtClean="0"/>
              <a:t>），或者是由一个根节点以及两棵互不相交的、分别称为左子树和右子树的二叉树组成。二叉树与普通有序树不同，二叉树严格区分左孩子和右孩子，即使只有一个子节点也要区分左右。</a:t>
            </a:r>
            <a:endParaRPr lang="zh-CN" altLang="en-US" smtClean="0"/>
          </a:p>
        </p:txBody>
      </p:sp>
      <p:sp>
        <p:nvSpPr>
          <p:cNvPr id="3" name="灯片编号占位符 2"/>
          <p:cNvSpPr>
            <a:spLocks noGrp="1"/>
          </p:cNvSpPr>
          <p:nvPr>
            <p:ph type="sldNum" sz="quarter" idx="12"/>
          </p:nvPr>
        </p:nvSpPr>
        <p:spPr/>
        <p:txBody>
          <a:bodyPr/>
          <a:lstStyle/>
          <a:p>
            <a:pPr>
              <a:defRPr/>
            </a:pPr>
            <a:fld id="{12200A91-4E20-44BD-96A7-AAC1999E146B}"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Rectangle 2"/>
          <p:cNvSpPr>
            <a:spLocks noGrp="1"/>
          </p:cNvSpPr>
          <p:nvPr>
            <p:ph type="title"/>
          </p:nvPr>
        </p:nvSpPr>
        <p:spPr/>
        <p:txBody>
          <a:bodyPr/>
          <a:lstStyle/>
          <a:p>
            <a:pPr eaLnBrk="1" hangingPunct="1"/>
            <a:r>
              <a:rPr lang="zh-CN" altLang="en-US" smtClean="0"/>
              <a:t>二叉树</a:t>
            </a:r>
            <a:endParaRPr lang="zh-CN" altLang="en-US" smtClean="0"/>
          </a:p>
        </p:txBody>
      </p:sp>
      <p:sp>
        <p:nvSpPr>
          <p:cNvPr id="256002" name="Rectangle 3"/>
          <p:cNvSpPr>
            <a:spLocks noGrp="1"/>
          </p:cNvSpPr>
          <p:nvPr>
            <p:ph type="body" idx="1"/>
          </p:nvPr>
        </p:nvSpPr>
        <p:spPr>
          <a:xfrm>
            <a:off x="684213" y="1371600"/>
            <a:ext cx="6742112" cy="4910138"/>
          </a:xfrm>
        </p:spPr>
        <p:txBody>
          <a:bodyPr/>
          <a:lstStyle/>
          <a:p>
            <a:pPr eaLnBrk="1" hangingPunct="1">
              <a:buFont typeface="Wingdings 3" panose="05040102010807070707" pitchFamily="18" charset="2"/>
              <a:buNone/>
            </a:pPr>
            <a:r>
              <a:rPr lang="en-US" altLang="zh-CN" smtClean="0"/>
              <a:t>			        1  </a:t>
            </a:r>
            <a:endParaRPr lang="en-US" altLang="zh-CN" smtClean="0"/>
          </a:p>
          <a:p>
            <a:pPr eaLnBrk="1" hangingPunct="1">
              <a:buFont typeface="Wingdings 3" panose="05040102010807070707" pitchFamily="18" charset="2"/>
              <a:buNone/>
            </a:pPr>
            <a:endParaRPr lang="en-US" altLang="zh-CN" smtClean="0"/>
          </a:p>
          <a:p>
            <a:pPr eaLnBrk="1" hangingPunct="1">
              <a:buFont typeface="Wingdings 3" panose="05040102010807070707" pitchFamily="18" charset="2"/>
              <a:buNone/>
            </a:pPr>
            <a:r>
              <a:rPr lang="en-US" altLang="zh-CN" smtClean="0"/>
              <a:t>	          2   		              3</a:t>
            </a:r>
            <a:endParaRPr lang="en-US" altLang="zh-CN" smtClean="0"/>
          </a:p>
          <a:p>
            <a:pPr eaLnBrk="1" hangingPunct="1">
              <a:spcBef>
                <a:spcPts val="2400"/>
              </a:spcBef>
              <a:buFont typeface="Wingdings 3" panose="05040102010807070707" pitchFamily="18" charset="2"/>
              <a:buNone/>
            </a:pPr>
            <a:r>
              <a:rPr lang="en-US" altLang="zh-CN" smtClean="0"/>
              <a:t>     4              5	     6           7</a:t>
            </a:r>
            <a:endParaRPr lang="en-US" altLang="zh-CN" smtClean="0"/>
          </a:p>
          <a:p>
            <a:pPr eaLnBrk="1" hangingPunct="1">
              <a:lnSpc>
                <a:spcPct val="50000"/>
              </a:lnSpc>
              <a:buFont typeface="Wingdings 3" panose="05040102010807070707" pitchFamily="18" charset="2"/>
              <a:buNone/>
            </a:pPr>
            <a:endParaRPr lang="en-US" altLang="zh-CN" smtClean="0"/>
          </a:p>
          <a:p>
            <a:pPr eaLnBrk="1" hangingPunct="1">
              <a:lnSpc>
                <a:spcPct val="50000"/>
              </a:lnSpc>
              <a:spcBef>
                <a:spcPct val="0"/>
              </a:spcBef>
              <a:buFont typeface="Wingdings 3" panose="05040102010807070707" pitchFamily="18" charset="2"/>
              <a:buNone/>
            </a:pPr>
            <a:endParaRPr lang="en-US" altLang="zh-CN" smtClean="0"/>
          </a:p>
          <a:p>
            <a:pPr eaLnBrk="1" hangingPunct="1">
              <a:lnSpc>
                <a:spcPct val="50000"/>
              </a:lnSpc>
              <a:buFont typeface="Wingdings 3" panose="05040102010807070707" pitchFamily="18" charset="2"/>
              <a:buNone/>
            </a:pPr>
            <a:endParaRPr lang="en-US" altLang="zh-CN" smtClean="0"/>
          </a:p>
          <a:p>
            <a:pPr eaLnBrk="1" hangingPunct="1">
              <a:lnSpc>
                <a:spcPct val="50000"/>
              </a:lnSpc>
              <a:buFont typeface="Wingdings 3" panose="05040102010807070707" pitchFamily="18" charset="2"/>
              <a:buNone/>
            </a:pPr>
            <a:endParaRPr lang="en-US" altLang="zh-CN" smtClean="0"/>
          </a:p>
          <a:p>
            <a:pPr eaLnBrk="1" hangingPunct="1">
              <a:lnSpc>
                <a:spcPct val="50000"/>
              </a:lnSpc>
              <a:spcBef>
                <a:spcPct val="0"/>
              </a:spcBef>
              <a:buFont typeface="Wingdings 3" panose="05040102010807070707" pitchFamily="18" charset="2"/>
              <a:buNone/>
            </a:pPr>
            <a:r>
              <a:rPr lang="en-US" altLang="zh-CN" smtClean="0"/>
              <a:t>     8	    9   10    11  12</a:t>
            </a:r>
            <a:endParaRPr lang="en-US" altLang="zh-CN" smtClean="0"/>
          </a:p>
        </p:txBody>
      </p:sp>
      <p:grpSp>
        <p:nvGrpSpPr>
          <p:cNvPr id="256003" name="Group 4"/>
          <p:cNvGrpSpPr/>
          <p:nvPr/>
        </p:nvGrpSpPr>
        <p:grpSpPr bwMode="auto">
          <a:xfrm>
            <a:off x="1219200" y="1828800"/>
            <a:ext cx="4648200" cy="2743200"/>
            <a:chOff x="0" y="0"/>
            <a:chExt cx="20002" cy="20001"/>
          </a:xfrm>
        </p:grpSpPr>
        <p:sp>
          <p:nvSpPr>
            <p:cNvPr id="256005" name="Line 5"/>
            <p:cNvSpPr>
              <a:spLocks noChangeShapeType="1"/>
            </p:cNvSpPr>
            <p:nvPr/>
          </p:nvSpPr>
          <p:spPr bwMode="auto">
            <a:xfrm flipH="1">
              <a:off x="4679" y="769"/>
              <a:ext cx="5963" cy="6161"/>
            </a:xfrm>
            <a:prstGeom prst="line">
              <a:avLst/>
            </a:prstGeom>
            <a:noFill/>
            <a:ln w="12700">
              <a:solidFill>
                <a:srgbClr val="000000"/>
              </a:solidFill>
              <a:round/>
              <a:headEnd type="none" w="sm" len="sm"/>
              <a:tailEnd type="none" w="sm" len="sm"/>
            </a:ln>
          </p:spPr>
          <p:txBody>
            <a:bodyPr/>
            <a:lstStyle/>
            <a:p>
              <a:endParaRPr lang="zh-CN" altLang="en-US"/>
            </a:p>
          </p:txBody>
        </p:sp>
        <p:sp>
          <p:nvSpPr>
            <p:cNvPr id="256006" name="Line 6"/>
            <p:cNvSpPr>
              <a:spLocks noChangeShapeType="1"/>
            </p:cNvSpPr>
            <p:nvPr/>
          </p:nvSpPr>
          <p:spPr bwMode="auto">
            <a:xfrm flipH="1">
              <a:off x="425" y="13081"/>
              <a:ext cx="1709" cy="6161"/>
            </a:xfrm>
            <a:prstGeom prst="line">
              <a:avLst/>
            </a:prstGeom>
            <a:noFill/>
            <a:ln w="12700">
              <a:solidFill>
                <a:srgbClr val="000000"/>
              </a:solidFill>
              <a:round/>
              <a:headEnd type="none" w="sm" len="sm"/>
              <a:tailEnd type="none" w="sm" len="sm"/>
            </a:ln>
          </p:spPr>
          <p:txBody>
            <a:bodyPr/>
            <a:lstStyle/>
            <a:p>
              <a:endParaRPr lang="zh-CN" altLang="en-US"/>
            </a:p>
          </p:txBody>
        </p:sp>
        <p:sp>
          <p:nvSpPr>
            <p:cNvPr id="256007" name="Line 7"/>
            <p:cNvSpPr>
              <a:spLocks noChangeShapeType="1"/>
            </p:cNvSpPr>
            <p:nvPr/>
          </p:nvSpPr>
          <p:spPr bwMode="auto">
            <a:xfrm>
              <a:off x="2127" y="13081"/>
              <a:ext cx="1687" cy="6151"/>
            </a:xfrm>
            <a:prstGeom prst="line">
              <a:avLst/>
            </a:prstGeom>
            <a:noFill/>
            <a:ln w="12700">
              <a:solidFill>
                <a:srgbClr val="000000"/>
              </a:solidFill>
              <a:round/>
              <a:headEnd type="none" w="sm" len="sm"/>
              <a:tailEnd type="none" w="sm" len="sm"/>
            </a:ln>
          </p:spPr>
          <p:txBody>
            <a:bodyPr/>
            <a:lstStyle/>
            <a:p>
              <a:endParaRPr lang="zh-CN" altLang="en-US"/>
            </a:p>
          </p:txBody>
        </p:sp>
        <p:sp>
          <p:nvSpPr>
            <p:cNvPr id="256008" name="Line 8"/>
            <p:cNvSpPr>
              <a:spLocks noChangeShapeType="1"/>
            </p:cNvSpPr>
            <p:nvPr/>
          </p:nvSpPr>
          <p:spPr bwMode="auto">
            <a:xfrm>
              <a:off x="4679" y="6930"/>
              <a:ext cx="3411" cy="6151"/>
            </a:xfrm>
            <a:prstGeom prst="line">
              <a:avLst/>
            </a:prstGeom>
            <a:noFill/>
            <a:ln w="12700">
              <a:solidFill>
                <a:srgbClr val="000000"/>
              </a:solidFill>
              <a:round/>
              <a:headEnd type="none" w="sm" len="sm"/>
              <a:tailEnd type="none" w="sm" len="sm"/>
            </a:ln>
          </p:spPr>
          <p:txBody>
            <a:bodyPr/>
            <a:lstStyle/>
            <a:p>
              <a:endParaRPr lang="zh-CN" altLang="en-US"/>
            </a:p>
          </p:txBody>
        </p:sp>
        <p:sp>
          <p:nvSpPr>
            <p:cNvPr id="256009" name="Line 9"/>
            <p:cNvSpPr>
              <a:spLocks noChangeShapeType="1"/>
            </p:cNvSpPr>
            <p:nvPr/>
          </p:nvSpPr>
          <p:spPr bwMode="auto">
            <a:xfrm flipH="1">
              <a:off x="6360" y="13081"/>
              <a:ext cx="1730" cy="6920"/>
            </a:xfrm>
            <a:prstGeom prst="line">
              <a:avLst/>
            </a:prstGeom>
            <a:noFill/>
            <a:ln w="12700">
              <a:solidFill>
                <a:srgbClr val="000000"/>
              </a:solidFill>
              <a:round/>
              <a:headEnd type="none" w="sm" len="sm"/>
              <a:tailEnd type="none" w="sm" len="sm"/>
            </a:ln>
          </p:spPr>
          <p:txBody>
            <a:bodyPr/>
            <a:lstStyle/>
            <a:p>
              <a:endParaRPr lang="zh-CN" altLang="en-US"/>
            </a:p>
          </p:txBody>
        </p:sp>
        <p:sp>
          <p:nvSpPr>
            <p:cNvPr id="256010" name="Line 10"/>
            <p:cNvSpPr>
              <a:spLocks noChangeShapeType="1"/>
            </p:cNvSpPr>
            <p:nvPr/>
          </p:nvSpPr>
          <p:spPr bwMode="auto">
            <a:xfrm>
              <a:off x="10635" y="769"/>
              <a:ext cx="5963" cy="6161"/>
            </a:xfrm>
            <a:prstGeom prst="line">
              <a:avLst/>
            </a:prstGeom>
            <a:noFill/>
            <a:ln w="12700">
              <a:solidFill>
                <a:srgbClr val="000000"/>
              </a:solidFill>
              <a:round/>
              <a:headEnd type="none" w="sm" len="sm"/>
              <a:tailEnd type="none" w="sm" len="sm"/>
            </a:ln>
          </p:spPr>
          <p:txBody>
            <a:bodyPr/>
            <a:lstStyle/>
            <a:p>
              <a:endParaRPr lang="zh-CN" altLang="en-US"/>
            </a:p>
          </p:txBody>
        </p:sp>
        <p:sp>
          <p:nvSpPr>
            <p:cNvPr id="256011" name="Line 11"/>
            <p:cNvSpPr>
              <a:spLocks noChangeShapeType="1"/>
            </p:cNvSpPr>
            <p:nvPr/>
          </p:nvSpPr>
          <p:spPr bwMode="auto">
            <a:xfrm>
              <a:off x="8083" y="13081"/>
              <a:ext cx="1687" cy="6151"/>
            </a:xfrm>
            <a:prstGeom prst="line">
              <a:avLst/>
            </a:prstGeom>
            <a:noFill/>
            <a:ln w="12700">
              <a:solidFill>
                <a:srgbClr val="000000"/>
              </a:solidFill>
              <a:round/>
              <a:headEnd type="none" w="sm" len="sm"/>
              <a:tailEnd type="none" w="sm" len="sm"/>
            </a:ln>
          </p:spPr>
          <p:txBody>
            <a:bodyPr/>
            <a:lstStyle/>
            <a:p>
              <a:endParaRPr lang="zh-CN" altLang="en-US"/>
            </a:p>
          </p:txBody>
        </p:sp>
        <p:sp>
          <p:nvSpPr>
            <p:cNvPr id="256012" name="Line 12"/>
            <p:cNvSpPr>
              <a:spLocks noChangeShapeType="1"/>
            </p:cNvSpPr>
            <p:nvPr/>
          </p:nvSpPr>
          <p:spPr bwMode="auto">
            <a:xfrm>
              <a:off x="16995" y="6920"/>
              <a:ext cx="2560" cy="6161"/>
            </a:xfrm>
            <a:prstGeom prst="line">
              <a:avLst/>
            </a:prstGeom>
            <a:noFill/>
            <a:ln w="12700">
              <a:solidFill>
                <a:srgbClr val="000000"/>
              </a:solidFill>
              <a:round/>
              <a:headEnd type="none" w="sm" len="sm"/>
              <a:tailEnd type="none" w="sm" len="sm"/>
            </a:ln>
          </p:spPr>
          <p:txBody>
            <a:bodyPr/>
            <a:lstStyle/>
            <a:p>
              <a:endParaRPr lang="zh-CN" altLang="en-US"/>
            </a:p>
          </p:txBody>
        </p:sp>
        <p:sp>
          <p:nvSpPr>
            <p:cNvPr id="256013" name="Line 13"/>
            <p:cNvSpPr>
              <a:spLocks noChangeShapeType="1"/>
            </p:cNvSpPr>
            <p:nvPr/>
          </p:nvSpPr>
          <p:spPr bwMode="auto">
            <a:xfrm flipH="1">
              <a:off x="12337" y="13081"/>
              <a:ext cx="1709" cy="6161"/>
            </a:xfrm>
            <a:prstGeom prst="line">
              <a:avLst/>
            </a:prstGeom>
            <a:noFill/>
            <a:ln w="12700">
              <a:solidFill>
                <a:srgbClr val="000000"/>
              </a:solidFill>
              <a:round/>
              <a:headEnd type="none" w="sm" len="sm"/>
              <a:tailEnd type="none" w="sm" len="sm"/>
            </a:ln>
          </p:spPr>
          <p:txBody>
            <a:bodyPr/>
            <a:lstStyle/>
            <a:p>
              <a:endParaRPr lang="zh-CN" altLang="en-US"/>
            </a:p>
          </p:txBody>
        </p:sp>
        <p:sp>
          <p:nvSpPr>
            <p:cNvPr id="256014" name="Line 14"/>
            <p:cNvSpPr>
              <a:spLocks noChangeShapeType="1"/>
            </p:cNvSpPr>
            <p:nvPr/>
          </p:nvSpPr>
          <p:spPr bwMode="auto">
            <a:xfrm flipH="1">
              <a:off x="2127" y="7443"/>
              <a:ext cx="2559" cy="6160"/>
            </a:xfrm>
            <a:prstGeom prst="line">
              <a:avLst/>
            </a:prstGeom>
            <a:noFill/>
            <a:ln w="12700">
              <a:solidFill>
                <a:srgbClr val="000000"/>
              </a:solidFill>
              <a:round/>
              <a:headEnd type="none" w="sm" len="sm"/>
              <a:tailEnd type="none" w="sm" len="sm"/>
            </a:ln>
          </p:spPr>
          <p:txBody>
            <a:bodyPr/>
            <a:lstStyle/>
            <a:p>
              <a:endParaRPr lang="zh-CN" altLang="en-US"/>
            </a:p>
          </p:txBody>
        </p:sp>
        <p:sp>
          <p:nvSpPr>
            <p:cNvPr id="256015" name="Line 15"/>
            <p:cNvSpPr>
              <a:spLocks noChangeShapeType="1"/>
            </p:cNvSpPr>
            <p:nvPr/>
          </p:nvSpPr>
          <p:spPr bwMode="auto">
            <a:xfrm flipH="1">
              <a:off x="14039" y="7443"/>
              <a:ext cx="2985" cy="6160"/>
            </a:xfrm>
            <a:prstGeom prst="line">
              <a:avLst/>
            </a:prstGeom>
            <a:noFill/>
            <a:ln w="12700">
              <a:solidFill>
                <a:srgbClr val="000000"/>
              </a:solidFill>
              <a:round/>
              <a:headEnd type="none" w="sm" len="sm"/>
              <a:tailEnd type="none" w="sm" len="sm"/>
            </a:ln>
          </p:spPr>
          <p:txBody>
            <a:bodyPr/>
            <a:lstStyle/>
            <a:p>
              <a:endParaRPr lang="zh-CN" altLang="en-US"/>
            </a:p>
          </p:txBody>
        </p:sp>
        <p:sp>
          <p:nvSpPr>
            <p:cNvPr id="256016" name="Oval 16"/>
            <p:cNvSpPr>
              <a:spLocks noChangeArrowheads="1"/>
            </p:cNvSpPr>
            <p:nvPr/>
          </p:nvSpPr>
          <p:spPr bwMode="auto">
            <a:xfrm>
              <a:off x="0" y="18453"/>
              <a:ext cx="1283" cy="1548"/>
            </a:xfrm>
            <a:prstGeom prst="ellipse">
              <a:avLst/>
            </a:prstGeom>
            <a:solidFill>
              <a:srgbClr val="000000"/>
            </a:solidFill>
            <a:ln w="12700">
              <a:solidFill>
                <a:srgbClr val="000000"/>
              </a:solidFill>
              <a:round/>
            </a:ln>
          </p:spPr>
          <p:txBody>
            <a:bodyPr/>
            <a:lstStyle/>
            <a:p>
              <a:endParaRPr lang="zh-CN" altLang="en-US"/>
            </a:p>
          </p:txBody>
        </p:sp>
        <p:sp>
          <p:nvSpPr>
            <p:cNvPr id="256017" name="Oval 17"/>
            <p:cNvSpPr>
              <a:spLocks noChangeArrowheads="1"/>
            </p:cNvSpPr>
            <p:nvPr/>
          </p:nvSpPr>
          <p:spPr bwMode="auto">
            <a:xfrm>
              <a:off x="3403" y="18453"/>
              <a:ext cx="1284" cy="1548"/>
            </a:xfrm>
            <a:prstGeom prst="ellipse">
              <a:avLst/>
            </a:prstGeom>
            <a:solidFill>
              <a:srgbClr val="000000"/>
            </a:solidFill>
            <a:ln w="12700">
              <a:solidFill>
                <a:srgbClr val="000000"/>
              </a:solidFill>
              <a:round/>
            </a:ln>
          </p:spPr>
          <p:txBody>
            <a:bodyPr/>
            <a:lstStyle/>
            <a:p>
              <a:endParaRPr lang="zh-CN" altLang="en-US"/>
            </a:p>
          </p:txBody>
        </p:sp>
        <p:sp>
          <p:nvSpPr>
            <p:cNvPr id="256018" name="Oval 18"/>
            <p:cNvSpPr>
              <a:spLocks noChangeArrowheads="1"/>
            </p:cNvSpPr>
            <p:nvPr/>
          </p:nvSpPr>
          <p:spPr bwMode="auto">
            <a:xfrm>
              <a:off x="5956" y="18453"/>
              <a:ext cx="1283" cy="1548"/>
            </a:xfrm>
            <a:prstGeom prst="ellipse">
              <a:avLst/>
            </a:prstGeom>
            <a:solidFill>
              <a:srgbClr val="000000"/>
            </a:solidFill>
            <a:ln w="12700">
              <a:solidFill>
                <a:srgbClr val="000000"/>
              </a:solidFill>
              <a:round/>
            </a:ln>
          </p:spPr>
          <p:txBody>
            <a:bodyPr/>
            <a:lstStyle/>
            <a:p>
              <a:endParaRPr lang="zh-CN" altLang="en-US"/>
            </a:p>
          </p:txBody>
        </p:sp>
        <p:sp>
          <p:nvSpPr>
            <p:cNvPr id="256019" name="Oval 19"/>
            <p:cNvSpPr>
              <a:spLocks noChangeArrowheads="1"/>
            </p:cNvSpPr>
            <p:nvPr/>
          </p:nvSpPr>
          <p:spPr bwMode="auto">
            <a:xfrm>
              <a:off x="9359" y="18453"/>
              <a:ext cx="1284" cy="1548"/>
            </a:xfrm>
            <a:prstGeom prst="ellipse">
              <a:avLst/>
            </a:prstGeom>
            <a:solidFill>
              <a:srgbClr val="000000"/>
            </a:solidFill>
            <a:ln w="12700">
              <a:solidFill>
                <a:srgbClr val="000000"/>
              </a:solidFill>
              <a:round/>
            </a:ln>
          </p:spPr>
          <p:txBody>
            <a:bodyPr/>
            <a:lstStyle/>
            <a:p>
              <a:endParaRPr lang="zh-CN" altLang="en-US"/>
            </a:p>
          </p:txBody>
        </p:sp>
        <p:sp>
          <p:nvSpPr>
            <p:cNvPr id="256020" name="Oval 20"/>
            <p:cNvSpPr>
              <a:spLocks noChangeArrowheads="1"/>
            </p:cNvSpPr>
            <p:nvPr/>
          </p:nvSpPr>
          <p:spPr bwMode="auto">
            <a:xfrm>
              <a:off x="11912" y="18453"/>
              <a:ext cx="1283" cy="1548"/>
            </a:xfrm>
            <a:prstGeom prst="ellipse">
              <a:avLst/>
            </a:prstGeom>
            <a:solidFill>
              <a:srgbClr val="000000"/>
            </a:solidFill>
            <a:ln w="12700">
              <a:solidFill>
                <a:srgbClr val="000000"/>
              </a:solidFill>
              <a:round/>
            </a:ln>
          </p:spPr>
          <p:txBody>
            <a:bodyPr/>
            <a:lstStyle/>
            <a:p>
              <a:endParaRPr lang="zh-CN" altLang="en-US"/>
            </a:p>
          </p:txBody>
        </p:sp>
        <p:sp>
          <p:nvSpPr>
            <p:cNvPr id="256021" name="Oval 21"/>
            <p:cNvSpPr>
              <a:spLocks noChangeArrowheads="1"/>
            </p:cNvSpPr>
            <p:nvPr/>
          </p:nvSpPr>
          <p:spPr bwMode="auto">
            <a:xfrm>
              <a:off x="1276" y="12302"/>
              <a:ext cx="1284" cy="1548"/>
            </a:xfrm>
            <a:prstGeom prst="ellipse">
              <a:avLst/>
            </a:prstGeom>
            <a:solidFill>
              <a:srgbClr val="000000"/>
            </a:solidFill>
            <a:ln w="12700">
              <a:solidFill>
                <a:srgbClr val="000000"/>
              </a:solidFill>
              <a:round/>
            </a:ln>
          </p:spPr>
          <p:txBody>
            <a:bodyPr/>
            <a:lstStyle/>
            <a:p>
              <a:endParaRPr lang="zh-CN" altLang="en-US"/>
            </a:p>
          </p:txBody>
        </p:sp>
        <p:sp>
          <p:nvSpPr>
            <p:cNvPr id="256022" name="Oval 22"/>
            <p:cNvSpPr>
              <a:spLocks noChangeArrowheads="1"/>
            </p:cNvSpPr>
            <p:nvPr/>
          </p:nvSpPr>
          <p:spPr bwMode="auto">
            <a:xfrm>
              <a:off x="7658" y="12302"/>
              <a:ext cx="1283" cy="1548"/>
            </a:xfrm>
            <a:prstGeom prst="ellipse">
              <a:avLst/>
            </a:prstGeom>
            <a:solidFill>
              <a:srgbClr val="000000"/>
            </a:solidFill>
            <a:ln w="12700">
              <a:solidFill>
                <a:srgbClr val="000000"/>
              </a:solidFill>
              <a:round/>
            </a:ln>
          </p:spPr>
          <p:txBody>
            <a:bodyPr/>
            <a:lstStyle/>
            <a:p>
              <a:endParaRPr lang="zh-CN" altLang="en-US"/>
            </a:p>
          </p:txBody>
        </p:sp>
        <p:sp>
          <p:nvSpPr>
            <p:cNvPr id="256023" name="Oval 23"/>
            <p:cNvSpPr>
              <a:spLocks noChangeArrowheads="1"/>
            </p:cNvSpPr>
            <p:nvPr/>
          </p:nvSpPr>
          <p:spPr bwMode="auto">
            <a:xfrm>
              <a:off x="13188" y="12302"/>
              <a:ext cx="1283" cy="1548"/>
            </a:xfrm>
            <a:prstGeom prst="ellipse">
              <a:avLst/>
            </a:prstGeom>
            <a:solidFill>
              <a:srgbClr val="000000"/>
            </a:solidFill>
            <a:ln w="12700">
              <a:solidFill>
                <a:srgbClr val="000000"/>
              </a:solidFill>
              <a:round/>
            </a:ln>
          </p:spPr>
          <p:txBody>
            <a:bodyPr/>
            <a:lstStyle/>
            <a:p>
              <a:endParaRPr lang="zh-CN" altLang="en-US"/>
            </a:p>
          </p:txBody>
        </p:sp>
        <p:sp>
          <p:nvSpPr>
            <p:cNvPr id="256024" name="Oval 24"/>
            <p:cNvSpPr>
              <a:spLocks noChangeArrowheads="1"/>
            </p:cNvSpPr>
            <p:nvPr/>
          </p:nvSpPr>
          <p:spPr bwMode="auto">
            <a:xfrm>
              <a:off x="18718" y="12302"/>
              <a:ext cx="1284" cy="1548"/>
            </a:xfrm>
            <a:prstGeom prst="ellipse">
              <a:avLst/>
            </a:prstGeom>
            <a:solidFill>
              <a:srgbClr val="000000"/>
            </a:solidFill>
            <a:ln w="12700">
              <a:solidFill>
                <a:srgbClr val="000000"/>
              </a:solidFill>
              <a:round/>
            </a:ln>
          </p:spPr>
          <p:txBody>
            <a:bodyPr/>
            <a:lstStyle/>
            <a:p>
              <a:endParaRPr lang="zh-CN" altLang="en-US"/>
            </a:p>
          </p:txBody>
        </p:sp>
        <p:sp>
          <p:nvSpPr>
            <p:cNvPr id="256025" name="Oval 25"/>
            <p:cNvSpPr>
              <a:spLocks noChangeArrowheads="1"/>
            </p:cNvSpPr>
            <p:nvPr/>
          </p:nvSpPr>
          <p:spPr bwMode="auto">
            <a:xfrm>
              <a:off x="4254" y="6151"/>
              <a:ext cx="1284" cy="1548"/>
            </a:xfrm>
            <a:prstGeom prst="ellipse">
              <a:avLst/>
            </a:prstGeom>
            <a:solidFill>
              <a:srgbClr val="000000"/>
            </a:solidFill>
            <a:ln w="12700">
              <a:solidFill>
                <a:srgbClr val="000000"/>
              </a:solidFill>
              <a:round/>
            </a:ln>
          </p:spPr>
          <p:txBody>
            <a:bodyPr/>
            <a:lstStyle/>
            <a:p>
              <a:endParaRPr lang="zh-CN" altLang="en-US"/>
            </a:p>
          </p:txBody>
        </p:sp>
        <p:sp>
          <p:nvSpPr>
            <p:cNvPr id="256026" name="Oval 26"/>
            <p:cNvSpPr>
              <a:spLocks noChangeArrowheads="1"/>
            </p:cNvSpPr>
            <p:nvPr/>
          </p:nvSpPr>
          <p:spPr bwMode="auto">
            <a:xfrm>
              <a:off x="16592" y="6151"/>
              <a:ext cx="1283" cy="1548"/>
            </a:xfrm>
            <a:prstGeom prst="ellipse">
              <a:avLst/>
            </a:prstGeom>
            <a:solidFill>
              <a:srgbClr val="000000"/>
            </a:solidFill>
            <a:ln w="12700">
              <a:solidFill>
                <a:srgbClr val="000000"/>
              </a:solidFill>
              <a:round/>
            </a:ln>
          </p:spPr>
          <p:txBody>
            <a:bodyPr/>
            <a:lstStyle/>
            <a:p>
              <a:endParaRPr lang="zh-CN" altLang="en-US"/>
            </a:p>
          </p:txBody>
        </p:sp>
        <p:sp>
          <p:nvSpPr>
            <p:cNvPr id="256027" name="Oval 27"/>
            <p:cNvSpPr>
              <a:spLocks noChangeArrowheads="1"/>
            </p:cNvSpPr>
            <p:nvPr/>
          </p:nvSpPr>
          <p:spPr bwMode="auto">
            <a:xfrm>
              <a:off x="10210" y="0"/>
              <a:ext cx="1284" cy="1548"/>
            </a:xfrm>
            <a:prstGeom prst="ellipse">
              <a:avLst/>
            </a:prstGeom>
            <a:solidFill>
              <a:srgbClr val="000000"/>
            </a:solidFill>
            <a:ln w="12700">
              <a:solidFill>
                <a:srgbClr val="000000"/>
              </a:solidFill>
              <a:round/>
            </a:ln>
          </p:spPr>
          <p:txBody>
            <a:bodyPr/>
            <a:lstStyle/>
            <a:p>
              <a:endParaRPr lang="zh-CN" altLang="en-US"/>
            </a:p>
          </p:txBody>
        </p:sp>
      </p:grpSp>
      <p:sp>
        <p:nvSpPr>
          <p:cNvPr id="4" name="灯片编号占位符 3"/>
          <p:cNvSpPr>
            <a:spLocks noGrp="1"/>
          </p:cNvSpPr>
          <p:nvPr>
            <p:ph type="sldNum" sz="quarter" idx="12"/>
          </p:nvPr>
        </p:nvSpPr>
        <p:spPr/>
        <p:txBody>
          <a:bodyPr/>
          <a:lstStyle/>
          <a:p>
            <a:pPr>
              <a:defRPr/>
            </a:pPr>
            <a:fld id="{1A4D8413-F13E-4D81-9E01-AD428D966EC0}"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49" name="Rectangle 2"/>
          <p:cNvSpPr>
            <a:spLocks noGrp="1"/>
          </p:cNvSpPr>
          <p:nvPr>
            <p:ph type="title"/>
          </p:nvPr>
        </p:nvSpPr>
        <p:spPr/>
        <p:txBody>
          <a:bodyPr/>
          <a:lstStyle/>
          <a:p>
            <a:pPr eaLnBrk="1" hangingPunct="1"/>
            <a:r>
              <a:rPr lang="zh-CN" altLang="en-US" smtClean="0"/>
              <a:t>二叉树</a:t>
            </a:r>
            <a:endParaRPr lang="zh-CN" altLang="en-US" smtClean="0"/>
          </a:p>
        </p:txBody>
      </p:sp>
      <p:sp>
        <p:nvSpPr>
          <p:cNvPr id="258050" name="Rectangle 3"/>
          <p:cNvSpPr>
            <a:spLocks noGrp="1"/>
          </p:cNvSpPr>
          <p:nvPr>
            <p:ph type="body" idx="1"/>
          </p:nvPr>
        </p:nvSpPr>
        <p:spPr/>
        <p:txBody>
          <a:bodyPr/>
          <a:lstStyle/>
          <a:p>
            <a:pPr eaLnBrk="1" hangingPunct="1">
              <a:lnSpc>
                <a:spcPct val="80000"/>
              </a:lnSpc>
            </a:pPr>
            <a:r>
              <a:rPr lang="zh-CN" altLang="en-US" smtClean="0"/>
              <a:t>二叉树的性质 ：</a:t>
            </a:r>
            <a:endParaRPr lang="zh-CN" altLang="en-US" smtClean="0"/>
          </a:p>
          <a:p>
            <a:pPr lvl="1" eaLnBrk="1" hangingPunct="1">
              <a:lnSpc>
                <a:spcPct val="110000"/>
              </a:lnSpc>
            </a:pPr>
            <a:r>
              <a:rPr lang="zh-CN" altLang="en-US" sz="2000" smtClean="0"/>
              <a:t>二叉树第</a:t>
            </a:r>
            <a:r>
              <a:rPr lang="en-US" altLang="zh-CN" sz="2000" smtClean="0"/>
              <a:t>i</a:t>
            </a:r>
            <a:r>
              <a:rPr lang="zh-CN" altLang="en-US" sz="2000" smtClean="0"/>
              <a:t>（</a:t>
            </a:r>
            <a:r>
              <a:rPr lang="en-US" altLang="zh-CN" sz="2000" smtClean="0"/>
              <a:t>i≥1</a:t>
            </a:r>
            <a:r>
              <a:rPr lang="zh-CN" altLang="en-US" sz="2000" smtClean="0"/>
              <a:t>）层上的节点最多为</a:t>
            </a:r>
            <a:r>
              <a:rPr lang="en-US" altLang="zh-CN" sz="2000" b="1" smtClean="0"/>
              <a:t>2</a:t>
            </a:r>
            <a:r>
              <a:rPr lang="en-US" altLang="zh-CN" sz="2000" b="1" baseline="30000" smtClean="0"/>
              <a:t>i-1</a:t>
            </a:r>
            <a:r>
              <a:rPr lang="zh-CN" altLang="en-US" sz="2000" smtClean="0"/>
              <a:t>个。</a:t>
            </a:r>
            <a:endParaRPr lang="zh-CN" altLang="en-US" sz="2000" smtClean="0"/>
          </a:p>
          <a:p>
            <a:pPr lvl="1" eaLnBrk="1" hangingPunct="1">
              <a:lnSpc>
                <a:spcPct val="110000"/>
              </a:lnSpc>
            </a:pPr>
            <a:r>
              <a:rPr lang="zh-CN" altLang="en-US" sz="2000" smtClean="0"/>
              <a:t>深度为</a:t>
            </a:r>
            <a:r>
              <a:rPr lang="en-US" altLang="zh-CN" sz="2000" smtClean="0"/>
              <a:t>k</a:t>
            </a:r>
            <a:r>
              <a:rPr lang="zh-CN" altLang="en-US" sz="2000" smtClean="0"/>
              <a:t>（</a:t>
            </a:r>
            <a:r>
              <a:rPr lang="en-US" altLang="zh-CN" sz="2000" smtClean="0"/>
              <a:t>k≥1</a:t>
            </a:r>
            <a:r>
              <a:rPr lang="zh-CN" altLang="en-US" sz="2000" smtClean="0"/>
              <a:t>）的二叉树最多有</a:t>
            </a:r>
            <a:r>
              <a:rPr lang="en-US" altLang="zh-CN" sz="2000" b="1" smtClean="0"/>
              <a:t>2</a:t>
            </a:r>
            <a:r>
              <a:rPr lang="en-US" altLang="zh-CN" sz="2000" b="1" baseline="30000" smtClean="0"/>
              <a:t>k</a:t>
            </a:r>
            <a:r>
              <a:rPr lang="zh-CN" altLang="en-US" sz="2000" b="1" smtClean="0"/>
              <a:t>－</a:t>
            </a:r>
            <a:r>
              <a:rPr lang="en-US" altLang="zh-CN" sz="2000" b="1" smtClean="0"/>
              <a:t>1</a:t>
            </a:r>
            <a:r>
              <a:rPr lang="zh-CN" altLang="en-US" sz="2000" smtClean="0"/>
              <a:t>个节点。</a:t>
            </a:r>
            <a:endParaRPr lang="zh-CN" altLang="en-US" sz="2000" smtClean="0"/>
          </a:p>
          <a:p>
            <a:pPr lvl="1" eaLnBrk="1" hangingPunct="1">
              <a:lnSpc>
                <a:spcPct val="110000"/>
              </a:lnSpc>
            </a:pPr>
            <a:r>
              <a:rPr lang="zh-CN" altLang="en-US" sz="2000" smtClean="0"/>
              <a:t>在任意一棵二叉树中，树叶的数目比度数为</a:t>
            </a:r>
            <a:r>
              <a:rPr lang="en-US" altLang="zh-CN" sz="2000" smtClean="0"/>
              <a:t>2</a:t>
            </a:r>
            <a:r>
              <a:rPr lang="zh-CN" altLang="en-US" sz="2000" smtClean="0"/>
              <a:t>的节点的数目多一。</a:t>
            </a:r>
            <a:endParaRPr lang="zh-CN" altLang="en-US" sz="2000" smtClean="0"/>
          </a:p>
          <a:p>
            <a:pPr lvl="2" eaLnBrk="1" hangingPunct="1">
              <a:lnSpc>
                <a:spcPct val="110000"/>
              </a:lnSpc>
              <a:buFont typeface="Wingdings 3" panose="05040102010807070707" pitchFamily="18" charset="2"/>
              <a:buNone/>
            </a:pPr>
            <a:r>
              <a:rPr lang="zh-CN" altLang="en-US" sz="1800" smtClean="0"/>
              <a:t>总节点数为各类节点之和：</a:t>
            </a:r>
            <a:r>
              <a:rPr lang="en-US" altLang="zh-CN" sz="1800" smtClean="0"/>
              <a:t>n = n</a:t>
            </a:r>
            <a:r>
              <a:rPr lang="en-US" altLang="zh-CN" sz="1800" baseline="-25000" smtClean="0"/>
              <a:t>0</a:t>
            </a:r>
            <a:r>
              <a:rPr lang="en-US" altLang="zh-CN" sz="1800" smtClean="0"/>
              <a:t> + n</a:t>
            </a:r>
            <a:r>
              <a:rPr lang="en-US" altLang="zh-CN" sz="1800" baseline="-25000" smtClean="0"/>
              <a:t>1</a:t>
            </a:r>
            <a:r>
              <a:rPr lang="en-US" altLang="zh-CN" sz="1800" smtClean="0"/>
              <a:t> + n</a:t>
            </a:r>
            <a:r>
              <a:rPr lang="en-US" altLang="zh-CN" sz="1800" baseline="-25000" smtClean="0"/>
              <a:t>2</a:t>
            </a:r>
            <a:r>
              <a:rPr lang="en-US" altLang="zh-CN" sz="1800" smtClean="0"/>
              <a:t>  </a:t>
            </a:r>
            <a:endParaRPr lang="en-US" altLang="zh-CN" sz="1800" smtClean="0"/>
          </a:p>
          <a:p>
            <a:pPr lvl="2" eaLnBrk="1" hangingPunct="1">
              <a:lnSpc>
                <a:spcPct val="110000"/>
              </a:lnSpc>
              <a:buFont typeface="Wingdings 3" panose="05040102010807070707" pitchFamily="18" charset="2"/>
              <a:buNone/>
            </a:pPr>
            <a:r>
              <a:rPr lang="zh-CN" altLang="en-US" sz="1800" smtClean="0"/>
              <a:t>总节点数为所有子节点数加一：</a:t>
            </a:r>
            <a:r>
              <a:rPr lang="en-US" altLang="zh-CN" sz="1800" smtClean="0"/>
              <a:t>n = n</a:t>
            </a:r>
            <a:r>
              <a:rPr lang="en-US" altLang="zh-CN" sz="1800" baseline="-25000" smtClean="0"/>
              <a:t>1</a:t>
            </a:r>
            <a:r>
              <a:rPr lang="en-US" altLang="zh-CN" sz="1800" smtClean="0"/>
              <a:t> + 2*n</a:t>
            </a:r>
            <a:r>
              <a:rPr lang="en-US" altLang="zh-CN" sz="1800" baseline="-25000" smtClean="0"/>
              <a:t>2 </a:t>
            </a:r>
            <a:r>
              <a:rPr lang="en-US" altLang="zh-CN" sz="1800" smtClean="0"/>
              <a:t>+ 1</a:t>
            </a:r>
            <a:endParaRPr lang="en-US" altLang="zh-CN" sz="1800" smtClean="0"/>
          </a:p>
          <a:p>
            <a:pPr lvl="2" eaLnBrk="1" hangingPunct="1">
              <a:lnSpc>
                <a:spcPct val="110000"/>
              </a:lnSpc>
              <a:buFont typeface="Wingdings 3" panose="05040102010807070707" pitchFamily="18" charset="2"/>
              <a:buNone/>
            </a:pPr>
            <a:r>
              <a:rPr lang="en-US" altLang="zh-CN" sz="1800" smtClean="0"/>
              <a:t>		</a:t>
            </a:r>
            <a:r>
              <a:rPr lang="zh-CN" altLang="en-US" sz="1800" smtClean="0"/>
              <a:t>故得：</a:t>
            </a:r>
            <a:r>
              <a:rPr lang="en-US" altLang="zh-CN" sz="1800" smtClean="0"/>
              <a:t>n</a:t>
            </a:r>
            <a:r>
              <a:rPr lang="en-US" altLang="zh-CN" sz="1800" baseline="-25000" smtClean="0"/>
              <a:t>0</a:t>
            </a:r>
            <a:r>
              <a:rPr lang="en-US" altLang="zh-CN" sz="1800" smtClean="0"/>
              <a:t> = n</a:t>
            </a:r>
            <a:r>
              <a:rPr lang="en-US" altLang="zh-CN" sz="1800" baseline="-25000" smtClean="0"/>
              <a:t>2</a:t>
            </a:r>
            <a:r>
              <a:rPr lang="en-US" altLang="zh-CN" sz="1800" smtClean="0"/>
              <a:t> + 1 ;</a:t>
            </a:r>
            <a:endParaRPr lang="en-US" altLang="zh-CN" sz="1800" smtClean="0"/>
          </a:p>
          <a:p>
            <a:pPr lvl="1" eaLnBrk="1" hangingPunct="1">
              <a:lnSpc>
                <a:spcPct val="110000"/>
              </a:lnSpc>
            </a:pPr>
            <a:r>
              <a:rPr lang="zh-CN" altLang="en-US" sz="2000" b="1" smtClean="0"/>
              <a:t>满二叉树</a:t>
            </a:r>
            <a:r>
              <a:rPr lang="zh-CN" altLang="en-US" sz="2000" smtClean="0"/>
              <a:t> ：深度为</a:t>
            </a:r>
            <a:r>
              <a:rPr lang="en-US" altLang="zh-CN" sz="2000" smtClean="0"/>
              <a:t>k</a:t>
            </a:r>
            <a:r>
              <a:rPr lang="zh-CN" altLang="en-US" sz="2000" smtClean="0"/>
              <a:t>（</a:t>
            </a:r>
            <a:r>
              <a:rPr lang="en-US" altLang="zh-CN" sz="2000" smtClean="0"/>
              <a:t>k≥1</a:t>
            </a:r>
            <a:r>
              <a:rPr lang="zh-CN" altLang="en-US" sz="2000" smtClean="0"/>
              <a:t>）时有</a:t>
            </a:r>
            <a:r>
              <a:rPr lang="en-US" altLang="zh-CN" sz="2000" smtClean="0"/>
              <a:t>2</a:t>
            </a:r>
            <a:r>
              <a:rPr lang="en-US" altLang="zh-CN" sz="2000" baseline="30000" smtClean="0"/>
              <a:t>k</a:t>
            </a:r>
            <a:r>
              <a:rPr lang="zh-CN" altLang="en-US" sz="2000" smtClean="0"/>
              <a:t>－</a:t>
            </a:r>
            <a:r>
              <a:rPr lang="en-US" altLang="zh-CN" sz="2000" smtClean="0"/>
              <a:t>1</a:t>
            </a:r>
            <a:r>
              <a:rPr lang="zh-CN" altLang="en-US" sz="2000" smtClean="0"/>
              <a:t>个节点的二叉树。</a:t>
            </a:r>
            <a:endParaRPr lang="zh-CN" altLang="en-US" sz="2000" smtClean="0"/>
          </a:p>
          <a:p>
            <a:pPr lvl="1" eaLnBrk="1" hangingPunct="1">
              <a:lnSpc>
                <a:spcPct val="110000"/>
              </a:lnSpc>
            </a:pPr>
            <a:r>
              <a:rPr lang="zh-CN" altLang="en-US" sz="2000" b="1" smtClean="0"/>
              <a:t>完全二叉树</a:t>
            </a:r>
            <a:r>
              <a:rPr lang="zh-CN" altLang="en-US" sz="2000" smtClean="0"/>
              <a:t> ：只有最下面两层有度数小于</a:t>
            </a:r>
            <a:r>
              <a:rPr lang="en-US" altLang="zh-CN" sz="2000" smtClean="0"/>
              <a:t>2</a:t>
            </a:r>
            <a:r>
              <a:rPr lang="zh-CN" altLang="en-US" sz="2000" smtClean="0"/>
              <a:t>的节点，且最下面一层的叶节点集中在最左边的若干位置上。</a:t>
            </a:r>
            <a:endParaRPr lang="zh-CN" altLang="en-US" sz="2000" smtClean="0"/>
          </a:p>
          <a:p>
            <a:pPr lvl="1" eaLnBrk="1" hangingPunct="1">
              <a:lnSpc>
                <a:spcPct val="110000"/>
              </a:lnSpc>
            </a:pPr>
            <a:r>
              <a:rPr lang="zh-CN" altLang="en-US" sz="2000" smtClean="0"/>
              <a:t>具有</a:t>
            </a:r>
            <a:r>
              <a:rPr lang="en-US" altLang="zh-CN" sz="2000" smtClean="0"/>
              <a:t>n</a:t>
            </a:r>
            <a:r>
              <a:rPr lang="zh-CN" altLang="en-US" sz="2000" smtClean="0"/>
              <a:t>个节点的完全二叉树的深度为</a:t>
            </a:r>
            <a:endParaRPr lang="zh-CN" altLang="en-US" sz="2000" smtClean="0"/>
          </a:p>
          <a:p>
            <a:pPr lvl="1" eaLnBrk="1" hangingPunct="1">
              <a:lnSpc>
                <a:spcPct val="110000"/>
              </a:lnSpc>
              <a:buFont typeface="Wingdings 3" panose="05040102010807070707" pitchFamily="18" charset="2"/>
              <a:buNone/>
            </a:pPr>
            <a:r>
              <a:rPr lang="zh-CN" altLang="en-US" sz="2000" smtClean="0"/>
              <a:t>		 （</a:t>
            </a:r>
            <a:r>
              <a:rPr lang="en-US" altLang="zh-CN" sz="2000" smtClean="0"/>
              <a:t>log2n</a:t>
            </a:r>
            <a:r>
              <a:rPr lang="zh-CN" altLang="en-US" sz="2000" smtClean="0"/>
              <a:t>）＋</a:t>
            </a:r>
            <a:r>
              <a:rPr lang="en-US" altLang="zh-CN" sz="2000" smtClean="0"/>
              <a:t>1</a:t>
            </a:r>
            <a:r>
              <a:rPr lang="zh-CN" altLang="en-US" sz="2000" smtClean="0"/>
              <a:t>或</a:t>
            </a:r>
            <a:r>
              <a:rPr lang="en-US" altLang="zh-CN" sz="2000" smtClean="0"/>
              <a:t>『log2(n+1)</a:t>
            </a:r>
            <a:r>
              <a:rPr lang="zh-CN" altLang="en-US" sz="2000" smtClean="0"/>
              <a:t>。</a:t>
            </a:r>
            <a:endParaRPr lang="zh-CN" altLang="en-US" sz="2000" smtClean="0"/>
          </a:p>
        </p:txBody>
      </p:sp>
      <p:grpSp>
        <p:nvGrpSpPr>
          <p:cNvPr id="258051" name="Group 4"/>
          <p:cNvGrpSpPr/>
          <p:nvPr/>
        </p:nvGrpSpPr>
        <p:grpSpPr bwMode="auto">
          <a:xfrm>
            <a:off x="1600200" y="5562600"/>
            <a:ext cx="152400" cy="228600"/>
            <a:chOff x="960" y="3504"/>
            <a:chExt cx="96" cy="144"/>
          </a:xfrm>
        </p:grpSpPr>
        <p:sp>
          <p:nvSpPr>
            <p:cNvPr id="4342789" name="Line 5"/>
            <p:cNvSpPr>
              <a:spLocks noChangeShapeType="1"/>
            </p:cNvSpPr>
            <p:nvPr/>
          </p:nvSpPr>
          <p:spPr bwMode="auto">
            <a:xfrm>
              <a:off x="960" y="3504"/>
              <a:ext cx="0" cy="144"/>
            </a:xfrm>
            <a:prstGeom prst="line">
              <a:avLst/>
            </a:prstGeom>
            <a:noFill/>
            <a:ln w="9525">
              <a:solidFill>
                <a:schemeClr val="tx1"/>
              </a:solidFill>
              <a:round/>
            </a:ln>
            <a:effectLst>
              <a:outerShdw dist="107763" dir="2700000" algn="ctr" rotWithShape="0">
                <a:schemeClr val="bg2"/>
              </a:outerShdw>
            </a:effectLst>
          </p:spPr>
          <p:txBody>
            <a:bodyPr wrap="none" anchor="ctr">
              <a:spAutoFit/>
            </a:bodyPr>
            <a:lstStyle/>
            <a:p>
              <a:pPr>
                <a:defRPr/>
              </a:pPr>
              <a:endParaRPr lang="zh-CN" altLang="en-US">
                <a:latin typeface="Arial" panose="020B0604020202020204" pitchFamily="34" charset="0"/>
                <a:ea typeface="宋体" panose="02010600030101010101" pitchFamily="2" charset="-122"/>
              </a:endParaRPr>
            </a:p>
          </p:txBody>
        </p:sp>
        <p:sp>
          <p:nvSpPr>
            <p:cNvPr id="4342790" name="Line 6"/>
            <p:cNvSpPr>
              <a:spLocks noChangeShapeType="1"/>
            </p:cNvSpPr>
            <p:nvPr/>
          </p:nvSpPr>
          <p:spPr bwMode="auto">
            <a:xfrm>
              <a:off x="960" y="3648"/>
              <a:ext cx="96" cy="0"/>
            </a:xfrm>
            <a:prstGeom prst="line">
              <a:avLst/>
            </a:prstGeom>
            <a:noFill/>
            <a:ln w="9525">
              <a:solidFill>
                <a:schemeClr val="tx1"/>
              </a:solidFill>
              <a:round/>
            </a:ln>
            <a:effectLst>
              <a:outerShdw dist="107763" dir="2700000" algn="ctr" rotWithShape="0">
                <a:schemeClr val="bg2"/>
              </a:outerShdw>
            </a:effectLst>
          </p:spPr>
          <p:txBody>
            <a:bodyPr wrap="none" anchor="ctr">
              <a:spAutoFit/>
            </a:bodyPr>
            <a:lstStyle/>
            <a:p>
              <a:pPr>
                <a:defRPr/>
              </a:pPr>
              <a:endParaRPr lang="zh-CN" altLang="en-US">
                <a:latin typeface="Arial" panose="020B0604020202020204" pitchFamily="34" charset="0"/>
                <a:ea typeface="宋体" panose="02010600030101010101" pitchFamily="2" charset="-122"/>
              </a:endParaRPr>
            </a:p>
          </p:txBody>
        </p:sp>
      </p:grpSp>
      <p:grpSp>
        <p:nvGrpSpPr>
          <p:cNvPr id="258052" name="Group 7"/>
          <p:cNvGrpSpPr/>
          <p:nvPr/>
        </p:nvGrpSpPr>
        <p:grpSpPr bwMode="auto">
          <a:xfrm>
            <a:off x="2362200" y="5562600"/>
            <a:ext cx="152400" cy="228600"/>
            <a:chOff x="1104" y="3600"/>
            <a:chExt cx="96" cy="144"/>
          </a:xfrm>
        </p:grpSpPr>
        <p:sp>
          <p:nvSpPr>
            <p:cNvPr id="4342792" name="Line 8"/>
            <p:cNvSpPr>
              <a:spLocks noChangeShapeType="1"/>
            </p:cNvSpPr>
            <p:nvPr/>
          </p:nvSpPr>
          <p:spPr bwMode="auto">
            <a:xfrm>
              <a:off x="1200" y="3600"/>
              <a:ext cx="0" cy="144"/>
            </a:xfrm>
            <a:prstGeom prst="line">
              <a:avLst/>
            </a:prstGeom>
            <a:noFill/>
            <a:ln w="9525">
              <a:solidFill>
                <a:schemeClr val="tx1"/>
              </a:solidFill>
              <a:round/>
            </a:ln>
            <a:effectLst>
              <a:outerShdw dist="107763" dir="2700000" algn="ctr" rotWithShape="0">
                <a:schemeClr val="bg2"/>
              </a:outerShdw>
            </a:effectLst>
          </p:spPr>
          <p:txBody>
            <a:bodyPr wrap="none" anchor="ctr">
              <a:spAutoFit/>
            </a:bodyPr>
            <a:lstStyle/>
            <a:p>
              <a:pPr>
                <a:defRPr/>
              </a:pPr>
              <a:endParaRPr lang="zh-CN" altLang="en-US">
                <a:latin typeface="Arial" panose="020B0604020202020204" pitchFamily="34" charset="0"/>
                <a:ea typeface="宋体" panose="02010600030101010101" pitchFamily="2" charset="-122"/>
              </a:endParaRPr>
            </a:p>
          </p:txBody>
        </p:sp>
        <p:sp>
          <p:nvSpPr>
            <p:cNvPr id="4342793" name="Line 9"/>
            <p:cNvSpPr>
              <a:spLocks noChangeShapeType="1"/>
            </p:cNvSpPr>
            <p:nvPr/>
          </p:nvSpPr>
          <p:spPr bwMode="auto">
            <a:xfrm>
              <a:off x="1104" y="3744"/>
              <a:ext cx="96" cy="0"/>
            </a:xfrm>
            <a:prstGeom prst="line">
              <a:avLst/>
            </a:prstGeom>
            <a:noFill/>
            <a:ln w="9525">
              <a:solidFill>
                <a:schemeClr val="tx1"/>
              </a:solidFill>
              <a:round/>
            </a:ln>
            <a:effectLst>
              <a:outerShdw dist="107763" dir="2700000" algn="ctr" rotWithShape="0">
                <a:schemeClr val="bg2"/>
              </a:outerShdw>
            </a:effectLst>
          </p:spPr>
          <p:txBody>
            <a:bodyPr wrap="none" anchor="ctr">
              <a:spAutoFit/>
            </a:bodyPr>
            <a:lstStyle/>
            <a:p>
              <a:pPr>
                <a:defRPr/>
              </a:pPr>
              <a:endParaRPr lang="zh-CN" altLang="en-US">
                <a:latin typeface="Arial" panose="020B0604020202020204" pitchFamily="34" charset="0"/>
                <a:ea typeface="宋体" panose="02010600030101010101" pitchFamily="2" charset="-122"/>
              </a:endParaRPr>
            </a:p>
          </p:txBody>
        </p:sp>
      </p:grpSp>
      <p:sp>
        <p:nvSpPr>
          <p:cNvPr id="5" name="灯片编号占位符 4"/>
          <p:cNvSpPr>
            <a:spLocks noGrp="1"/>
          </p:cNvSpPr>
          <p:nvPr>
            <p:ph type="sldNum" sz="quarter" idx="12"/>
          </p:nvPr>
        </p:nvSpPr>
        <p:spPr/>
        <p:txBody>
          <a:bodyPr/>
          <a:lstStyle/>
          <a:p>
            <a:pPr>
              <a:defRPr/>
            </a:pPr>
            <a:fld id="{49D1C2E3-B0F7-4E3F-B27D-2C47027ED8D5}"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7" name="Rectangle 2"/>
          <p:cNvSpPr>
            <a:spLocks noGrp="1"/>
          </p:cNvSpPr>
          <p:nvPr>
            <p:ph type="title"/>
          </p:nvPr>
        </p:nvSpPr>
        <p:spPr/>
        <p:txBody>
          <a:bodyPr/>
          <a:lstStyle/>
          <a:p>
            <a:pPr eaLnBrk="1" hangingPunct="1"/>
            <a:r>
              <a:rPr lang="zh-CN" altLang="en-US" smtClean="0"/>
              <a:t>二叉树</a:t>
            </a:r>
            <a:endParaRPr lang="zh-CN" altLang="en-US" smtClean="0"/>
          </a:p>
        </p:txBody>
      </p:sp>
      <p:sp>
        <p:nvSpPr>
          <p:cNvPr id="260098" name="Rectangle 3"/>
          <p:cNvSpPr>
            <a:spLocks noGrp="1"/>
          </p:cNvSpPr>
          <p:nvPr>
            <p:ph type="body" idx="1"/>
          </p:nvPr>
        </p:nvSpPr>
        <p:spPr/>
        <p:txBody>
          <a:bodyPr/>
          <a:lstStyle/>
          <a:p>
            <a:pPr eaLnBrk="1" hangingPunct="1">
              <a:lnSpc>
                <a:spcPct val="90000"/>
              </a:lnSpc>
            </a:pPr>
            <a:r>
              <a:rPr lang="zh-CN" altLang="en-US" smtClean="0"/>
              <a:t>二叉树的存储 ：</a:t>
            </a:r>
            <a:r>
              <a:rPr lang="zh-CN" altLang="en-US" sz="2400" smtClean="0"/>
              <a:t> </a:t>
            </a:r>
            <a:endParaRPr lang="zh-CN" altLang="en-US" sz="2400" smtClean="0"/>
          </a:p>
          <a:p>
            <a:pPr lvl="1" eaLnBrk="1" hangingPunct="1">
              <a:lnSpc>
                <a:spcPct val="130000"/>
              </a:lnSpc>
            </a:pPr>
            <a:r>
              <a:rPr lang="zh-CN" altLang="en-US" b="1" smtClean="0"/>
              <a:t>顺序存储结构</a:t>
            </a:r>
            <a:r>
              <a:rPr lang="zh-CN" altLang="en-US" smtClean="0"/>
              <a:t> ：完全二叉树节点的编号方法是从上到下，从左到右，根节点为</a:t>
            </a:r>
            <a:r>
              <a:rPr lang="en-US" altLang="zh-CN" smtClean="0"/>
              <a:t>1</a:t>
            </a:r>
            <a:r>
              <a:rPr lang="zh-CN" altLang="en-US" smtClean="0"/>
              <a:t>号节点。设完全二叉树的节点数为</a:t>
            </a:r>
            <a:r>
              <a:rPr lang="en-US" altLang="zh-CN" smtClean="0"/>
              <a:t>n</a:t>
            </a:r>
            <a:r>
              <a:rPr lang="zh-CN" altLang="en-US" smtClean="0"/>
              <a:t>，某节点编号为</a:t>
            </a:r>
            <a:r>
              <a:rPr lang="en-US" altLang="zh-CN" smtClean="0"/>
              <a:t>i</a:t>
            </a:r>
            <a:endParaRPr lang="en-US" altLang="zh-CN" smtClean="0"/>
          </a:p>
          <a:p>
            <a:pPr lvl="2" eaLnBrk="1" hangingPunct="1">
              <a:lnSpc>
                <a:spcPct val="130000"/>
              </a:lnSpc>
            </a:pPr>
            <a:r>
              <a:rPr lang="zh-CN" altLang="en-US" sz="1800" smtClean="0"/>
              <a:t>当</a:t>
            </a:r>
            <a:r>
              <a:rPr lang="en-US" altLang="zh-CN" sz="1800" smtClean="0"/>
              <a:t>i</a:t>
            </a:r>
            <a:r>
              <a:rPr lang="zh-CN" altLang="en-US" sz="1800" smtClean="0"/>
              <a:t>＞</a:t>
            </a:r>
            <a:r>
              <a:rPr lang="en-US" altLang="zh-CN" sz="1800" smtClean="0"/>
              <a:t>1</a:t>
            </a:r>
            <a:r>
              <a:rPr lang="zh-CN" altLang="en-US" sz="1800" smtClean="0"/>
              <a:t>（不是根节点）时，有父节点，其编号为</a:t>
            </a:r>
            <a:r>
              <a:rPr lang="en-US" altLang="zh-CN" sz="1800" smtClean="0"/>
              <a:t>i/2</a:t>
            </a:r>
            <a:r>
              <a:rPr lang="zh-CN" altLang="en-US" sz="1800" smtClean="0"/>
              <a:t>」</a:t>
            </a:r>
            <a:r>
              <a:rPr lang="en-US" altLang="zh-CN" sz="1800" smtClean="0"/>
              <a:t>;</a:t>
            </a:r>
            <a:endParaRPr lang="en-US" altLang="zh-CN" sz="1800" smtClean="0"/>
          </a:p>
          <a:p>
            <a:pPr lvl="2" eaLnBrk="1" hangingPunct="1">
              <a:lnSpc>
                <a:spcPct val="130000"/>
              </a:lnSpc>
            </a:pPr>
            <a:r>
              <a:rPr lang="zh-CN" altLang="en-US" sz="1800" smtClean="0"/>
              <a:t>当</a:t>
            </a:r>
            <a:r>
              <a:rPr lang="en-US" altLang="zh-CN" sz="1800" smtClean="0"/>
              <a:t>2*i≤n</a:t>
            </a:r>
            <a:r>
              <a:rPr lang="zh-CN" altLang="en-US" sz="1800" smtClean="0"/>
              <a:t>时，有左孩子，其编号为</a:t>
            </a:r>
            <a:r>
              <a:rPr lang="en-US" altLang="zh-CN" sz="1800" smtClean="0"/>
              <a:t>2*i ,</a:t>
            </a:r>
            <a:r>
              <a:rPr lang="zh-CN" altLang="en-US" sz="1800" smtClean="0"/>
              <a:t>否则没有左孩子，本身是叶节点</a:t>
            </a:r>
            <a:r>
              <a:rPr lang="en-US" altLang="zh-CN" sz="1800" smtClean="0"/>
              <a:t>;</a:t>
            </a:r>
            <a:endParaRPr lang="en-US" altLang="zh-CN" sz="1800" smtClean="0"/>
          </a:p>
          <a:p>
            <a:pPr lvl="2" eaLnBrk="1" hangingPunct="1">
              <a:lnSpc>
                <a:spcPct val="130000"/>
              </a:lnSpc>
            </a:pPr>
            <a:r>
              <a:rPr lang="zh-CN" altLang="en-US" sz="1800" smtClean="0"/>
              <a:t>当</a:t>
            </a:r>
            <a:r>
              <a:rPr lang="en-US" altLang="zh-CN" sz="1800" smtClean="0"/>
              <a:t>2*i</a:t>
            </a:r>
            <a:r>
              <a:rPr lang="zh-CN" altLang="en-US" sz="1800" smtClean="0"/>
              <a:t>＋</a:t>
            </a:r>
            <a:r>
              <a:rPr lang="en-US" altLang="zh-CN" sz="1800" smtClean="0"/>
              <a:t>1≤n</a:t>
            </a:r>
            <a:r>
              <a:rPr lang="zh-CN" altLang="en-US" sz="1800" smtClean="0"/>
              <a:t>时，有右孩子，其编号为</a:t>
            </a:r>
            <a:r>
              <a:rPr lang="en-US" altLang="zh-CN" sz="1800" smtClean="0"/>
              <a:t>2*i+1 ,</a:t>
            </a:r>
            <a:r>
              <a:rPr lang="zh-CN" altLang="en-US" sz="1800" smtClean="0"/>
              <a:t>否则没有右孩子；</a:t>
            </a:r>
            <a:endParaRPr lang="zh-CN" altLang="en-US" sz="1800" smtClean="0"/>
          </a:p>
          <a:p>
            <a:pPr lvl="2" eaLnBrk="1" hangingPunct="1">
              <a:lnSpc>
                <a:spcPct val="130000"/>
              </a:lnSpc>
            </a:pPr>
            <a:r>
              <a:rPr lang="zh-CN" altLang="en-US" sz="1800" smtClean="0"/>
              <a:t>当</a:t>
            </a:r>
            <a:r>
              <a:rPr lang="en-US" altLang="zh-CN" sz="1800" smtClean="0"/>
              <a:t>i</a:t>
            </a:r>
            <a:r>
              <a:rPr lang="zh-CN" altLang="en-US" sz="1800" smtClean="0"/>
              <a:t>为奇数且不为</a:t>
            </a:r>
            <a:r>
              <a:rPr lang="en-US" altLang="zh-CN" sz="1800" smtClean="0"/>
              <a:t>1</a:t>
            </a:r>
            <a:r>
              <a:rPr lang="zh-CN" altLang="en-US" sz="1800" smtClean="0"/>
              <a:t>时，有左兄弟，其编号为</a:t>
            </a:r>
            <a:r>
              <a:rPr lang="en-US" altLang="zh-CN" sz="1800" smtClean="0"/>
              <a:t>i-1,</a:t>
            </a:r>
            <a:r>
              <a:rPr lang="zh-CN" altLang="en-US" sz="1800" smtClean="0"/>
              <a:t>否则没有左兄弟；</a:t>
            </a:r>
            <a:endParaRPr lang="zh-CN" altLang="en-US" sz="1800" smtClean="0"/>
          </a:p>
          <a:p>
            <a:pPr lvl="2" eaLnBrk="1" hangingPunct="1">
              <a:lnSpc>
                <a:spcPct val="130000"/>
              </a:lnSpc>
            </a:pPr>
            <a:r>
              <a:rPr lang="zh-CN" altLang="en-US" sz="1800" smtClean="0"/>
              <a:t>当</a:t>
            </a:r>
            <a:r>
              <a:rPr lang="en-US" altLang="zh-CN" sz="1800" smtClean="0"/>
              <a:t>i</a:t>
            </a:r>
            <a:r>
              <a:rPr lang="zh-CN" altLang="en-US" sz="1800" smtClean="0"/>
              <a:t>为偶数且小于</a:t>
            </a:r>
            <a:r>
              <a:rPr lang="en-US" altLang="zh-CN" sz="1800" smtClean="0"/>
              <a:t>n</a:t>
            </a:r>
            <a:r>
              <a:rPr lang="zh-CN" altLang="en-US" sz="1800" smtClean="0"/>
              <a:t>时，有右兄弟，其编号为</a:t>
            </a:r>
            <a:r>
              <a:rPr lang="en-US" altLang="zh-CN" sz="1800" smtClean="0"/>
              <a:t>i</a:t>
            </a:r>
            <a:r>
              <a:rPr lang="zh-CN" altLang="en-US" sz="1800" smtClean="0"/>
              <a:t>＋</a:t>
            </a:r>
            <a:r>
              <a:rPr lang="en-US" altLang="zh-CN" sz="1800" smtClean="0"/>
              <a:t>1,</a:t>
            </a:r>
            <a:r>
              <a:rPr lang="zh-CN" altLang="en-US" sz="1800" smtClean="0"/>
              <a:t>否则没有右兄弟；</a:t>
            </a:r>
            <a:endParaRPr lang="zh-CN" altLang="en-US" sz="1800" smtClean="0"/>
          </a:p>
        </p:txBody>
      </p:sp>
      <p:sp>
        <p:nvSpPr>
          <p:cNvPr id="3" name="灯片编号占位符 2"/>
          <p:cNvSpPr>
            <a:spLocks noGrp="1"/>
          </p:cNvSpPr>
          <p:nvPr>
            <p:ph type="sldNum" sz="quarter" idx="12"/>
          </p:nvPr>
        </p:nvSpPr>
        <p:spPr/>
        <p:txBody>
          <a:bodyPr/>
          <a:lstStyle/>
          <a:p>
            <a:pPr>
              <a:defRPr/>
            </a:pPr>
            <a:fld id="{1AB1EA42-A421-4B85-9DA8-26CD0C18C65B}"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5" name="Rectangle 2"/>
          <p:cNvSpPr>
            <a:spLocks noGrp="1"/>
          </p:cNvSpPr>
          <p:nvPr>
            <p:ph type="title"/>
          </p:nvPr>
        </p:nvSpPr>
        <p:spPr/>
        <p:txBody>
          <a:bodyPr/>
          <a:lstStyle/>
          <a:p>
            <a:pPr eaLnBrk="1" hangingPunct="1"/>
            <a:r>
              <a:rPr lang="zh-CN" altLang="en-US" smtClean="0"/>
              <a:t>二叉树</a:t>
            </a:r>
            <a:endParaRPr lang="zh-CN" altLang="en-US" smtClean="0"/>
          </a:p>
        </p:txBody>
      </p:sp>
      <p:sp>
        <p:nvSpPr>
          <p:cNvPr id="262146" name="Rectangle 3"/>
          <p:cNvSpPr>
            <a:spLocks noGrp="1"/>
          </p:cNvSpPr>
          <p:nvPr>
            <p:ph type="body" idx="1"/>
          </p:nvPr>
        </p:nvSpPr>
        <p:spPr/>
        <p:txBody>
          <a:bodyPr/>
          <a:lstStyle/>
          <a:p>
            <a:pPr lvl="1" eaLnBrk="1" hangingPunct="1">
              <a:lnSpc>
                <a:spcPct val="130000"/>
              </a:lnSpc>
            </a:pPr>
            <a:r>
              <a:rPr lang="zh-CN" altLang="en-US" smtClean="0"/>
              <a:t>有</a:t>
            </a:r>
            <a:r>
              <a:rPr lang="en-US" altLang="zh-CN" smtClean="0"/>
              <a:t>n</a:t>
            </a:r>
            <a:r>
              <a:rPr lang="zh-CN" altLang="en-US" smtClean="0"/>
              <a:t>个节点的完全二叉树可以用有</a:t>
            </a:r>
            <a:r>
              <a:rPr lang="en-US" altLang="zh-CN" smtClean="0"/>
              <a:t>n+1</a:t>
            </a:r>
            <a:r>
              <a:rPr lang="zh-CN" altLang="en-US" smtClean="0"/>
              <a:t>个元素的数组进行顺序存储，节点号和数组下标一一对应，下标为零的元素不用。</a:t>
            </a:r>
            <a:endParaRPr lang="zh-CN" altLang="en-US" smtClean="0"/>
          </a:p>
          <a:p>
            <a:pPr lvl="1" eaLnBrk="1" hangingPunct="1">
              <a:lnSpc>
                <a:spcPct val="130000"/>
              </a:lnSpc>
            </a:pPr>
            <a:r>
              <a:rPr lang="zh-CN" altLang="en-US" smtClean="0"/>
              <a:t>利用以上特性，可以从下标获得节点的逻辑关系。不完全二叉树通过添加虚节点构成完全二叉树，然后用数组存储，这要浪费一些存储空间。</a:t>
            </a:r>
            <a:endParaRPr lang="zh-CN" altLang="en-US" smtClean="0"/>
          </a:p>
        </p:txBody>
      </p:sp>
      <p:sp>
        <p:nvSpPr>
          <p:cNvPr id="3" name="灯片编号占位符 2"/>
          <p:cNvSpPr>
            <a:spLocks noGrp="1"/>
          </p:cNvSpPr>
          <p:nvPr>
            <p:ph type="sldNum" sz="quarter" idx="12"/>
          </p:nvPr>
        </p:nvSpPr>
        <p:spPr/>
        <p:txBody>
          <a:bodyPr/>
          <a:lstStyle/>
          <a:p>
            <a:pPr>
              <a:defRPr/>
            </a:pPr>
            <a:fld id="{7ED6F31E-23E2-48FF-97F5-72F5123C4968}"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600200" y="2209800"/>
            <a:ext cx="1966913" cy="2540000"/>
            <a:chOff x="3964" y="227"/>
            <a:chExt cx="1239" cy="1600"/>
          </a:xfrm>
        </p:grpSpPr>
        <p:sp>
          <p:nvSpPr>
            <p:cNvPr id="264216" name="Oval 3"/>
            <p:cNvSpPr>
              <a:spLocks noChangeArrowheads="1"/>
            </p:cNvSpPr>
            <p:nvPr/>
          </p:nvSpPr>
          <p:spPr bwMode="auto">
            <a:xfrm>
              <a:off x="4552" y="227"/>
              <a:ext cx="290" cy="292"/>
            </a:xfrm>
            <a:prstGeom prst="ellipse">
              <a:avLst/>
            </a:prstGeom>
            <a:noFill/>
            <a:ln w="9525">
              <a:solidFill>
                <a:schemeClr val="tx1"/>
              </a:solidFill>
              <a:round/>
            </a:ln>
          </p:spPr>
          <p:txBody>
            <a:bodyPr wrap="none" anchor="ctr"/>
            <a:lstStyle/>
            <a:p>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264217" name="Oval 4"/>
            <p:cNvSpPr>
              <a:spLocks noChangeArrowheads="1"/>
            </p:cNvSpPr>
            <p:nvPr/>
          </p:nvSpPr>
          <p:spPr bwMode="auto">
            <a:xfrm>
              <a:off x="4249" y="617"/>
              <a:ext cx="290" cy="292"/>
            </a:xfrm>
            <a:prstGeom prst="ellipse">
              <a:avLst/>
            </a:prstGeom>
            <a:noFill/>
            <a:ln w="9525">
              <a:solidFill>
                <a:schemeClr val="tx1"/>
              </a:solidFill>
              <a:round/>
            </a:ln>
          </p:spPr>
          <p:txBody>
            <a:bodyPr wrap="none" anchor="ctr"/>
            <a:lstStyle/>
            <a:p>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264218" name="Oval 5"/>
            <p:cNvSpPr>
              <a:spLocks noChangeArrowheads="1"/>
            </p:cNvSpPr>
            <p:nvPr/>
          </p:nvSpPr>
          <p:spPr bwMode="auto">
            <a:xfrm>
              <a:off x="4874" y="627"/>
              <a:ext cx="290" cy="292"/>
            </a:xfrm>
            <a:prstGeom prst="ellipse">
              <a:avLst/>
            </a:prstGeom>
            <a:noFill/>
            <a:ln w="9525">
              <a:solidFill>
                <a:schemeClr val="tx1"/>
              </a:solidFill>
              <a:round/>
            </a:ln>
          </p:spPr>
          <p:txBody>
            <a:bodyPr wrap="none" anchor="ctr"/>
            <a:lstStyle/>
            <a:p>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264219" name="Oval 6"/>
            <p:cNvSpPr>
              <a:spLocks noChangeArrowheads="1"/>
            </p:cNvSpPr>
            <p:nvPr/>
          </p:nvSpPr>
          <p:spPr bwMode="auto">
            <a:xfrm>
              <a:off x="3964" y="1068"/>
              <a:ext cx="290" cy="292"/>
            </a:xfrm>
            <a:prstGeom prst="ellipse">
              <a:avLst/>
            </a:prstGeom>
            <a:noFill/>
            <a:ln w="9525">
              <a:solidFill>
                <a:schemeClr val="tx1"/>
              </a:solidFill>
              <a:round/>
            </a:ln>
          </p:spPr>
          <p:txBody>
            <a:bodyPr wrap="none" anchor="ctr"/>
            <a:lstStyle/>
            <a:p>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264220" name="Oval 7"/>
            <p:cNvSpPr>
              <a:spLocks noChangeArrowheads="1"/>
            </p:cNvSpPr>
            <p:nvPr/>
          </p:nvSpPr>
          <p:spPr bwMode="auto">
            <a:xfrm>
              <a:off x="4568" y="1068"/>
              <a:ext cx="290" cy="292"/>
            </a:xfrm>
            <a:prstGeom prst="ellipse">
              <a:avLst/>
            </a:prstGeom>
            <a:noFill/>
            <a:ln w="9525">
              <a:solidFill>
                <a:schemeClr val="tx1"/>
              </a:solidFill>
              <a:round/>
            </a:ln>
          </p:spPr>
          <p:txBody>
            <a:bodyPr wrap="none" anchor="ctr"/>
            <a:lstStyle/>
            <a:p>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264221" name="Oval 8"/>
            <p:cNvSpPr>
              <a:spLocks noChangeArrowheads="1"/>
            </p:cNvSpPr>
            <p:nvPr/>
          </p:nvSpPr>
          <p:spPr bwMode="auto">
            <a:xfrm>
              <a:off x="4318" y="1535"/>
              <a:ext cx="290" cy="292"/>
            </a:xfrm>
            <a:prstGeom prst="ellipse">
              <a:avLst/>
            </a:prstGeom>
            <a:noFill/>
            <a:ln w="9525">
              <a:solidFill>
                <a:schemeClr val="tx1"/>
              </a:solidFill>
              <a:round/>
            </a:ln>
          </p:spPr>
          <p:txBody>
            <a:bodyPr wrap="none" anchor="ctr"/>
            <a:lstStyle/>
            <a:p>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264222" name="Oval 9"/>
            <p:cNvSpPr>
              <a:spLocks noChangeArrowheads="1"/>
            </p:cNvSpPr>
            <p:nvPr/>
          </p:nvSpPr>
          <p:spPr bwMode="auto">
            <a:xfrm>
              <a:off x="4913" y="1535"/>
              <a:ext cx="290" cy="292"/>
            </a:xfrm>
            <a:prstGeom prst="ellipse">
              <a:avLst/>
            </a:prstGeom>
            <a:noFill/>
            <a:ln w="9525">
              <a:solidFill>
                <a:schemeClr val="tx1"/>
              </a:solidFill>
              <a:round/>
            </a:ln>
          </p:spPr>
          <p:txBody>
            <a:bodyPr wrap="none" anchor="ctr"/>
            <a:lstStyle/>
            <a:p>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264223" name="Line 10"/>
            <p:cNvSpPr>
              <a:spLocks noChangeShapeType="1"/>
            </p:cNvSpPr>
            <p:nvPr/>
          </p:nvSpPr>
          <p:spPr bwMode="auto">
            <a:xfrm flipH="1">
              <a:off x="4501" y="500"/>
              <a:ext cx="111" cy="189"/>
            </a:xfrm>
            <a:prstGeom prst="line">
              <a:avLst/>
            </a:prstGeom>
            <a:noFill/>
            <a:ln w="9525">
              <a:solidFill>
                <a:schemeClr val="tx1"/>
              </a:solidFill>
              <a:round/>
            </a:ln>
          </p:spPr>
          <p:txBody>
            <a:bodyPr wrap="none" anchor="ctr">
              <a:spAutoFit/>
            </a:bodyPr>
            <a:lstStyle/>
            <a:p>
              <a:endParaRPr lang="zh-CN" altLang="en-US"/>
            </a:p>
          </p:txBody>
        </p:sp>
        <p:sp>
          <p:nvSpPr>
            <p:cNvPr id="264224" name="Line 11"/>
            <p:cNvSpPr>
              <a:spLocks noChangeShapeType="1"/>
            </p:cNvSpPr>
            <p:nvPr/>
          </p:nvSpPr>
          <p:spPr bwMode="auto">
            <a:xfrm flipH="1">
              <a:off x="4189" y="900"/>
              <a:ext cx="146" cy="211"/>
            </a:xfrm>
            <a:prstGeom prst="line">
              <a:avLst/>
            </a:prstGeom>
            <a:noFill/>
            <a:ln w="9525">
              <a:solidFill>
                <a:schemeClr val="tx1"/>
              </a:solidFill>
              <a:round/>
            </a:ln>
          </p:spPr>
          <p:txBody>
            <a:bodyPr anchor="ctr">
              <a:spAutoFit/>
            </a:bodyPr>
            <a:lstStyle/>
            <a:p>
              <a:endParaRPr lang="zh-CN" altLang="en-US"/>
            </a:p>
          </p:txBody>
        </p:sp>
        <p:sp>
          <p:nvSpPr>
            <p:cNvPr id="264225" name="Line 12"/>
            <p:cNvSpPr>
              <a:spLocks noChangeShapeType="1"/>
            </p:cNvSpPr>
            <p:nvPr/>
          </p:nvSpPr>
          <p:spPr bwMode="auto">
            <a:xfrm>
              <a:off x="4812" y="456"/>
              <a:ext cx="133" cy="188"/>
            </a:xfrm>
            <a:prstGeom prst="line">
              <a:avLst/>
            </a:prstGeom>
            <a:noFill/>
            <a:ln w="9525">
              <a:solidFill>
                <a:schemeClr val="tx1"/>
              </a:solidFill>
              <a:round/>
            </a:ln>
          </p:spPr>
          <p:txBody>
            <a:bodyPr wrap="none" anchor="ctr">
              <a:spAutoFit/>
            </a:bodyPr>
            <a:lstStyle/>
            <a:p>
              <a:endParaRPr lang="zh-CN" altLang="en-US"/>
            </a:p>
          </p:txBody>
        </p:sp>
        <p:sp>
          <p:nvSpPr>
            <p:cNvPr id="264226" name="Line 13"/>
            <p:cNvSpPr>
              <a:spLocks noChangeShapeType="1"/>
            </p:cNvSpPr>
            <p:nvPr/>
          </p:nvSpPr>
          <p:spPr bwMode="auto">
            <a:xfrm>
              <a:off x="4467" y="878"/>
              <a:ext cx="178" cy="222"/>
            </a:xfrm>
            <a:prstGeom prst="line">
              <a:avLst/>
            </a:prstGeom>
            <a:noFill/>
            <a:ln w="9525">
              <a:solidFill>
                <a:schemeClr val="tx1"/>
              </a:solidFill>
              <a:round/>
            </a:ln>
          </p:spPr>
          <p:txBody>
            <a:bodyPr wrap="none" anchor="ctr">
              <a:spAutoFit/>
            </a:bodyPr>
            <a:lstStyle/>
            <a:p>
              <a:endParaRPr lang="zh-CN" altLang="en-US"/>
            </a:p>
          </p:txBody>
        </p:sp>
        <p:sp>
          <p:nvSpPr>
            <p:cNvPr id="264227" name="Line 14"/>
            <p:cNvSpPr>
              <a:spLocks noChangeShapeType="1"/>
            </p:cNvSpPr>
            <p:nvPr/>
          </p:nvSpPr>
          <p:spPr bwMode="auto">
            <a:xfrm>
              <a:off x="4801" y="1300"/>
              <a:ext cx="189" cy="278"/>
            </a:xfrm>
            <a:prstGeom prst="line">
              <a:avLst/>
            </a:prstGeom>
            <a:noFill/>
            <a:ln w="9525">
              <a:solidFill>
                <a:schemeClr val="tx1"/>
              </a:solidFill>
              <a:round/>
            </a:ln>
          </p:spPr>
          <p:txBody>
            <a:bodyPr wrap="none" anchor="ctr">
              <a:spAutoFit/>
            </a:bodyPr>
            <a:lstStyle/>
            <a:p>
              <a:endParaRPr lang="zh-CN" altLang="en-US"/>
            </a:p>
          </p:txBody>
        </p:sp>
        <p:sp>
          <p:nvSpPr>
            <p:cNvPr id="264228" name="Line 15"/>
            <p:cNvSpPr>
              <a:spLocks noChangeShapeType="1"/>
            </p:cNvSpPr>
            <p:nvPr/>
          </p:nvSpPr>
          <p:spPr bwMode="auto">
            <a:xfrm flipH="1">
              <a:off x="4545" y="1355"/>
              <a:ext cx="111" cy="200"/>
            </a:xfrm>
            <a:prstGeom prst="line">
              <a:avLst/>
            </a:prstGeom>
            <a:noFill/>
            <a:ln w="9525">
              <a:solidFill>
                <a:schemeClr val="tx1"/>
              </a:solidFill>
              <a:round/>
            </a:ln>
          </p:spPr>
          <p:txBody>
            <a:bodyPr wrap="none" anchor="ctr">
              <a:spAutoFit/>
            </a:bodyPr>
            <a:lstStyle/>
            <a:p>
              <a:endParaRPr lang="zh-CN" altLang="en-US"/>
            </a:p>
          </p:txBody>
        </p:sp>
      </p:grpSp>
      <p:grpSp>
        <p:nvGrpSpPr>
          <p:cNvPr id="3" name="Group 16"/>
          <p:cNvGrpSpPr/>
          <p:nvPr/>
        </p:nvGrpSpPr>
        <p:grpSpPr bwMode="auto">
          <a:xfrm>
            <a:off x="4660900" y="2814638"/>
            <a:ext cx="4151313" cy="711200"/>
            <a:chOff x="2290" y="2119"/>
            <a:chExt cx="2615" cy="448"/>
          </a:xfrm>
        </p:grpSpPr>
        <p:grpSp>
          <p:nvGrpSpPr>
            <p:cNvPr id="264203" name="Group 17"/>
            <p:cNvGrpSpPr/>
            <p:nvPr/>
          </p:nvGrpSpPr>
          <p:grpSpPr bwMode="auto">
            <a:xfrm>
              <a:off x="2290" y="2310"/>
              <a:ext cx="2615" cy="257"/>
              <a:chOff x="2512" y="2310"/>
              <a:chExt cx="2615" cy="257"/>
            </a:xfrm>
          </p:grpSpPr>
          <p:sp>
            <p:nvSpPr>
              <p:cNvPr id="264205" name="Rectangle 18"/>
              <p:cNvSpPr>
                <a:spLocks noChangeArrowheads="1"/>
              </p:cNvSpPr>
              <p:nvPr/>
            </p:nvSpPr>
            <p:spPr bwMode="auto">
              <a:xfrm>
                <a:off x="2512" y="2310"/>
                <a:ext cx="2615" cy="256"/>
              </a:xfrm>
              <a:prstGeom prst="rect">
                <a:avLst/>
              </a:prstGeom>
              <a:noFill/>
              <a:ln w="9525">
                <a:solidFill>
                  <a:schemeClr val="tx1"/>
                </a:solidFill>
                <a:miter lim="800000"/>
              </a:ln>
            </p:spPr>
            <p:txBody>
              <a:bodyPr wrap="none" anchor="ctr">
                <a:spAutoFit/>
              </a:bodyPr>
              <a:lstStyle/>
              <a:p>
                <a:r>
                  <a:rPr kumimoji="1" lang="en-US" altLang="zh-CN" sz="2000">
                    <a:latin typeface="Times New Roman" panose="02020603050405020304" pitchFamily="18" charset="0"/>
                  </a:rPr>
                  <a:t>a    b    c    d    e    </a:t>
                </a:r>
                <a:r>
                  <a:rPr kumimoji="1" lang="en-US" altLang="zh-CN" sz="2000">
                    <a:solidFill>
                      <a:srgbClr val="FF0066"/>
                    </a:solidFill>
                    <a:latin typeface="Times New Roman" panose="02020603050405020304" pitchFamily="18" charset="0"/>
                  </a:rPr>
                  <a:t>0    0    0    0</a:t>
                </a:r>
                <a:r>
                  <a:rPr kumimoji="1" lang="en-US" altLang="zh-CN" sz="2000">
                    <a:latin typeface="Times New Roman" panose="02020603050405020304" pitchFamily="18" charset="0"/>
                  </a:rPr>
                  <a:t>    f    g </a:t>
                </a:r>
                <a:endParaRPr kumimoji="1" lang="en-US" altLang="zh-CN" sz="2000">
                  <a:latin typeface="Times New Roman" panose="02020603050405020304" pitchFamily="18" charset="0"/>
                </a:endParaRPr>
              </a:p>
            </p:txBody>
          </p:sp>
          <p:sp>
            <p:nvSpPr>
              <p:cNvPr id="264206" name="Line 19"/>
              <p:cNvSpPr>
                <a:spLocks noChangeShapeType="1"/>
              </p:cNvSpPr>
              <p:nvPr/>
            </p:nvSpPr>
            <p:spPr bwMode="auto">
              <a:xfrm>
                <a:off x="2723" y="2312"/>
                <a:ext cx="0" cy="255"/>
              </a:xfrm>
              <a:prstGeom prst="line">
                <a:avLst/>
              </a:prstGeom>
              <a:noFill/>
              <a:ln w="9525">
                <a:solidFill>
                  <a:schemeClr val="tx1"/>
                </a:solidFill>
                <a:round/>
              </a:ln>
            </p:spPr>
            <p:txBody>
              <a:bodyPr wrap="none" anchor="ctr">
                <a:spAutoFit/>
              </a:bodyPr>
              <a:lstStyle/>
              <a:p>
                <a:endParaRPr lang="zh-CN" altLang="en-US"/>
              </a:p>
            </p:txBody>
          </p:sp>
          <p:sp>
            <p:nvSpPr>
              <p:cNvPr id="264207" name="Line 20"/>
              <p:cNvSpPr>
                <a:spLocks noChangeShapeType="1"/>
              </p:cNvSpPr>
              <p:nvPr/>
            </p:nvSpPr>
            <p:spPr bwMode="auto">
              <a:xfrm>
                <a:off x="2960" y="2312"/>
                <a:ext cx="0" cy="244"/>
              </a:xfrm>
              <a:prstGeom prst="line">
                <a:avLst/>
              </a:prstGeom>
              <a:noFill/>
              <a:ln w="9525">
                <a:solidFill>
                  <a:schemeClr val="tx1"/>
                </a:solidFill>
                <a:round/>
              </a:ln>
            </p:spPr>
            <p:txBody>
              <a:bodyPr wrap="none" anchor="ctr">
                <a:spAutoFit/>
              </a:bodyPr>
              <a:lstStyle/>
              <a:p>
                <a:endParaRPr lang="zh-CN" altLang="en-US"/>
              </a:p>
            </p:txBody>
          </p:sp>
          <p:sp>
            <p:nvSpPr>
              <p:cNvPr id="264208" name="Line 21"/>
              <p:cNvSpPr>
                <a:spLocks noChangeShapeType="1"/>
              </p:cNvSpPr>
              <p:nvPr/>
            </p:nvSpPr>
            <p:spPr bwMode="auto">
              <a:xfrm>
                <a:off x="3197" y="2312"/>
                <a:ext cx="0" cy="244"/>
              </a:xfrm>
              <a:prstGeom prst="line">
                <a:avLst/>
              </a:prstGeom>
              <a:noFill/>
              <a:ln w="9525">
                <a:solidFill>
                  <a:schemeClr val="tx1"/>
                </a:solidFill>
                <a:round/>
              </a:ln>
            </p:spPr>
            <p:txBody>
              <a:bodyPr wrap="none" anchor="ctr">
                <a:spAutoFit/>
              </a:bodyPr>
              <a:lstStyle/>
              <a:p>
                <a:endParaRPr lang="zh-CN" altLang="en-US"/>
              </a:p>
            </p:txBody>
          </p:sp>
          <p:sp>
            <p:nvSpPr>
              <p:cNvPr id="264209" name="Line 22"/>
              <p:cNvSpPr>
                <a:spLocks noChangeShapeType="1"/>
              </p:cNvSpPr>
              <p:nvPr/>
            </p:nvSpPr>
            <p:spPr bwMode="auto">
              <a:xfrm>
                <a:off x="3434" y="2312"/>
                <a:ext cx="0" cy="244"/>
              </a:xfrm>
              <a:prstGeom prst="line">
                <a:avLst/>
              </a:prstGeom>
              <a:noFill/>
              <a:ln w="9525">
                <a:solidFill>
                  <a:schemeClr val="tx1"/>
                </a:solidFill>
                <a:round/>
              </a:ln>
            </p:spPr>
            <p:txBody>
              <a:bodyPr wrap="none" anchor="ctr">
                <a:spAutoFit/>
              </a:bodyPr>
              <a:lstStyle/>
              <a:p>
                <a:endParaRPr lang="zh-CN" altLang="en-US"/>
              </a:p>
            </p:txBody>
          </p:sp>
          <p:sp>
            <p:nvSpPr>
              <p:cNvPr id="264210" name="Line 23"/>
              <p:cNvSpPr>
                <a:spLocks noChangeShapeType="1"/>
              </p:cNvSpPr>
              <p:nvPr/>
            </p:nvSpPr>
            <p:spPr bwMode="auto">
              <a:xfrm>
                <a:off x="3671" y="2312"/>
                <a:ext cx="0" cy="244"/>
              </a:xfrm>
              <a:prstGeom prst="line">
                <a:avLst/>
              </a:prstGeom>
              <a:noFill/>
              <a:ln w="9525">
                <a:solidFill>
                  <a:schemeClr val="tx1"/>
                </a:solidFill>
                <a:round/>
              </a:ln>
            </p:spPr>
            <p:txBody>
              <a:bodyPr wrap="none" anchor="ctr">
                <a:spAutoFit/>
              </a:bodyPr>
              <a:lstStyle/>
              <a:p>
                <a:endParaRPr lang="zh-CN" altLang="en-US"/>
              </a:p>
            </p:txBody>
          </p:sp>
          <p:sp>
            <p:nvSpPr>
              <p:cNvPr id="264211" name="Line 24"/>
              <p:cNvSpPr>
                <a:spLocks noChangeShapeType="1"/>
              </p:cNvSpPr>
              <p:nvPr/>
            </p:nvSpPr>
            <p:spPr bwMode="auto">
              <a:xfrm>
                <a:off x="3908" y="2312"/>
                <a:ext cx="0" cy="244"/>
              </a:xfrm>
              <a:prstGeom prst="line">
                <a:avLst/>
              </a:prstGeom>
              <a:noFill/>
              <a:ln w="9525">
                <a:solidFill>
                  <a:schemeClr val="tx1"/>
                </a:solidFill>
                <a:round/>
              </a:ln>
            </p:spPr>
            <p:txBody>
              <a:bodyPr wrap="none" anchor="ctr">
                <a:spAutoFit/>
              </a:bodyPr>
              <a:lstStyle/>
              <a:p>
                <a:endParaRPr lang="zh-CN" altLang="en-US"/>
              </a:p>
            </p:txBody>
          </p:sp>
          <p:sp>
            <p:nvSpPr>
              <p:cNvPr id="264212" name="Line 25"/>
              <p:cNvSpPr>
                <a:spLocks noChangeShapeType="1"/>
              </p:cNvSpPr>
              <p:nvPr/>
            </p:nvSpPr>
            <p:spPr bwMode="auto">
              <a:xfrm>
                <a:off x="4145" y="2312"/>
                <a:ext cx="0" cy="244"/>
              </a:xfrm>
              <a:prstGeom prst="line">
                <a:avLst/>
              </a:prstGeom>
              <a:noFill/>
              <a:ln w="9525">
                <a:solidFill>
                  <a:schemeClr val="tx1"/>
                </a:solidFill>
                <a:round/>
              </a:ln>
            </p:spPr>
            <p:txBody>
              <a:bodyPr wrap="none" anchor="ctr">
                <a:spAutoFit/>
              </a:bodyPr>
              <a:lstStyle/>
              <a:p>
                <a:endParaRPr lang="zh-CN" altLang="en-US"/>
              </a:p>
            </p:txBody>
          </p:sp>
          <p:sp>
            <p:nvSpPr>
              <p:cNvPr id="264213" name="Line 26"/>
              <p:cNvSpPr>
                <a:spLocks noChangeShapeType="1"/>
              </p:cNvSpPr>
              <p:nvPr/>
            </p:nvSpPr>
            <p:spPr bwMode="auto">
              <a:xfrm>
                <a:off x="4382" y="2312"/>
                <a:ext cx="0" cy="244"/>
              </a:xfrm>
              <a:prstGeom prst="line">
                <a:avLst/>
              </a:prstGeom>
              <a:noFill/>
              <a:ln w="9525">
                <a:solidFill>
                  <a:schemeClr val="tx1"/>
                </a:solidFill>
                <a:round/>
              </a:ln>
            </p:spPr>
            <p:txBody>
              <a:bodyPr wrap="none" anchor="ctr">
                <a:spAutoFit/>
              </a:bodyPr>
              <a:lstStyle/>
              <a:p>
                <a:endParaRPr lang="zh-CN" altLang="en-US"/>
              </a:p>
            </p:txBody>
          </p:sp>
          <p:sp>
            <p:nvSpPr>
              <p:cNvPr id="264214" name="Line 27"/>
              <p:cNvSpPr>
                <a:spLocks noChangeShapeType="1"/>
              </p:cNvSpPr>
              <p:nvPr/>
            </p:nvSpPr>
            <p:spPr bwMode="auto">
              <a:xfrm>
                <a:off x="4619" y="2312"/>
                <a:ext cx="0" cy="244"/>
              </a:xfrm>
              <a:prstGeom prst="line">
                <a:avLst/>
              </a:prstGeom>
              <a:noFill/>
              <a:ln w="9525">
                <a:solidFill>
                  <a:schemeClr val="tx1"/>
                </a:solidFill>
                <a:round/>
              </a:ln>
            </p:spPr>
            <p:txBody>
              <a:bodyPr wrap="none" anchor="ctr">
                <a:spAutoFit/>
              </a:bodyPr>
              <a:lstStyle/>
              <a:p>
                <a:endParaRPr lang="zh-CN" altLang="en-US"/>
              </a:p>
            </p:txBody>
          </p:sp>
          <p:sp>
            <p:nvSpPr>
              <p:cNvPr id="264215" name="Line 28"/>
              <p:cNvSpPr>
                <a:spLocks noChangeShapeType="1"/>
              </p:cNvSpPr>
              <p:nvPr/>
            </p:nvSpPr>
            <p:spPr bwMode="auto">
              <a:xfrm>
                <a:off x="4857" y="2312"/>
                <a:ext cx="0" cy="244"/>
              </a:xfrm>
              <a:prstGeom prst="line">
                <a:avLst/>
              </a:prstGeom>
              <a:noFill/>
              <a:ln w="9525">
                <a:solidFill>
                  <a:schemeClr val="tx1"/>
                </a:solidFill>
                <a:round/>
              </a:ln>
            </p:spPr>
            <p:txBody>
              <a:bodyPr wrap="none" anchor="ctr">
                <a:spAutoFit/>
              </a:bodyPr>
              <a:lstStyle/>
              <a:p>
                <a:endParaRPr lang="zh-CN" altLang="en-US"/>
              </a:p>
            </p:txBody>
          </p:sp>
        </p:grpSp>
        <p:sp>
          <p:nvSpPr>
            <p:cNvPr id="264204" name="Text Box 29"/>
            <p:cNvSpPr txBox="1">
              <a:spLocks noChangeArrowheads="1"/>
            </p:cNvSpPr>
            <p:nvPr/>
          </p:nvSpPr>
          <p:spPr bwMode="auto">
            <a:xfrm>
              <a:off x="2309" y="2119"/>
              <a:ext cx="2596"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1   2    3    4    5    6    7    8    9   10  11</a:t>
              </a:r>
              <a:endParaRPr kumimoji="1" lang="en-US" altLang="zh-CN" sz="2000">
                <a:latin typeface="Times New Roman" panose="02020603050405020304" pitchFamily="18" charset="0"/>
              </a:endParaRPr>
            </a:p>
          </p:txBody>
        </p:sp>
      </p:grpSp>
      <p:grpSp>
        <p:nvGrpSpPr>
          <p:cNvPr id="5" name="Group 30"/>
          <p:cNvGrpSpPr/>
          <p:nvPr/>
        </p:nvGrpSpPr>
        <p:grpSpPr bwMode="auto">
          <a:xfrm>
            <a:off x="1165225" y="3554413"/>
            <a:ext cx="3009900" cy="1163637"/>
            <a:chOff x="0" y="2985"/>
            <a:chExt cx="1896" cy="733"/>
          </a:xfrm>
        </p:grpSpPr>
        <p:sp>
          <p:nvSpPr>
            <p:cNvPr id="264199" name="Oval 31"/>
            <p:cNvSpPr>
              <a:spLocks noChangeArrowheads="1"/>
            </p:cNvSpPr>
            <p:nvPr/>
          </p:nvSpPr>
          <p:spPr bwMode="auto">
            <a:xfrm>
              <a:off x="1244" y="3000"/>
              <a:ext cx="267" cy="266"/>
            </a:xfrm>
            <a:prstGeom prst="ellipse">
              <a:avLst/>
            </a:prstGeom>
            <a:noFill/>
            <a:ln w="9525">
              <a:solidFill>
                <a:schemeClr val="tx1"/>
              </a:solidFill>
              <a:prstDash val="dash"/>
              <a:round/>
            </a:ln>
          </p:spPr>
          <p:txBody>
            <a:bodyPr wrap="none" anchor="ctr">
              <a:spAutoFit/>
            </a:bodyPr>
            <a:lstStyle/>
            <a:p>
              <a:endParaRPr lang="zh-CN" altLang="en-US"/>
            </a:p>
          </p:txBody>
        </p:sp>
        <p:sp>
          <p:nvSpPr>
            <p:cNvPr id="264200" name="Oval 32"/>
            <p:cNvSpPr>
              <a:spLocks noChangeArrowheads="1"/>
            </p:cNvSpPr>
            <p:nvPr/>
          </p:nvSpPr>
          <p:spPr bwMode="auto">
            <a:xfrm>
              <a:off x="1629" y="2985"/>
              <a:ext cx="267" cy="266"/>
            </a:xfrm>
            <a:prstGeom prst="ellipse">
              <a:avLst/>
            </a:prstGeom>
            <a:noFill/>
            <a:ln w="9525">
              <a:solidFill>
                <a:schemeClr val="tx1"/>
              </a:solidFill>
              <a:prstDash val="dash"/>
              <a:round/>
            </a:ln>
          </p:spPr>
          <p:txBody>
            <a:bodyPr wrap="none" anchor="ctr">
              <a:spAutoFit/>
            </a:bodyPr>
            <a:lstStyle/>
            <a:p>
              <a:endParaRPr lang="zh-CN" altLang="en-US"/>
            </a:p>
          </p:txBody>
        </p:sp>
        <p:sp>
          <p:nvSpPr>
            <p:cNvPr id="264201" name="Oval 33"/>
            <p:cNvSpPr>
              <a:spLocks noChangeArrowheads="1"/>
            </p:cNvSpPr>
            <p:nvPr/>
          </p:nvSpPr>
          <p:spPr bwMode="auto">
            <a:xfrm>
              <a:off x="0" y="3452"/>
              <a:ext cx="267" cy="266"/>
            </a:xfrm>
            <a:prstGeom prst="ellipse">
              <a:avLst/>
            </a:prstGeom>
            <a:noFill/>
            <a:ln w="9525">
              <a:solidFill>
                <a:schemeClr val="tx1"/>
              </a:solidFill>
              <a:prstDash val="dash"/>
              <a:round/>
            </a:ln>
          </p:spPr>
          <p:txBody>
            <a:bodyPr wrap="none" anchor="ctr">
              <a:spAutoFit/>
            </a:bodyPr>
            <a:lstStyle/>
            <a:p>
              <a:endParaRPr lang="zh-CN" altLang="en-US"/>
            </a:p>
          </p:txBody>
        </p:sp>
        <p:sp>
          <p:nvSpPr>
            <p:cNvPr id="264202" name="Oval 34"/>
            <p:cNvSpPr>
              <a:spLocks noChangeArrowheads="1"/>
            </p:cNvSpPr>
            <p:nvPr/>
          </p:nvSpPr>
          <p:spPr bwMode="auto">
            <a:xfrm>
              <a:off x="328" y="3440"/>
              <a:ext cx="267" cy="266"/>
            </a:xfrm>
            <a:prstGeom prst="ellipse">
              <a:avLst/>
            </a:prstGeom>
            <a:noFill/>
            <a:ln w="9525">
              <a:solidFill>
                <a:schemeClr val="tx1"/>
              </a:solidFill>
              <a:prstDash val="dash"/>
              <a:round/>
            </a:ln>
          </p:spPr>
          <p:txBody>
            <a:bodyPr wrap="none" anchor="ctr">
              <a:spAutoFit/>
            </a:bodyPr>
            <a:lstStyle/>
            <a:p>
              <a:endParaRPr lang="zh-CN" altLang="en-US"/>
            </a:p>
          </p:txBody>
        </p:sp>
      </p:grpSp>
      <p:sp>
        <p:nvSpPr>
          <p:cNvPr id="4348963" name="AutoShape 35"/>
          <p:cNvSpPr>
            <a:spLocks noChangeArrowheads="1"/>
          </p:cNvSpPr>
          <p:nvPr/>
        </p:nvSpPr>
        <p:spPr bwMode="auto">
          <a:xfrm>
            <a:off x="5905500" y="3798888"/>
            <a:ext cx="1905000" cy="838200"/>
          </a:xfrm>
          <a:prstGeom prst="cloudCallout">
            <a:avLst>
              <a:gd name="adj1" fmla="val 25750"/>
              <a:gd name="adj2" fmla="val -92426"/>
            </a:avLst>
          </a:prstGeom>
          <a:solidFill>
            <a:srgbClr val="FFFFEF"/>
          </a:solidFill>
          <a:ln w="9525">
            <a:solidFill>
              <a:schemeClr val="bg2"/>
            </a:solidFill>
            <a:miter lim="800000"/>
          </a:ln>
        </p:spPr>
        <p:txBody>
          <a:bodyPr anchor="ctr"/>
          <a:lstStyle/>
          <a:p>
            <a:r>
              <a:rPr kumimoji="1" lang="zh-CN" altLang="en-US" sz="2000">
                <a:latin typeface="Tahoma" panose="020B0604030504040204" pitchFamily="34" charset="0"/>
                <a:ea typeface="黑体" panose="02010609060101010101" pitchFamily="2" charset="-122"/>
              </a:rPr>
              <a:t>浪费空间</a:t>
            </a:r>
            <a:endParaRPr kumimoji="1" lang="zh-CN" altLang="en-US" sz="2000">
              <a:latin typeface="Tahoma" panose="020B0604030504040204" pitchFamily="34" charset="0"/>
              <a:ea typeface="黑体" panose="02010609060101010101" pitchFamily="2" charset="-122"/>
            </a:endParaRPr>
          </a:p>
        </p:txBody>
      </p:sp>
      <p:sp>
        <p:nvSpPr>
          <p:cNvPr id="264197" name="Rectangle 36"/>
          <p:cNvSpPr>
            <a:spLocks noGrp="1"/>
          </p:cNvSpPr>
          <p:nvPr>
            <p:ph type="title"/>
          </p:nvPr>
        </p:nvSpPr>
        <p:spPr/>
        <p:txBody>
          <a:bodyPr/>
          <a:lstStyle/>
          <a:p>
            <a:pPr eaLnBrk="1" hangingPunct="1"/>
            <a:r>
              <a:rPr lang="zh-CN" altLang="en-US" smtClean="0"/>
              <a:t>二叉树</a:t>
            </a:r>
            <a:endParaRPr lang="zh-CN" altLang="en-US" smtClean="0"/>
          </a:p>
        </p:txBody>
      </p:sp>
      <p:sp>
        <p:nvSpPr>
          <p:cNvPr id="7" name="灯片编号占位符 6"/>
          <p:cNvSpPr>
            <a:spLocks noGrp="1"/>
          </p:cNvSpPr>
          <p:nvPr>
            <p:ph type="sldNum" sz="quarter" idx="12"/>
          </p:nvPr>
        </p:nvSpPr>
        <p:spPr/>
        <p:txBody>
          <a:bodyPr/>
          <a:lstStyle/>
          <a:p>
            <a:pPr>
              <a:defRPr/>
            </a:pPr>
            <a:fld id="{EFE75CC4-02F6-4437-A376-4169F76D3935}" type="slidenum">
              <a:rPr lang="en-US" altLang="zh-CN"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348963"/>
                                        </p:tgtEl>
                                        <p:attrNameLst>
                                          <p:attrName>style.visibility</p:attrName>
                                        </p:attrNameLst>
                                      </p:cBhvr>
                                      <p:to>
                                        <p:strVal val="visible"/>
                                      </p:to>
                                    </p:set>
                                    <p:animEffect transition="in" filter="wipe(up)">
                                      <p:cBhvr>
                                        <p:cTn id="25" dur="500"/>
                                        <p:tgtEl>
                                          <p:spTgt spid="4348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8963" grpId="0" animBg="1"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Rectangle 2"/>
          <p:cNvSpPr>
            <a:spLocks noGrp="1"/>
          </p:cNvSpPr>
          <p:nvPr>
            <p:ph type="title"/>
          </p:nvPr>
        </p:nvSpPr>
        <p:spPr/>
        <p:txBody>
          <a:bodyPr/>
          <a:lstStyle/>
          <a:p>
            <a:pPr eaLnBrk="1" hangingPunct="1"/>
            <a:r>
              <a:rPr lang="zh-CN" altLang="en-US" smtClean="0"/>
              <a:t>二叉树</a:t>
            </a:r>
            <a:endParaRPr lang="zh-CN" altLang="en-US" smtClean="0"/>
          </a:p>
        </p:txBody>
      </p:sp>
      <p:sp>
        <p:nvSpPr>
          <p:cNvPr id="266242" name="Rectangle 3"/>
          <p:cNvSpPr>
            <a:spLocks noGrp="1"/>
          </p:cNvSpPr>
          <p:nvPr>
            <p:ph type="body" idx="1"/>
          </p:nvPr>
        </p:nvSpPr>
        <p:spPr/>
        <p:txBody>
          <a:bodyPr/>
          <a:lstStyle/>
          <a:p>
            <a:pPr lvl="1" eaLnBrk="1" hangingPunct="1"/>
            <a:r>
              <a:rPr lang="zh-CN" altLang="en-US" b="1" smtClean="0"/>
              <a:t>链式存储结构 ：</a:t>
            </a:r>
            <a:endParaRPr lang="zh-CN" altLang="en-US" b="1" smtClean="0"/>
          </a:p>
          <a:p>
            <a:pPr lvl="2" eaLnBrk="1" hangingPunct="1">
              <a:buFont typeface="Wingdings 3" panose="05040102010807070707" pitchFamily="18" charset="2"/>
              <a:buNone/>
            </a:pPr>
            <a:r>
              <a:rPr lang="en-US" altLang="zh-CN" sz="1800" smtClean="0"/>
              <a:t>typedef  int  datatype ;		/*</a:t>
            </a:r>
            <a:r>
              <a:rPr lang="zh-CN" altLang="en-US" sz="1800" smtClean="0"/>
              <a:t>定义数据类型*</a:t>
            </a:r>
            <a:r>
              <a:rPr lang="en-US" altLang="zh-CN" sz="1800" smtClean="0"/>
              <a:t>/</a:t>
            </a:r>
            <a:endParaRPr lang="en-US" altLang="zh-CN" sz="1800" smtClean="0"/>
          </a:p>
          <a:p>
            <a:pPr lvl="2" eaLnBrk="1" hangingPunct="1">
              <a:buFont typeface="Wingdings 3" panose="05040102010807070707" pitchFamily="18" charset="2"/>
              <a:buNone/>
            </a:pPr>
            <a:r>
              <a:rPr lang="en-US" altLang="zh-CN" sz="1800" smtClean="0"/>
              <a:t>typedef  struct  node;		 /*</a:t>
            </a:r>
            <a:r>
              <a:rPr lang="zh-CN" altLang="en-US" sz="1800" smtClean="0"/>
              <a:t>定义二叉树节点的内部结构*</a:t>
            </a:r>
            <a:r>
              <a:rPr lang="en-US" altLang="zh-CN" sz="1800" smtClean="0"/>
              <a:t>/</a:t>
            </a:r>
            <a:endParaRPr lang="en-US" altLang="zh-CN" sz="1800" smtClean="0"/>
          </a:p>
          <a:p>
            <a:pPr lvl="2" eaLnBrk="1" hangingPunct="1">
              <a:buFont typeface="Wingdings 3" panose="05040102010807070707" pitchFamily="18" charset="2"/>
              <a:buNone/>
            </a:pPr>
            <a:r>
              <a:rPr lang="en-US" altLang="zh-CN" sz="1800" smtClean="0"/>
              <a:t>{</a:t>
            </a:r>
            <a:endParaRPr lang="en-US" altLang="zh-CN" sz="1800" smtClean="0"/>
          </a:p>
          <a:p>
            <a:pPr lvl="2" eaLnBrk="1" hangingPunct="1">
              <a:buFont typeface="Wingdings 3" panose="05040102010807070707" pitchFamily="18" charset="2"/>
              <a:buNone/>
            </a:pPr>
            <a:r>
              <a:rPr lang="en-US" altLang="zh-CN" sz="1800" smtClean="0"/>
              <a:t>	datatype data ; 		/*</a:t>
            </a:r>
            <a:r>
              <a:rPr lang="zh-CN" altLang="en-US" sz="1800" smtClean="0"/>
              <a:t>数据域*</a:t>
            </a:r>
            <a:r>
              <a:rPr lang="en-US" altLang="zh-CN" sz="1800" smtClean="0"/>
              <a:t>/</a:t>
            </a:r>
            <a:endParaRPr lang="en-US" altLang="zh-CN" sz="1800" smtClean="0"/>
          </a:p>
          <a:p>
            <a:pPr lvl="2" eaLnBrk="1" hangingPunct="1">
              <a:buFont typeface="Wingdings 3" panose="05040102010807070707" pitchFamily="18" charset="2"/>
              <a:buNone/>
            </a:pPr>
            <a:r>
              <a:rPr lang="en-US" altLang="zh-CN" sz="1800" smtClean="0"/>
              <a:t>	struct node *lchild ,*rchild ; 	/*</a:t>
            </a:r>
            <a:r>
              <a:rPr lang="zh-CN" altLang="en-US" sz="1800" smtClean="0"/>
              <a:t>指向左孩子和右孩子的指针*</a:t>
            </a:r>
            <a:r>
              <a:rPr lang="en-US" altLang="zh-CN" sz="1800" smtClean="0"/>
              <a:t>/</a:t>
            </a:r>
            <a:endParaRPr lang="en-US" altLang="zh-CN" sz="1800" smtClean="0"/>
          </a:p>
          <a:p>
            <a:pPr lvl="2" eaLnBrk="1" hangingPunct="1">
              <a:buFont typeface="Wingdings 3" panose="05040102010807070707" pitchFamily="18" charset="2"/>
              <a:buNone/>
            </a:pPr>
            <a:r>
              <a:rPr lang="en-US" altLang="zh-CN" sz="1800" smtClean="0"/>
              <a:t>}bitree ; 			/*</a:t>
            </a:r>
            <a:r>
              <a:rPr lang="zh-CN" altLang="en-US" sz="1800" smtClean="0"/>
              <a:t>二叉树节点类型*</a:t>
            </a:r>
            <a:r>
              <a:rPr lang="en-US" altLang="zh-CN" sz="1800" smtClean="0"/>
              <a:t>/</a:t>
            </a:r>
            <a:endParaRPr lang="en-US" altLang="zh-CN" sz="1800" smtClean="0"/>
          </a:p>
          <a:p>
            <a:pPr lvl="2" eaLnBrk="1" hangingPunct="1">
              <a:buFont typeface="Wingdings 3" panose="05040102010807070707" pitchFamily="18" charset="2"/>
              <a:buNone/>
            </a:pPr>
            <a:r>
              <a:rPr lang="en-US" altLang="zh-CN" sz="1800" smtClean="0"/>
              <a:t>bitree *root ; 		/*</a:t>
            </a:r>
            <a:r>
              <a:rPr lang="zh-CN" altLang="en-US" sz="1800" smtClean="0"/>
              <a:t>定义指向二叉树的指针*</a:t>
            </a:r>
            <a:r>
              <a:rPr lang="en-US" altLang="zh-CN" sz="1800" smtClean="0"/>
              <a:t>/ </a:t>
            </a:r>
            <a:endParaRPr lang="en-US" altLang="zh-CN" sz="1800" smtClean="0"/>
          </a:p>
          <a:p>
            <a:pPr lvl="2" eaLnBrk="1" hangingPunct="1">
              <a:buFont typeface="Wingdings 3" panose="05040102010807070707" pitchFamily="18" charset="2"/>
              <a:buNone/>
            </a:pPr>
            <a:endParaRPr lang="en-US" altLang="zh-CN" smtClean="0"/>
          </a:p>
          <a:p>
            <a:pPr lvl="2" eaLnBrk="1" hangingPunct="1">
              <a:buFont typeface="Wingdings 3" panose="05040102010807070707" pitchFamily="18" charset="2"/>
              <a:buNone/>
            </a:pPr>
            <a:r>
              <a:rPr lang="zh-CN" altLang="en-US" smtClean="0"/>
              <a:t>二叉树由根节点指针决定。</a:t>
            </a:r>
            <a:r>
              <a:rPr lang="zh-CN" altLang="en-US" b="1" smtClean="0"/>
              <a:t> </a:t>
            </a:r>
            <a:endParaRPr lang="zh-CN" altLang="en-US" b="1" smtClean="0"/>
          </a:p>
        </p:txBody>
      </p:sp>
      <p:sp>
        <p:nvSpPr>
          <p:cNvPr id="3" name="灯片编号占位符 2"/>
          <p:cNvSpPr>
            <a:spLocks noGrp="1"/>
          </p:cNvSpPr>
          <p:nvPr>
            <p:ph type="sldNum" sz="quarter" idx="12"/>
          </p:nvPr>
        </p:nvSpPr>
        <p:spPr/>
        <p:txBody>
          <a:bodyPr/>
          <a:lstStyle/>
          <a:p>
            <a:pPr>
              <a:defRPr/>
            </a:pPr>
            <a:fld id="{876A7557-3E30-4AFB-B05A-45931C06E26A}"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pPr eaLnBrk="1" hangingPunct="1"/>
            <a:r>
              <a:rPr lang="zh-CN" altLang="en-US" smtClean="0"/>
              <a:t>基本概念</a:t>
            </a:r>
            <a:endParaRPr lang="zh-CN" altLang="en-US" smtClean="0"/>
          </a:p>
        </p:txBody>
      </p:sp>
      <p:sp>
        <p:nvSpPr>
          <p:cNvPr id="47106" name="Rectangle 3"/>
          <p:cNvSpPr>
            <a:spLocks noGrp="1"/>
          </p:cNvSpPr>
          <p:nvPr>
            <p:ph type="body" idx="1"/>
          </p:nvPr>
        </p:nvSpPr>
        <p:spPr/>
        <p:txBody>
          <a:bodyPr/>
          <a:lstStyle/>
          <a:p>
            <a:pPr eaLnBrk="1" hangingPunct="1">
              <a:lnSpc>
                <a:spcPct val="120000"/>
              </a:lnSpc>
            </a:pPr>
            <a:r>
              <a:rPr kumimoji="1" lang="zh-CN" altLang="en-US" smtClean="0"/>
              <a:t>数据的两种存储结构</a:t>
            </a:r>
            <a:endParaRPr kumimoji="1" lang="zh-CN" altLang="en-US" smtClean="0"/>
          </a:p>
          <a:p>
            <a:pPr lvl="1" eaLnBrk="1" hangingPunct="1">
              <a:lnSpc>
                <a:spcPct val="120000"/>
              </a:lnSpc>
            </a:pPr>
            <a:r>
              <a:rPr kumimoji="1" lang="zh-CN" altLang="en-US" smtClean="0"/>
              <a:t>存储结构分为：</a:t>
            </a:r>
            <a:endParaRPr kumimoji="1" lang="zh-CN" altLang="en-US" smtClean="0"/>
          </a:p>
          <a:p>
            <a:pPr lvl="1" eaLnBrk="1" hangingPunct="1">
              <a:lnSpc>
                <a:spcPct val="120000"/>
              </a:lnSpc>
            </a:pPr>
            <a:r>
              <a:rPr kumimoji="1" lang="zh-CN" altLang="en-US" smtClean="0">
                <a:solidFill>
                  <a:srgbClr val="FF3300"/>
                </a:solidFill>
              </a:rPr>
              <a:t>顺序存储结构</a:t>
            </a:r>
            <a:r>
              <a:rPr kumimoji="1" lang="en-US" altLang="zh-CN" smtClean="0">
                <a:latin typeface="Arial" panose="020B0604020202020204" pitchFamily="34" charset="0"/>
              </a:rPr>
              <a:t>—</a:t>
            </a:r>
            <a:r>
              <a:rPr kumimoji="1" lang="zh-CN" altLang="en-US" smtClean="0"/>
              <a:t>借助元素在存储器中的相对位置来表示</a:t>
            </a:r>
            <a:endParaRPr kumimoji="1" lang="zh-CN" altLang="en-US" smtClean="0"/>
          </a:p>
          <a:p>
            <a:pPr lvl="1" eaLnBrk="1" hangingPunct="1">
              <a:lnSpc>
                <a:spcPct val="120000"/>
              </a:lnSpc>
              <a:buFont typeface="Wingdings 3" panose="05040102010807070707" pitchFamily="18" charset="2"/>
              <a:buNone/>
            </a:pPr>
            <a:r>
              <a:rPr kumimoji="1" lang="zh-CN" altLang="en-US" smtClean="0"/>
              <a:t>	                            数据元素间的逻辑关系</a:t>
            </a:r>
            <a:endParaRPr kumimoji="1" lang="zh-CN" altLang="en-US" smtClean="0"/>
          </a:p>
          <a:p>
            <a:pPr lvl="1" eaLnBrk="1" hangingPunct="1">
              <a:lnSpc>
                <a:spcPct val="120000"/>
              </a:lnSpc>
            </a:pPr>
            <a:r>
              <a:rPr kumimoji="1" lang="zh-CN" altLang="en-US" smtClean="0">
                <a:solidFill>
                  <a:srgbClr val="FF3300"/>
                </a:solidFill>
              </a:rPr>
              <a:t>链式存储结构</a:t>
            </a:r>
            <a:r>
              <a:rPr kumimoji="1" lang="en-US" altLang="zh-CN" smtClean="0">
                <a:latin typeface="Arial" panose="020B0604020202020204" pitchFamily="34" charset="0"/>
              </a:rPr>
              <a:t>—</a:t>
            </a:r>
            <a:r>
              <a:rPr kumimoji="1" lang="zh-CN" altLang="en-US" smtClean="0"/>
              <a:t>借助指示元素存储地址的指针表示数据</a:t>
            </a:r>
            <a:endParaRPr kumimoji="1" lang="zh-CN" altLang="en-US" smtClean="0"/>
          </a:p>
          <a:p>
            <a:pPr lvl="1" eaLnBrk="1" hangingPunct="1">
              <a:lnSpc>
                <a:spcPct val="120000"/>
              </a:lnSpc>
              <a:buFont typeface="Wingdings 3" panose="05040102010807070707" pitchFamily="18" charset="2"/>
              <a:buNone/>
            </a:pPr>
            <a:r>
              <a:rPr kumimoji="1" lang="zh-CN" altLang="en-US" smtClean="0"/>
              <a:t>	                            元素间的逻辑关系</a:t>
            </a:r>
            <a:endParaRPr kumimoji="1" lang="zh-CN" altLang="en-US" smtClean="0"/>
          </a:p>
          <a:p>
            <a:pPr eaLnBrk="1" hangingPunct="1">
              <a:lnSpc>
                <a:spcPct val="120000"/>
              </a:lnSpc>
            </a:pPr>
            <a:r>
              <a:rPr kumimoji="1" lang="zh-CN" altLang="en-US" smtClean="0"/>
              <a:t>数据的逻辑结构与存储结构密切相关</a:t>
            </a:r>
            <a:endParaRPr kumimoji="1" lang="zh-CN" altLang="en-US" smtClean="0"/>
          </a:p>
          <a:p>
            <a:pPr lvl="1" eaLnBrk="1" hangingPunct="1">
              <a:lnSpc>
                <a:spcPct val="120000"/>
              </a:lnSpc>
            </a:pPr>
            <a:r>
              <a:rPr kumimoji="1" lang="zh-CN" altLang="en-US" smtClean="0"/>
              <a:t>算法设计</a:t>
            </a:r>
            <a:r>
              <a:rPr kumimoji="1" lang="en-US" altLang="zh-CN" smtClean="0"/>
              <a:t>:  </a:t>
            </a:r>
            <a:r>
              <a:rPr kumimoji="1" lang="zh-CN" altLang="en-US" smtClean="0"/>
              <a:t>取决于选定的逻辑结构</a:t>
            </a:r>
            <a:endParaRPr kumimoji="1" lang="zh-CN" altLang="en-US" smtClean="0"/>
          </a:p>
          <a:p>
            <a:pPr lvl="1" eaLnBrk="1" hangingPunct="1">
              <a:lnSpc>
                <a:spcPct val="120000"/>
              </a:lnSpc>
            </a:pPr>
            <a:r>
              <a:rPr kumimoji="1" lang="zh-CN" altLang="en-US" smtClean="0"/>
              <a:t>算法实现	</a:t>
            </a:r>
            <a:r>
              <a:rPr kumimoji="1" lang="en-US" altLang="zh-CN" smtClean="0"/>
              <a:t>: </a:t>
            </a:r>
            <a:r>
              <a:rPr kumimoji="1" lang="zh-CN" altLang="en-US" smtClean="0"/>
              <a:t>依赖于采用的存储结构</a:t>
            </a:r>
            <a:endParaRPr kumimoji="1" lang="zh-CN" altLang="en-US" smtClean="0"/>
          </a:p>
          <a:p>
            <a:pPr lvl="1" eaLnBrk="1" hangingPunct="1">
              <a:lnSpc>
                <a:spcPct val="120000"/>
              </a:lnSpc>
            </a:pPr>
            <a:endParaRPr kumimoji="1" lang="en-US" altLang="zh-CN" smtClean="0"/>
          </a:p>
        </p:txBody>
      </p:sp>
      <p:sp>
        <p:nvSpPr>
          <p:cNvPr id="3" name="灯片编号占位符 2"/>
          <p:cNvSpPr>
            <a:spLocks noGrp="1"/>
          </p:cNvSpPr>
          <p:nvPr>
            <p:ph type="sldNum" sz="quarter" idx="12"/>
          </p:nvPr>
        </p:nvSpPr>
        <p:spPr/>
        <p:txBody>
          <a:bodyPr/>
          <a:lstStyle/>
          <a:p>
            <a:pPr>
              <a:defRPr/>
            </a:pPr>
            <a:fld id="{F51A7709-FEBA-48A3-B3E3-18BB57EDB86A}"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4038600" y="2286000"/>
            <a:ext cx="3529013" cy="3413125"/>
            <a:chOff x="2540" y="1809"/>
            <a:chExt cx="2223" cy="2150"/>
          </a:xfrm>
        </p:grpSpPr>
        <p:grpSp>
          <p:nvGrpSpPr>
            <p:cNvPr id="268323" name="Group 3"/>
            <p:cNvGrpSpPr/>
            <p:nvPr/>
          </p:nvGrpSpPr>
          <p:grpSpPr bwMode="auto">
            <a:xfrm>
              <a:off x="3289" y="1809"/>
              <a:ext cx="778" cy="256"/>
              <a:chOff x="1700" y="2033"/>
              <a:chExt cx="778" cy="256"/>
            </a:xfrm>
          </p:grpSpPr>
          <p:sp>
            <p:nvSpPr>
              <p:cNvPr id="268348" name="Rectangle 4"/>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A</a:t>
                </a:r>
                <a:endParaRPr kumimoji="1" lang="en-US" altLang="zh-CN" sz="2000">
                  <a:latin typeface="Times New Roman" panose="02020603050405020304" pitchFamily="18" charset="0"/>
                </a:endParaRPr>
              </a:p>
            </p:txBody>
          </p:sp>
          <p:sp>
            <p:nvSpPr>
              <p:cNvPr id="268349" name="Line 5"/>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268350" name="Line 6"/>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nvGrpSpPr>
            <p:cNvPr id="268324" name="Group 7"/>
            <p:cNvGrpSpPr/>
            <p:nvPr/>
          </p:nvGrpSpPr>
          <p:grpSpPr bwMode="auto">
            <a:xfrm>
              <a:off x="2819" y="2217"/>
              <a:ext cx="778" cy="256"/>
              <a:chOff x="1700" y="2033"/>
              <a:chExt cx="778" cy="256"/>
            </a:xfrm>
          </p:grpSpPr>
          <p:sp>
            <p:nvSpPr>
              <p:cNvPr id="268345" name="Rectangle 8"/>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268346" name="Line 9"/>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268347" name="Line 10"/>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nvGrpSpPr>
            <p:cNvPr id="268325" name="Group 11"/>
            <p:cNvGrpSpPr/>
            <p:nvPr/>
          </p:nvGrpSpPr>
          <p:grpSpPr bwMode="auto">
            <a:xfrm>
              <a:off x="2540" y="2717"/>
              <a:ext cx="778" cy="256"/>
              <a:chOff x="1700" y="2033"/>
              <a:chExt cx="778" cy="256"/>
            </a:xfrm>
          </p:grpSpPr>
          <p:sp>
            <p:nvSpPr>
              <p:cNvPr id="268342" name="Rectangle 12"/>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C</a:t>
                </a:r>
                <a:endParaRPr kumimoji="1" lang="en-US" altLang="zh-CN" sz="2000">
                  <a:latin typeface="Times New Roman" panose="02020603050405020304" pitchFamily="18" charset="0"/>
                </a:endParaRPr>
              </a:p>
            </p:txBody>
          </p:sp>
          <p:sp>
            <p:nvSpPr>
              <p:cNvPr id="268343" name="Line 13"/>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268344" name="Line 14"/>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nvGrpSpPr>
            <p:cNvPr id="268326" name="Group 15"/>
            <p:cNvGrpSpPr/>
            <p:nvPr/>
          </p:nvGrpSpPr>
          <p:grpSpPr bwMode="auto">
            <a:xfrm>
              <a:off x="3497" y="2716"/>
              <a:ext cx="778" cy="256"/>
              <a:chOff x="1700" y="2033"/>
              <a:chExt cx="778" cy="256"/>
            </a:xfrm>
          </p:grpSpPr>
          <p:sp>
            <p:nvSpPr>
              <p:cNvPr id="268339" name="Rectangle 16"/>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D</a:t>
                </a:r>
                <a:endParaRPr kumimoji="1" lang="en-US" altLang="zh-CN" sz="2000">
                  <a:latin typeface="Times New Roman" panose="02020603050405020304" pitchFamily="18" charset="0"/>
                </a:endParaRPr>
              </a:p>
            </p:txBody>
          </p:sp>
          <p:sp>
            <p:nvSpPr>
              <p:cNvPr id="268340" name="Line 17"/>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268341" name="Line 18"/>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nvGrpSpPr>
            <p:cNvPr id="268327" name="Group 19"/>
            <p:cNvGrpSpPr/>
            <p:nvPr/>
          </p:nvGrpSpPr>
          <p:grpSpPr bwMode="auto">
            <a:xfrm>
              <a:off x="3052" y="3226"/>
              <a:ext cx="778" cy="256"/>
              <a:chOff x="1700" y="2033"/>
              <a:chExt cx="778" cy="256"/>
            </a:xfrm>
          </p:grpSpPr>
          <p:sp>
            <p:nvSpPr>
              <p:cNvPr id="268336" name="Rectangle 20"/>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E</a:t>
                </a:r>
                <a:endParaRPr kumimoji="1" lang="en-US" altLang="zh-CN" sz="2000">
                  <a:latin typeface="Times New Roman" panose="02020603050405020304" pitchFamily="18" charset="0"/>
                </a:endParaRPr>
              </a:p>
            </p:txBody>
          </p:sp>
          <p:sp>
            <p:nvSpPr>
              <p:cNvPr id="268337" name="Line 21"/>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268338" name="Line 22"/>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nvGrpSpPr>
            <p:cNvPr id="268328" name="Group 23"/>
            <p:cNvGrpSpPr/>
            <p:nvPr/>
          </p:nvGrpSpPr>
          <p:grpSpPr bwMode="auto">
            <a:xfrm>
              <a:off x="3985" y="3216"/>
              <a:ext cx="778" cy="256"/>
              <a:chOff x="1700" y="2033"/>
              <a:chExt cx="778" cy="256"/>
            </a:xfrm>
          </p:grpSpPr>
          <p:sp>
            <p:nvSpPr>
              <p:cNvPr id="268333" name="Rectangle 24"/>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F</a:t>
                </a:r>
                <a:endParaRPr kumimoji="1" lang="en-US" altLang="zh-CN" sz="2000">
                  <a:latin typeface="Times New Roman" panose="02020603050405020304" pitchFamily="18" charset="0"/>
                </a:endParaRPr>
              </a:p>
            </p:txBody>
          </p:sp>
          <p:sp>
            <p:nvSpPr>
              <p:cNvPr id="268334" name="Line 25"/>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268335" name="Line 26"/>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nvGrpSpPr>
            <p:cNvPr id="268329" name="Group 27"/>
            <p:cNvGrpSpPr/>
            <p:nvPr/>
          </p:nvGrpSpPr>
          <p:grpSpPr bwMode="auto">
            <a:xfrm>
              <a:off x="3517" y="3703"/>
              <a:ext cx="778" cy="256"/>
              <a:chOff x="1700" y="2033"/>
              <a:chExt cx="778" cy="256"/>
            </a:xfrm>
          </p:grpSpPr>
          <p:sp>
            <p:nvSpPr>
              <p:cNvPr id="268330" name="Rectangle 28"/>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G</a:t>
                </a:r>
                <a:endParaRPr kumimoji="1" lang="en-US" altLang="zh-CN" sz="2000">
                  <a:latin typeface="Times New Roman" panose="02020603050405020304" pitchFamily="18" charset="0"/>
                </a:endParaRPr>
              </a:p>
            </p:txBody>
          </p:sp>
          <p:sp>
            <p:nvSpPr>
              <p:cNvPr id="268331" name="Line 29"/>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268332" name="Line 30"/>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sp>
        <p:nvSpPr>
          <p:cNvPr id="4353055" name="Line 31"/>
          <p:cNvSpPr>
            <a:spLocks noChangeShapeType="1"/>
          </p:cNvSpPr>
          <p:nvPr/>
        </p:nvSpPr>
        <p:spPr bwMode="auto">
          <a:xfrm flipH="1">
            <a:off x="5140325" y="2570163"/>
            <a:ext cx="228600" cy="369887"/>
          </a:xfrm>
          <a:prstGeom prst="line">
            <a:avLst/>
          </a:prstGeom>
          <a:noFill/>
          <a:ln w="9525">
            <a:solidFill>
              <a:srgbClr val="0000FF"/>
            </a:solidFill>
            <a:round/>
            <a:tailEnd type="triangle" w="med" len="med"/>
          </a:ln>
        </p:spPr>
        <p:txBody>
          <a:bodyPr wrap="none" anchor="ctr">
            <a:spAutoFit/>
          </a:bodyPr>
          <a:lstStyle/>
          <a:p>
            <a:endParaRPr lang="zh-CN" altLang="en-US"/>
          </a:p>
        </p:txBody>
      </p:sp>
      <p:sp>
        <p:nvSpPr>
          <p:cNvPr id="4353056" name="Line 32"/>
          <p:cNvSpPr>
            <a:spLocks noChangeShapeType="1"/>
          </p:cNvSpPr>
          <p:nvPr/>
        </p:nvSpPr>
        <p:spPr bwMode="auto">
          <a:xfrm flipH="1">
            <a:off x="4505325" y="3257550"/>
            <a:ext cx="176213" cy="476250"/>
          </a:xfrm>
          <a:prstGeom prst="line">
            <a:avLst/>
          </a:prstGeom>
          <a:noFill/>
          <a:ln w="9525">
            <a:solidFill>
              <a:srgbClr val="0000FF"/>
            </a:solidFill>
            <a:round/>
            <a:tailEnd type="triangle" w="med" len="med"/>
          </a:ln>
        </p:spPr>
        <p:txBody>
          <a:bodyPr wrap="none" anchor="ctr">
            <a:spAutoFit/>
          </a:bodyPr>
          <a:lstStyle/>
          <a:p>
            <a:endParaRPr lang="zh-CN" altLang="en-US"/>
          </a:p>
        </p:txBody>
      </p:sp>
      <p:sp>
        <p:nvSpPr>
          <p:cNvPr id="4353057" name="Line 33"/>
          <p:cNvSpPr>
            <a:spLocks noChangeShapeType="1"/>
          </p:cNvSpPr>
          <p:nvPr/>
        </p:nvSpPr>
        <p:spPr bwMode="auto">
          <a:xfrm>
            <a:off x="5564188" y="3205163"/>
            <a:ext cx="511175" cy="528637"/>
          </a:xfrm>
          <a:prstGeom prst="line">
            <a:avLst/>
          </a:prstGeom>
          <a:noFill/>
          <a:ln w="9525">
            <a:solidFill>
              <a:srgbClr val="0000FF"/>
            </a:solidFill>
            <a:round/>
            <a:tailEnd type="triangle" w="med" len="med"/>
          </a:ln>
        </p:spPr>
        <p:txBody>
          <a:bodyPr wrap="none" anchor="ctr">
            <a:spAutoFit/>
          </a:bodyPr>
          <a:lstStyle/>
          <a:p>
            <a:endParaRPr lang="zh-CN" altLang="en-US"/>
          </a:p>
        </p:txBody>
      </p:sp>
      <p:sp>
        <p:nvSpPr>
          <p:cNvPr id="4353058" name="Line 34"/>
          <p:cNvSpPr>
            <a:spLocks noChangeShapeType="1"/>
          </p:cNvSpPr>
          <p:nvPr/>
        </p:nvSpPr>
        <p:spPr bwMode="auto">
          <a:xfrm flipH="1">
            <a:off x="5457825" y="3963988"/>
            <a:ext cx="282575" cy="563562"/>
          </a:xfrm>
          <a:prstGeom prst="line">
            <a:avLst/>
          </a:prstGeom>
          <a:noFill/>
          <a:ln w="9525">
            <a:solidFill>
              <a:srgbClr val="0000FF"/>
            </a:solidFill>
            <a:round/>
            <a:tailEnd type="triangle" w="med" len="med"/>
          </a:ln>
        </p:spPr>
        <p:txBody>
          <a:bodyPr wrap="none" anchor="ctr">
            <a:spAutoFit/>
          </a:bodyPr>
          <a:lstStyle/>
          <a:p>
            <a:endParaRPr lang="zh-CN" altLang="en-US"/>
          </a:p>
        </p:txBody>
      </p:sp>
      <p:sp>
        <p:nvSpPr>
          <p:cNvPr id="4353059" name="Line 35"/>
          <p:cNvSpPr>
            <a:spLocks noChangeShapeType="1"/>
          </p:cNvSpPr>
          <p:nvPr/>
        </p:nvSpPr>
        <p:spPr bwMode="auto">
          <a:xfrm>
            <a:off x="6569075" y="3963988"/>
            <a:ext cx="317500" cy="563562"/>
          </a:xfrm>
          <a:prstGeom prst="line">
            <a:avLst/>
          </a:prstGeom>
          <a:noFill/>
          <a:ln w="9525">
            <a:solidFill>
              <a:srgbClr val="0000FF"/>
            </a:solidFill>
            <a:round/>
            <a:tailEnd type="triangle" w="med" len="med"/>
          </a:ln>
        </p:spPr>
        <p:txBody>
          <a:bodyPr wrap="none" anchor="ctr">
            <a:spAutoFit/>
          </a:bodyPr>
          <a:lstStyle/>
          <a:p>
            <a:endParaRPr lang="zh-CN" altLang="en-US"/>
          </a:p>
        </p:txBody>
      </p:sp>
      <p:sp>
        <p:nvSpPr>
          <p:cNvPr id="4353060" name="Line 36"/>
          <p:cNvSpPr>
            <a:spLocks noChangeShapeType="1"/>
          </p:cNvSpPr>
          <p:nvPr/>
        </p:nvSpPr>
        <p:spPr bwMode="auto">
          <a:xfrm>
            <a:off x="5827713" y="4845050"/>
            <a:ext cx="317500" cy="458788"/>
          </a:xfrm>
          <a:prstGeom prst="line">
            <a:avLst/>
          </a:prstGeom>
          <a:noFill/>
          <a:ln w="9525">
            <a:solidFill>
              <a:srgbClr val="0000FF"/>
            </a:solidFill>
            <a:round/>
            <a:tailEnd type="triangle" w="med" len="med"/>
          </a:ln>
        </p:spPr>
        <p:txBody>
          <a:bodyPr wrap="none" anchor="ctr">
            <a:spAutoFit/>
          </a:bodyPr>
          <a:lstStyle/>
          <a:p>
            <a:endParaRPr lang="zh-CN" altLang="en-US"/>
          </a:p>
        </p:txBody>
      </p:sp>
      <p:grpSp>
        <p:nvGrpSpPr>
          <p:cNvPr id="10" name="Group 37"/>
          <p:cNvGrpSpPr/>
          <p:nvPr/>
        </p:nvGrpSpPr>
        <p:grpSpPr bwMode="auto">
          <a:xfrm>
            <a:off x="5475288" y="1584325"/>
            <a:ext cx="334962" cy="704850"/>
            <a:chOff x="3445" y="1367"/>
            <a:chExt cx="211" cy="444"/>
          </a:xfrm>
        </p:grpSpPr>
        <p:sp>
          <p:nvSpPr>
            <p:cNvPr id="268321" name="Freeform 38"/>
            <p:cNvSpPr/>
            <p:nvPr/>
          </p:nvSpPr>
          <p:spPr bwMode="auto">
            <a:xfrm>
              <a:off x="3445" y="1367"/>
              <a:ext cx="72" cy="222"/>
            </a:xfrm>
            <a:custGeom>
              <a:avLst/>
              <a:gdLst>
                <a:gd name="T0" fmla="*/ 19 w 94"/>
                <a:gd name="T1" fmla="*/ 0 h 233"/>
                <a:gd name="T2" fmla="*/ 52 w 94"/>
                <a:gd name="T3" fmla="*/ 101 h 233"/>
                <a:gd name="T4" fmla="*/ 0 w 94"/>
                <a:gd name="T5" fmla="*/ 212 h 233"/>
                <a:gd name="T6" fmla="*/ 0 60000 65536"/>
                <a:gd name="T7" fmla="*/ 0 60000 65536"/>
                <a:gd name="T8" fmla="*/ 0 60000 65536"/>
                <a:gd name="T9" fmla="*/ 0 w 94"/>
                <a:gd name="T10" fmla="*/ 0 h 233"/>
                <a:gd name="T11" fmla="*/ 94 w 94"/>
                <a:gd name="T12" fmla="*/ 233 h 233"/>
              </a:gdLst>
              <a:ahLst/>
              <a:cxnLst>
                <a:cxn ang="T6">
                  <a:pos x="T0" y="T1"/>
                </a:cxn>
                <a:cxn ang="T7">
                  <a:pos x="T2" y="T3"/>
                </a:cxn>
                <a:cxn ang="T8">
                  <a:pos x="T4" y="T5"/>
                </a:cxn>
              </a:cxnLst>
              <a:rect l="T9" t="T10" r="T11" b="T12"/>
              <a:pathLst>
                <a:path w="94" h="233">
                  <a:moveTo>
                    <a:pt x="33" y="0"/>
                  </a:moveTo>
                  <a:cubicBezTo>
                    <a:pt x="63" y="36"/>
                    <a:pt x="94" y="72"/>
                    <a:pt x="89" y="111"/>
                  </a:cubicBezTo>
                  <a:cubicBezTo>
                    <a:pt x="84" y="150"/>
                    <a:pt x="19" y="218"/>
                    <a:pt x="0" y="233"/>
                  </a:cubicBezTo>
                </a:path>
              </a:pathLst>
            </a:custGeom>
            <a:noFill/>
            <a:ln w="9525" cap="flat" cmpd="sng">
              <a:solidFill>
                <a:srgbClr val="0000FF"/>
              </a:solidFill>
              <a:prstDash val="solid"/>
              <a:round/>
            </a:ln>
          </p:spPr>
          <p:txBody>
            <a:bodyPr anchor="ctr">
              <a:spAutoFit/>
            </a:bodyPr>
            <a:lstStyle/>
            <a:p>
              <a:endParaRPr lang="zh-CN" altLang="en-US"/>
            </a:p>
          </p:txBody>
        </p:sp>
        <p:sp>
          <p:nvSpPr>
            <p:cNvPr id="268322" name="Line 39"/>
            <p:cNvSpPr>
              <a:spLocks noChangeShapeType="1"/>
            </p:cNvSpPr>
            <p:nvPr/>
          </p:nvSpPr>
          <p:spPr bwMode="auto">
            <a:xfrm>
              <a:off x="3456" y="1589"/>
              <a:ext cx="200" cy="222"/>
            </a:xfrm>
            <a:prstGeom prst="line">
              <a:avLst/>
            </a:prstGeom>
            <a:noFill/>
            <a:ln w="9525">
              <a:solidFill>
                <a:srgbClr val="0000FF"/>
              </a:solidFill>
              <a:round/>
              <a:tailEnd type="triangle" w="med" len="med"/>
            </a:ln>
          </p:spPr>
          <p:txBody>
            <a:bodyPr wrap="none" anchor="ctr">
              <a:spAutoFit/>
            </a:bodyPr>
            <a:lstStyle/>
            <a:p>
              <a:endParaRPr lang="zh-CN" altLang="en-US"/>
            </a:p>
          </p:txBody>
        </p:sp>
      </p:grpSp>
      <p:sp>
        <p:nvSpPr>
          <p:cNvPr id="4353064" name="Text Box 40"/>
          <p:cNvSpPr txBox="1">
            <a:spLocks noChangeArrowheads="1"/>
          </p:cNvSpPr>
          <p:nvPr/>
        </p:nvSpPr>
        <p:spPr bwMode="auto">
          <a:xfrm>
            <a:off x="6051550" y="2301875"/>
            <a:ext cx="331788" cy="396875"/>
          </a:xfrm>
          <a:prstGeom prst="rect">
            <a:avLst/>
          </a:prstGeom>
          <a:noFill/>
          <a:ln w="9525">
            <a:noFill/>
            <a:miter lim="800000"/>
          </a:ln>
        </p:spPr>
        <p:txBody>
          <a:bodyPr wrap="none" anchor="ctr">
            <a:spAutoFit/>
          </a:bodyPr>
          <a:lstStyle/>
          <a:p>
            <a:r>
              <a:rPr kumimoji="1" lang="en-US" altLang="zh-CN" sz="2000">
                <a:solidFill>
                  <a:srgbClr val="A50021"/>
                </a:solidFill>
                <a:latin typeface="Times New Roman" panose="02020603050405020304" pitchFamily="18" charset="0"/>
              </a:rPr>
              <a:t>^</a:t>
            </a:r>
            <a:endParaRPr kumimoji="1" lang="en-US" altLang="zh-CN" sz="2000">
              <a:solidFill>
                <a:srgbClr val="A50021"/>
              </a:solidFill>
              <a:latin typeface="Times New Roman" panose="02020603050405020304" pitchFamily="18" charset="0"/>
            </a:endParaRPr>
          </a:p>
        </p:txBody>
      </p:sp>
      <p:sp>
        <p:nvSpPr>
          <p:cNvPr id="4353065" name="Text Box 41"/>
          <p:cNvSpPr txBox="1">
            <a:spLocks noChangeArrowheads="1"/>
          </p:cNvSpPr>
          <p:nvPr/>
        </p:nvSpPr>
        <p:spPr bwMode="auto">
          <a:xfrm>
            <a:off x="4051300" y="3730625"/>
            <a:ext cx="331788" cy="396875"/>
          </a:xfrm>
          <a:prstGeom prst="rect">
            <a:avLst/>
          </a:prstGeom>
          <a:noFill/>
          <a:ln w="9525">
            <a:noFill/>
            <a:miter lim="800000"/>
          </a:ln>
        </p:spPr>
        <p:txBody>
          <a:bodyPr wrap="none" anchor="ctr">
            <a:spAutoFit/>
          </a:bodyPr>
          <a:lstStyle/>
          <a:p>
            <a:r>
              <a:rPr kumimoji="1" lang="en-US" altLang="zh-CN" sz="2000">
                <a:solidFill>
                  <a:srgbClr val="A50021"/>
                </a:solidFill>
                <a:latin typeface="Times New Roman" panose="02020603050405020304" pitchFamily="18" charset="0"/>
              </a:rPr>
              <a:t>^</a:t>
            </a:r>
            <a:endParaRPr kumimoji="1" lang="en-US" altLang="zh-CN" sz="2000">
              <a:solidFill>
                <a:srgbClr val="A50021"/>
              </a:solidFill>
              <a:latin typeface="Times New Roman" panose="02020603050405020304" pitchFamily="18" charset="0"/>
            </a:endParaRPr>
          </a:p>
        </p:txBody>
      </p:sp>
      <p:sp>
        <p:nvSpPr>
          <p:cNvPr id="4353066" name="Text Box 42"/>
          <p:cNvSpPr txBox="1">
            <a:spLocks noChangeArrowheads="1"/>
          </p:cNvSpPr>
          <p:nvPr/>
        </p:nvSpPr>
        <p:spPr bwMode="auto">
          <a:xfrm>
            <a:off x="4908550" y="3730625"/>
            <a:ext cx="331788" cy="396875"/>
          </a:xfrm>
          <a:prstGeom prst="rect">
            <a:avLst/>
          </a:prstGeom>
          <a:noFill/>
          <a:ln w="9525">
            <a:noFill/>
            <a:miter lim="800000"/>
          </a:ln>
        </p:spPr>
        <p:txBody>
          <a:bodyPr wrap="none" anchor="ctr">
            <a:spAutoFit/>
          </a:bodyPr>
          <a:lstStyle/>
          <a:p>
            <a:r>
              <a:rPr kumimoji="1" lang="en-US" altLang="zh-CN" sz="2000">
                <a:solidFill>
                  <a:srgbClr val="A50021"/>
                </a:solidFill>
                <a:latin typeface="Times New Roman" panose="02020603050405020304" pitchFamily="18" charset="0"/>
              </a:rPr>
              <a:t>^</a:t>
            </a:r>
            <a:endParaRPr kumimoji="1" lang="en-US" altLang="zh-CN" sz="2000">
              <a:solidFill>
                <a:srgbClr val="A50021"/>
              </a:solidFill>
              <a:latin typeface="Times New Roman" panose="02020603050405020304" pitchFamily="18" charset="0"/>
            </a:endParaRPr>
          </a:p>
        </p:txBody>
      </p:sp>
      <p:sp>
        <p:nvSpPr>
          <p:cNvPr id="4353067" name="Text Box 43"/>
          <p:cNvSpPr txBox="1">
            <a:spLocks noChangeArrowheads="1"/>
          </p:cNvSpPr>
          <p:nvPr/>
        </p:nvSpPr>
        <p:spPr bwMode="auto">
          <a:xfrm>
            <a:off x="4889500" y="4549775"/>
            <a:ext cx="331788" cy="396875"/>
          </a:xfrm>
          <a:prstGeom prst="rect">
            <a:avLst/>
          </a:prstGeom>
          <a:noFill/>
          <a:ln w="9525">
            <a:noFill/>
            <a:miter lim="800000"/>
          </a:ln>
        </p:spPr>
        <p:txBody>
          <a:bodyPr wrap="none" anchor="ctr">
            <a:spAutoFit/>
          </a:bodyPr>
          <a:lstStyle/>
          <a:p>
            <a:r>
              <a:rPr kumimoji="1" lang="en-US" altLang="zh-CN" sz="2000">
                <a:solidFill>
                  <a:srgbClr val="A50021"/>
                </a:solidFill>
                <a:latin typeface="Times New Roman" panose="02020603050405020304" pitchFamily="18" charset="0"/>
              </a:rPr>
              <a:t>^</a:t>
            </a:r>
            <a:endParaRPr kumimoji="1" lang="en-US" altLang="zh-CN" sz="2000">
              <a:solidFill>
                <a:srgbClr val="A50021"/>
              </a:solidFill>
              <a:latin typeface="Times New Roman" panose="02020603050405020304" pitchFamily="18" charset="0"/>
            </a:endParaRPr>
          </a:p>
        </p:txBody>
      </p:sp>
      <p:sp>
        <p:nvSpPr>
          <p:cNvPr id="4353068" name="Text Box 44"/>
          <p:cNvSpPr txBox="1">
            <a:spLocks noChangeArrowheads="1"/>
          </p:cNvSpPr>
          <p:nvPr/>
        </p:nvSpPr>
        <p:spPr bwMode="auto">
          <a:xfrm>
            <a:off x="6356350" y="4530725"/>
            <a:ext cx="331788" cy="396875"/>
          </a:xfrm>
          <a:prstGeom prst="rect">
            <a:avLst/>
          </a:prstGeom>
          <a:noFill/>
          <a:ln w="9525">
            <a:noFill/>
            <a:miter lim="800000"/>
          </a:ln>
        </p:spPr>
        <p:txBody>
          <a:bodyPr wrap="none" anchor="ctr">
            <a:spAutoFit/>
          </a:bodyPr>
          <a:lstStyle/>
          <a:p>
            <a:r>
              <a:rPr kumimoji="1" lang="en-US" altLang="zh-CN" sz="2000">
                <a:solidFill>
                  <a:srgbClr val="A50021"/>
                </a:solidFill>
                <a:latin typeface="Times New Roman" panose="02020603050405020304" pitchFamily="18" charset="0"/>
              </a:rPr>
              <a:t>^</a:t>
            </a:r>
            <a:endParaRPr kumimoji="1" lang="en-US" altLang="zh-CN" sz="2000">
              <a:solidFill>
                <a:srgbClr val="A50021"/>
              </a:solidFill>
              <a:latin typeface="Times New Roman" panose="02020603050405020304" pitchFamily="18" charset="0"/>
            </a:endParaRPr>
          </a:p>
        </p:txBody>
      </p:sp>
      <p:sp>
        <p:nvSpPr>
          <p:cNvPr id="4353069" name="Text Box 45"/>
          <p:cNvSpPr txBox="1">
            <a:spLocks noChangeArrowheads="1"/>
          </p:cNvSpPr>
          <p:nvPr/>
        </p:nvSpPr>
        <p:spPr bwMode="auto">
          <a:xfrm>
            <a:off x="7194550" y="4530725"/>
            <a:ext cx="331788" cy="396875"/>
          </a:xfrm>
          <a:prstGeom prst="rect">
            <a:avLst/>
          </a:prstGeom>
          <a:noFill/>
          <a:ln w="9525">
            <a:noFill/>
            <a:miter lim="800000"/>
          </a:ln>
        </p:spPr>
        <p:txBody>
          <a:bodyPr wrap="none" anchor="ctr">
            <a:spAutoFit/>
          </a:bodyPr>
          <a:lstStyle/>
          <a:p>
            <a:r>
              <a:rPr kumimoji="1" lang="en-US" altLang="zh-CN" sz="2000">
                <a:solidFill>
                  <a:srgbClr val="A50021"/>
                </a:solidFill>
                <a:latin typeface="Times New Roman" panose="02020603050405020304" pitchFamily="18" charset="0"/>
              </a:rPr>
              <a:t>^</a:t>
            </a:r>
            <a:endParaRPr kumimoji="1" lang="en-US" altLang="zh-CN" sz="2000">
              <a:solidFill>
                <a:srgbClr val="A50021"/>
              </a:solidFill>
              <a:latin typeface="Times New Roman" panose="02020603050405020304" pitchFamily="18" charset="0"/>
            </a:endParaRPr>
          </a:p>
        </p:txBody>
      </p:sp>
      <p:sp>
        <p:nvSpPr>
          <p:cNvPr id="4353070" name="Text Box 46"/>
          <p:cNvSpPr txBox="1">
            <a:spLocks noChangeArrowheads="1"/>
          </p:cNvSpPr>
          <p:nvPr/>
        </p:nvSpPr>
        <p:spPr bwMode="auto">
          <a:xfrm>
            <a:off x="5613400" y="5330825"/>
            <a:ext cx="331788" cy="396875"/>
          </a:xfrm>
          <a:prstGeom prst="rect">
            <a:avLst/>
          </a:prstGeom>
          <a:noFill/>
          <a:ln w="9525">
            <a:noFill/>
            <a:miter lim="800000"/>
          </a:ln>
        </p:spPr>
        <p:txBody>
          <a:bodyPr wrap="none" anchor="ctr">
            <a:spAutoFit/>
          </a:bodyPr>
          <a:lstStyle/>
          <a:p>
            <a:r>
              <a:rPr kumimoji="1" lang="en-US" altLang="zh-CN" sz="2000">
                <a:solidFill>
                  <a:srgbClr val="A50021"/>
                </a:solidFill>
                <a:latin typeface="Times New Roman" panose="02020603050405020304" pitchFamily="18" charset="0"/>
              </a:rPr>
              <a:t>^</a:t>
            </a:r>
            <a:endParaRPr kumimoji="1" lang="en-US" altLang="zh-CN" sz="2000">
              <a:solidFill>
                <a:srgbClr val="A50021"/>
              </a:solidFill>
              <a:latin typeface="Times New Roman" panose="02020603050405020304" pitchFamily="18" charset="0"/>
            </a:endParaRPr>
          </a:p>
        </p:txBody>
      </p:sp>
      <p:sp>
        <p:nvSpPr>
          <p:cNvPr id="4353071" name="Text Box 47"/>
          <p:cNvSpPr txBox="1">
            <a:spLocks noChangeArrowheads="1"/>
          </p:cNvSpPr>
          <p:nvPr/>
        </p:nvSpPr>
        <p:spPr bwMode="auto">
          <a:xfrm>
            <a:off x="6451600" y="5311775"/>
            <a:ext cx="331788" cy="396875"/>
          </a:xfrm>
          <a:prstGeom prst="rect">
            <a:avLst/>
          </a:prstGeom>
          <a:noFill/>
          <a:ln w="9525">
            <a:noFill/>
            <a:miter lim="800000"/>
          </a:ln>
        </p:spPr>
        <p:txBody>
          <a:bodyPr wrap="none" anchor="ctr">
            <a:spAutoFit/>
          </a:bodyPr>
          <a:lstStyle/>
          <a:p>
            <a:r>
              <a:rPr kumimoji="1" lang="en-US" altLang="zh-CN" sz="2000">
                <a:solidFill>
                  <a:srgbClr val="A50021"/>
                </a:solidFill>
                <a:latin typeface="Times New Roman" panose="02020603050405020304" pitchFamily="18" charset="0"/>
              </a:rPr>
              <a:t>^</a:t>
            </a:r>
            <a:endParaRPr kumimoji="1" lang="en-US" altLang="zh-CN" sz="2000">
              <a:solidFill>
                <a:srgbClr val="A50021"/>
              </a:solidFill>
              <a:latin typeface="Times New Roman" panose="02020603050405020304" pitchFamily="18" charset="0"/>
            </a:endParaRPr>
          </a:p>
        </p:txBody>
      </p:sp>
      <p:grpSp>
        <p:nvGrpSpPr>
          <p:cNvPr id="11" name="Group 48"/>
          <p:cNvGrpSpPr/>
          <p:nvPr/>
        </p:nvGrpSpPr>
        <p:grpSpPr bwMode="auto">
          <a:xfrm>
            <a:off x="1676400" y="2286000"/>
            <a:ext cx="1622425" cy="2654300"/>
            <a:chOff x="703" y="2015"/>
            <a:chExt cx="1022" cy="1672"/>
          </a:xfrm>
        </p:grpSpPr>
        <p:sp>
          <p:nvSpPr>
            <p:cNvPr id="268308" name="Oval 49"/>
            <p:cNvSpPr>
              <a:spLocks noChangeArrowheads="1"/>
            </p:cNvSpPr>
            <p:nvPr/>
          </p:nvSpPr>
          <p:spPr bwMode="auto">
            <a:xfrm>
              <a:off x="1222" y="2015"/>
              <a:ext cx="255" cy="224"/>
            </a:xfrm>
            <a:prstGeom prst="ellipse">
              <a:avLst/>
            </a:prstGeom>
            <a:noFill/>
            <a:ln w="9525">
              <a:solidFill>
                <a:schemeClr val="tx1"/>
              </a:solidFill>
              <a:round/>
            </a:ln>
          </p:spPr>
          <p:txBody>
            <a:bodyPr wrap="none" anchor="ctr"/>
            <a:lstStyle/>
            <a:p>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268309" name="Oval 50"/>
            <p:cNvSpPr>
              <a:spLocks noChangeArrowheads="1"/>
            </p:cNvSpPr>
            <p:nvPr/>
          </p:nvSpPr>
          <p:spPr bwMode="auto">
            <a:xfrm>
              <a:off x="974" y="2367"/>
              <a:ext cx="255" cy="224"/>
            </a:xfrm>
            <a:prstGeom prst="ellipse">
              <a:avLst/>
            </a:prstGeom>
            <a:noFill/>
            <a:ln w="9525">
              <a:solidFill>
                <a:schemeClr val="tx1"/>
              </a:solidFill>
              <a:round/>
            </a:ln>
          </p:spPr>
          <p:txBody>
            <a:bodyPr wrap="none" anchor="ctr"/>
            <a:lstStyle/>
            <a:p>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268310" name="Oval 51"/>
            <p:cNvSpPr>
              <a:spLocks noChangeArrowheads="1"/>
            </p:cNvSpPr>
            <p:nvPr/>
          </p:nvSpPr>
          <p:spPr bwMode="auto">
            <a:xfrm>
              <a:off x="703" y="2729"/>
              <a:ext cx="255" cy="224"/>
            </a:xfrm>
            <a:prstGeom prst="ellipse">
              <a:avLst/>
            </a:prstGeom>
            <a:noFill/>
            <a:ln w="9525">
              <a:solidFill>
                <a:schemeClr val="tx1"/>
              </a:solidFill>
              <a:round/>
            </a:ln>
          </p:spPr>
          <p:txBody>
            <a:bodyPr wrap="none" anchor="ctr"/>
            <a:lstStyle/>
            <a:p>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268311" name="Oval 52"/>
            <p:cNvSpPr>
              <a:spLocks noChangeArrowheads="1"/>
            </p:cNvSpPr>
            <p:nvPr/>
          </p:nvSpPr>
          <p:spPr bwMode="auto">
            <a:xfrm>
              <a:off x="1215" y="2729"/>
              <a:ext cx="255" cy="224"/>
            </a:xfrm>
            <a:prstGeom prst="ellipse">
              <a:avLst/>
            </a:prstGeom>
            <a:noFill/>
            <a:ln w="9525">
              <a:solidFill>
                <a:schemeClr val="tx1"/>
              </a:solidFill>
              <a:round/>
            </a:ln>
          </p:spPr>
          <p:txBody>
            <a:bodyPr wrap="none" anchor="ctr"/>
            <a:lstStyle/>
            <a:p>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268312" name="Oval 53"/>
            <p:cNvSpPr>
              <a:spLocks noChangeArrowheads="1"/>
            </p:cNvSpPr>
            <p:nvPr/>
          </p:nvSpPr>
          <p:spPr bwMode="auto">
            <a:xfrm>
              <a:off x="1015" y="3051"/>
              <a:ext cx="255" cy="235"/>
            </a:xfrm>
            <a:prstGeom prst="ellipse">
              <a:avLst/>
            </a:prstGeom>
            <a:noFill/>
            <a:ln w="9525">
              <a:solidFill>
                <a:schemeClr val="tx1"/>
              </a:solidFill>
              <a:round/>
            </a:ln>
          </p:spPr>
          <p:txBody>
            <a:bodyPr wrap="none" anchor="ctr"/>
            <a:lstStyle/>
            <a:p>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268313" name="Oval 54"/>
            <p:cNvSpPr>
              <a:spLocks noChangeArrowheads="1"/>
            </p:cNvSpPr>
            <p:nvPr/>
          </p:nvSpPr>
          <p:spPr bwMode="auto">
            <a:xfrm>
              <a:off x="1470" y="3051"/>
              <a:ext cx="255" cy="224"/>
            </a:xfrm>
            <a:prstGeom prst="ellipse">
              <a:avLst/>
            </a:prstGeom>
            <a:noFill/>
            <a:ln w="9525">
              <a:solidFill>
                <a:schemeClr val="tx1"/>
              </a:solidFill>
              <a:round/>
            </a:ln>
          </p:spPr>
          <p:txBody>
            <a:bodyPr wrap="none" anchor="ctr"/>
            <a:lstStyle/>
            <a:p>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268314" name="Oval 55"/>
            <p:cNvSpPr>
              <a:spLocks noChangeArrowheads="1"/>
            </p:cNvSpPr>
            <p:nvPr/>
          </p:nvSpPr>
          <p:spPr bwMode="auto">
            <a:xfrm>
              <a:off x="1225" y="3463"/>
              <a:ext cx="255" cy="224"/>
            </a:xfrm>
            <a:prstGeom prst="ellipse">
              <a:avLst/>
            </a:prstGeom>
            <a:noFill/>
            <a:ln w="9525">
              <a:solidFill>
                <a:schemeClr val="tx1"/>
              </a:solidFill>
              <a:round/>
            </a:ln>
          </p:spPr>
          <p:txBody>
            <a:bodyPr wrap="none" anchor="ctr"/>
            <a:lstStyle/>
            <a:p>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268315" name="Line 56"/>
            <p:cNvSpPr>
              <a:spLocks noChangeShapeType="1"/>
            </p:cNvSpPr>
            <p:nvPr/>
          </p:nvSpPr>
          <p:spPr bwMode="auto">
            <a:xfrm flipH="1">
              <a:off x="1156" y="2200"/>
              <a:ext cx="111" cy="190"/>
            </a:xfrm>
            <a:prstGeom prst="line">
              <a:avLst/>
            </a:prstGeom>
            <a:noFill/>
            <a:ln w="9525">
              <a:solidFill>
                <a:schemeClr val="tx1"/>
              </a:solidFill>
              <a:round/>
            </a:ln>
          </p:spPr>
          <p:txBody>
            <a:bodyPr anchor="ctr">
              <a:spAutoFit/>
            </a:bodyPr>
            <a:lstStyle/>
            <a:p>
              <a:endParaRPr lang="zh-CN" altLang="en-US"/>
            </a:p>
          </p:txBody>
        </p:sp>
        <p:sp>
          <p:nvSpPr>
            <p:cNvPr id="268316" name="Line 57"/>
            <p:cNvSpPr>
              <a:spLocks noChangeShapeType="1"/>
            </p:cNvSpPr>
            <p:nvPr/>
          </p:nvSpPr>
          <p:spPr bwMode="auto">
            <a:xfrm flipH="1">
              <a:off x="911" y="2566"/>
              <a:ext cx="122" cy="189"/>
            </a:xfrm>
            <a:prstGeom prst="line">
              <a:avLst/>
            </a:prstGeom>
            <a:noFill/>
            <a:ln w="9525">
              <a:solidFill>
                <a:schemeClr val="tx1"/>
              </a:solidFill>
              <a:round/>
            </a:ln>
          </p:spPr>
          <p:txBody>
            <a:bodyPr wrap="none" anchor="ctr">
              <a:spAutoFit/>
            </a:bodyPr>
            <a:lstStyle/>
            <a:p>
              <a:endParaRPr lang="zh-CN" altLang="en-US"/>
            </a:p>
          </p:txBody>
        </p:sp>
        <p:sp>
          <p:nvSpPr>
            <p:cNvPr id="268317" name="Line 58"/>
            <p:cNvSpPr>
              <a:spLocks noChangeShapeType="1"/>
            </p:cNvSpPr>
            <p:nvPr/>
          </p:nvSpPr>
          <p:spPr bwMode="auto">
            <a:xfrm>
              <a:off x="1189" y="2566"/>
              <a:ext cx="133" cy="189"/>
            </a:xfrm>
            <a:prstGeom prst="line">
              <a:avLst/>
            </a:prstGeom>
            <a:noFill/>
            <a:ln w="9525">
              <a:solidFill>
                <a:schemeClr val="tx1"/>
              </a:solidFill>
              <a:round/>
            </a:ln>
          </p:spPr>
          <p:txBody>
            <a:bodyPr wrap="none" anchor="ctr">
              <a:spAutoFit/>
            </a:bodyPr>
            <a:lstStyle/>
            <a:p>
              <a:endParaRPr lang="zh-CN" altLang="en-US"/>
            </a:p>
          </p:txBody>
        </p:sp>
        <p:sp>
          <p:nvSpPr>
            <p:cNvPr id="268318" name="Line 59"/>
            <p:cNvSpPr>
              <a:spLocks noChangeShapeType="1"/>
            </p:cNvSpPr>
            <p:nvPr/>
          </p:nvSpPr>
          <p:spPr bwMode="auto">
            <a:xfrm flipH="1">
              <a:off x="1211" y="2955"/>
              <a:ext cx="78" cy="145"/>
            </a:xfrm>
            <a:prstGeom prst="line">
              <a:avLst/>
            </a:prstGeom>
            <a:noFill/>
            <a:ln w="9525">
              <a:solidFill>
                <a:schemeClr val="tx1"/>
              </a:solidFill>
              <a:round/>
            </a:ln>
          </p:spPr>
          <p:txBody>
            <a:bodyPr wrap="none" anchor="ctr">
              <a:spAutoFit/>
            </a:bodyPr>
            <a:lstStyle/>
            <a:p>
              <a:endParaRPr lang="zh-CN" altLang="en-US"/>
            </a:p>
          </p:txBody>
        </p:sp>
        <p:sp>
          <p:nvSpPr>
            <p:cNvPr id="268319" name="Line 60"/>
            <p:cNvSpPr>
              <a:spLocks noChangeShapeType="1"/>
            </p:cNvSpPr>
            <p:nvPr/>
          </p:nvSpPr>
          <p:spPr bwMode="auto">
            <a:xfrm>
              <a:off x="1411" y="2933"/>
              <a:ext cx="112" cy="145"/>
            </a:xfrm>
            <a:prstGeom prst="line">
              <a:avLst/>
            </a:prstGeom>
            <a:noFill/>
            <a:ln w="9525">
              <a:solidFill>
                <a:schemeClr val="tx1"/>
              </a:solidFill>
              <a:round/>
            </a:ln>
          </p:spPr>
          <p:txBody>
            <a:bodyPr anchor="ctr">
              <a:spAutoFit/>
            </a:bodyPr>
            <a:lstStyle/>
            <a:p>
              <a:endParaRPr lang="zh-CN" altLang="en-US"/>
            </a:p>
          </p:txBody>
        </p:sp>
        <p:sp>
          <p:nvSpPr>
            <p:cNvPr id="268320" name="Line 61"/>
            <p:cNvSpPr>
              <a:spLocks noChangeShapeType="1"/>
            </p:cNvSpPr>
            <p:nvPr/>
          </p:nvSpPr>
          <p:spPr bwMode="auto">
            <a:xfrm>
              <a:off x="1178" y="3277"/>
              <a:ext cx="133" cy="189"/>
            </a:xfrm>
            <a:prstGeom prst="line">
              <a:avLst/>
            </a:prstGeom>
            <a:noFill/>
            <a:ln w="9525">
              <a:solidFill>
                <a:schemeClr val="tx1"/>
              </a:solidFill>
              <a:round/>
            </a:ln>
          </p:spPr>
          <p:txBody>
            <a:bodyPr wrap="none" anchor="ctr">
              <a:spAutoFit/>
            </a:bodyPr>
            <a:lstStyle/>
            <a:p>
              <a:endParaRPr lang="zh-CN" altLang="en-US"/>
            </a:p>
          </p:txBody>
        </p:sp>
      </p:grpSp>
      <p:sp>
        <p:nvSpPr>
          <p:cNvPr id="268306" name="Rectangle 62"/>
          <p:cNvSpPr>
            <a:spLocks noGrp="1"/>
          </p:cNvSpPr>
          <p:nvPr>
            <p:ph type="title"/>
          </p:nvPr>
        </p:nvSpPr>
        <p:spPr/>
        <p:txBody>
          <a:bodyPr/>
          <a:lstStyle/>
          <a:p>
            <a:pPr eaLnBrk="1" hangingPunct="1"/>
            <a:r>
              <a:rPr lang="zh-CN" altLang="en-US" smtClean="0"/>
              <a:t>二叉树</a:t>
            </a:r>
            <a:endParaRPr lang="zh-CN" altLang="en-US" smtClean="0"/>
          </a:p>
        </p:txBody>
      </p:sp>
      <p:sp>
        <p:nvSpPr>
          <p:cNvPr id="13" name="灯片编号占位符 12"/>
          <p:cNvSpPr>
            <a:spLocks noGrp="1"/>
          </p:cNvSpPr>
          <p:nvPr>
            <p:ph type="sldNum" sz="quarter" idx="12"/>
          </p:nvPr>
        </p:nvSpPr>
        <p:spPr/>
        <p:txBody>
          <a:bodyPr/>
          <a:lstStyle/>
          <a:p>
            <a:pPr>
              <a:defRPr/>
            </a:pPr>
            <a:fld id="{ACA5A811-B2AC-413B-81EB-F27BF9ADE02A}" type="slidenum">
              <a:rPr lang="en-US" altLang="zh-CN"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out)">
                                      <p:cBhvr>
                                        <p:cTn id="12" dur="500"/>
                                        <p:tgtEl>
                                          <p:spTgt spid="10"/>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353055"/>
                                        </p:tgtEl>
                                        <p:attrNameLst>
                                          <p:attrName>style.visibility</p:attrName>
                                        </p:attrNameLst>
                                      </p:cBhvr>
                                      <p:to>
                                        <p:strVal val="visible"/>
                                      </p:to>
                                    </p:set>
                                    <p:animEffect transition="in" filter="box(out)">
                                      <p:cBhvr>
                                        <p:cTn id="17" dur="500"/>
                                        <p:tgtEl>
                                          <p:spTgt spid="4353055"/>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353064">
                                            <p:txEl>
                                              <p:pRg st="0" end="0"/>
                                            </p:txEl>
                                          </p:spTgt>
                                        </p:tgtEl>
                                        <p:attrNameLst>
                                          <p:attrName>style.visibility</p:attrName>
                                        </p:attrNameLst>
                                      </p:cBhvr>
                                      <p:to>
                                        <p:strVal val="visible"/>
                                      </p:to>
                                    </p:set>
                                    <p:animEffect transition="in" filter="box(out)">
                                      <p:cBhvr>
                                        <p:cTn id="22" dur="500"/>
                                        <p:tgtEl>
                                          <p:spTgt spid="4353064">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353056"/>
                                        </p:tgtEl>
                                        <p:attrNameLst>
                                          <p:attrName>style.visibility</p:attrName>
                                        </p:attrNameLst>
                                      </p:cBhvr>
                                      <p:to>
                                        <p:strVal val="visible"/>
                                      </p:to>
                                    </p:set>
                                    <p:animEffect transition="in" filter="box(out)">
                                      <p:cBhvr>
                                        <p:cTn id="27" dur="500"/>
                                        <p:tgtEl>
                                          <p:spTgt spid="4353056"/>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353057"/>
                                        </p:tgtEl>
                                        <p:attrNameLst>
                                          <p:attrName>style.visibility</p:attrName>
                                        </p:attrNameLst>
                                      </p:cBhvr>
                                      <p:to>
                                        <p:strVal val="visible"/>
                                      </p:to>
                                    </p:set>
                                    <p:animEffect transition="in" filter="box(out)">
                                      <p:cBhvr>
                                        <p:cTn id="32" dur="500"/>
                                        <p:tgtEl>
                                          <p:spTgt spid="4353057"/>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353065">
                                            <p:txEl>
                                              <p:pRg st="0" end="0"/>
                                            </p:txEl>
                                          </p:spTgt>
                                        </p:tgtEl>
                                        <p:attrNameLst>
                                          <p:attrName>style.visibility</p:attrName>
                                        </p:attrNameLst>
                                      </p:cBhvr>
                                      <p:to>
                                        <p:strVal val="visible"/>
                                      </p:to>
                                    </p:set>
                                    <p:animEffect transition="in" filter="box(out)">
                                      <p:cBhvr>
                                        <p:cTn id="37" dur="500"/>
                                        <p:tgtEl>
                                          <p:spTgt spid="4353065">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4353066">
                                            <p:txEl>
                                              <p:pRg st="0" end="0"/>
                                            </p:txEl>
                                          </p:spTgt>
                                        </p:tgtEl>
                                        <p:attrNameLst>
                                          <p:attrName>style.visibility</p:attrName>
                                        </p:attrNameLst>
                                      </p:cBhvr>
                                      <p:to>
                                        <p:strVal val="visible"/>
                                      </p:to>
                                    </p:set>
                                    <p:animEffect transition="in" filter="box(out)">
                                      <p:cBhvr>
                                        <p:cTn id="42" dur="500"/>
                                        <p:tgtEl>
                                          <p:spTgt spid="4353066">
                                            <p:txEl>
                                              <p:pRg st="0" end="0"/>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1"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4353058"/>
                                        </p:tgtEl>
                                        <p:attrNameLst>
                                          <p:attrName>style.visibility</p:attrName>
                                        </p:attrNameLst>
                                      </p:cBhvr>
                                      <p:to>
                                        <p:strVal val="visible"/>
                                      </p:to>
                                    </p:set>
                                    <p:animEffect transition="in" filter="box(out)">
                                      <p:cBhvr>
                                        <p:cTn id="47" dur="500"/>
                                        <p:tgtEl>
                                          <p:spTgt spid="4353058"/>
                                        </p:tgtEl>
                                      </p:cBhvr>
                                    </p:animEffect>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4353059"/>
                                        </p:tgtEl>
                                        <p:attrNameLst>
                                          <p:attrName>style.visibility</p:attrName>
                                        </p:attrNameLst>
                                      </p:cBhvr>
                                      <p:to>
                                        <p:strVal val="visible"/>
                                      </p:to>
                                    </p:set>
                                    <p:animEffect transition="in" filter="box(out)">
                                      <p:cBhvr>
                                        <p:cTn id="52" dur="500"/>
                                        <p:tgtEl>
                                          <p:spTgt spid="4353059"/>
                                        </p:tgtEl>
                                      </p:cBhvr>
                                    </p:animEffect>
                                  </p:childTnLst>
                                  <p:subTnLst>
                                    <p:audio>
                                      <p:cMediaNode>
                                        <p:cTn display="0" masterRel="sameClick">
                                          <p:stCondLst>
                                            <p:cond evt="begin" delay="0">
                                              <p:tn val="50"/>
                                            </p:cond>
                                          </p:stCondLst>
                                          <p:endCondLst>
                                            <p:cond evt="onStopAudio" delay="0">
                                              <p:tgtEl>
                                                <p:sldTgt/>
                                              </p:tgtEl>
                                            </p:cond>
                                          </p:endCondLst>
                                        </p:cTn>
                                        <p:tgtEl>
                                          <p:sndTgt r:embed="rId1"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4353067">
                                            <p:txEl>
                                              <p:pRg st="0" end="0"/>
                                            </p:txEl>
                                          </p:spTgt>
                                        </p:tgtEl>
                                        <p:attrNameLst>
                                          <p:attrName>style.visibility</p:attrName>
                                        </p:attrNameLst>
                                      </p:cBhvr>
                                      <p:to>
                                        <p:strVal val="visible"/>
                                      </p:to>
                                    </p:set>
                                    <p:animEffect transition="in" filter="box(out)">
                                      <p:cBhvr>
                                        <p:cTn id="57" dur="500"/>
                                        <p:tgtEl>
                                          <p:spTgt spid="4353067">
                                            <p:txEl>
                                              <p:pRg st="0" end="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1"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4353060"/>
                                        </p:tgtEl>
                                        <p:attrNameLst>
                                          <p:attrName>style.visibility</p:attrName>
                                        </p:attrNameLst>
                                      </p:cBhvr>
                                      <p:to>
                                        <p:strVal val="visible"/>
                                      </p:to>
                                    </p:set>
                                    <p:animEffect transition="in" filter="box(out)">
                                      <p:cBhvr>
                                        <p:cTn id="62" dur="500"/>
                                        <p:tgtEl>
                                          <p:spTgt spid="4353060"/>
                                        </p:tgtEl>
                                      </p:cBhvr>
                                    </p:animEffect>
                                  </p:childTnLst>
                                  <p:subTnLst>
                                    <p:audio>
                                      <p:cMediaNode>
                                        <p:cTn display="0" masterRel="sameClick">
                                          <p:stCondLst>
                                            <p:cond evt="begin" delay="0">
                                              <p:tn val="60"/>
                                            </p:cond>
                                          </p:stCondLst>
                                          <p:endCondLst>
                                            <p:cond evt="onStopAudio" delay="0">
                                              <p:tgtEl>
                                                <p:sldTgt/>
                                              </p:tgtEl>
                                            </p:cond>
                                          </p:endCondLst>
                                        </p:cTn>
                                        <p:tgtEl>
                                          <p:sndTgt r:embed="rId1" name="CAMERA.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4353068">
                                            <p:txEl>
                                              <p:pRg st="0" end="0"/>
                                            </p:txEl>
                                          </p:spTgt>
                                        </p:tgtEl>
                                        <p:attrNameLst>
                                          <p:attrName>style.visibility</p:attrName>
                                        </p:attrNameLst>
                                      </p:cBhvr>
                                      <p:to>
                                        <p:strVal val="visible"/>
                                      </p:to>
                                    </p:set>
                                    <p:animEffect transition="in" filter="box(out)">
                                      <p:cBhvr>
                                        <p:cTn id="67" dur="500"/>
                                        <p:tgtEl>
                                          <p:spTgt spid="4353068">
                                            <p:txEl>
                                              <p:pRg st="0" end="0"/>
                                            </p:txEl>
                                          </p:spTgt>
                                        </p:tgtEl>
                                      </p:cBhvr>
                                    </p:animEffect>
                                  </p:childTnLst>
                                  <p:subTnLst>
                                    <p:audio>
                                      <p:cMediaNode>
                                        <p:cTn display="0" masterRel="sameClick">
                                          <p:stCondLst>
                                            <p:cond evt="begin" delay="0">
                                              <p:tn val="65"/>
                                            </p:cond>
                                          </p:stCondLst>
                                          <p:endCondLst>
                                            <p:cond evt="onStopAudio" delay="0">
                                              <p:tgtEl>
                                                <p:sldTgt/>
                                              </p:tgtEl>
                                            </p:cond>
                                          </p:endCondLst>
                                        </p:cTn>
                                        <p:tgtEl>
                                          <p:sndTgt r:embed="rId1" name="CAMERA.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4353069">
                                            <p:txEl>
                                              <p:pRg st="0" end="0"/>
                                            </p:txEl>
                                          </p:spTgt>
                                        </p:tgtEl>
                                        <p:attrNameLst>
                                          <p:attrName>style.visibility</p:attrName>
                                        </p:attrNameLst>
                                      </p:cBhvr>
                                      <p:to>
                                        <p:strVal val="visible"/>
                                      </p:to>
                                    </p:set>
                                    <p:animEffect transition="in" filter="box(out)">
                                      <p:cBhvr>
                                        <p:cTn id="72" dur="500"/>
                                        <p:tgtEl>
                                          <p:spTgt spid="4353069">
                                            <p:txEl>
                                              <p:pRg st="0" end="0"/>
                                            </p:txEl>
                                          </p:spTgt>
                                        </p:tgtEl>
                                      </p:cBhvr>
                                    </p:animEffect>
                                  </p:childTnLst>
                                  <p:subTnLst>
                                    <p:audio>
                                      <p:cMediaNode>
                                        <p:cTn display="0" masterRel="sameClick">
                                          <p:stCondLst>
                                            <p:cond evt="begin" delay="0">
                                              <p:tn val="70"/>
                                            </p:cond>
                                          </p:stCondLst>
                                          <p:endCondLst>
                                            <p:cond evt="onStopAudio" delay="0">
                                              <p:tgtEl>
                                                <p:sldTgt/>
                                              </p:tgtEl>
                                            </p:cond>
                                          </p:endCondLst>
                                        </p:cTn>
                                        <p:tgtEl>
                                          <p:sndTgt r:embed="rId1" name="CAMERA.WAV"/>
                                        </p:tgtEl>
                                      </p:cMediaNode>
                                    </p:audio>
                                  </p:sub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4353070">
                                            <p:txEl>
                                              <p:pRg st="0" end="0"/>
                                            </p:txEl>
                                          </p:spTgt>
                                        </p:tgtEl>
                                        <p:attrNameLst>
                                          <p:attrName>style.visibility</p:attrName>
                                        </p:attrNameLst>
                                      </p:cBhvr>
                                      <p:to>
                                        <p:strVal val="visible"/>
                                      </p:to>
                                    </p:set>
                                    <p:animEffect transition="in" filter="box(out)">
                                      <p:cBhvr>
                                        <p:cTn id="77" dur="500"/>
                                        <p:tgtEl>
                                          <p:spTgt spid="4353070">
                                            <p:txEl>
                                              <p:pRg st="0" end="0"/>
                                            </p:txEl>
                                          </p:spTgt>
                                        </p:tgtEl>
                                      </p:cBhvr>
                                    </p:animEffect>
                                  </p:childTnLst>
                                  <p:subTnLst>
                                    <p:audio>
                                      <p:cMediaNode>
                                        <p:cTn display="0" masterRel="sameClick">
                                          <p:stCondLst>
                                            <p:cond evt="begin" delay="0">
                                              <p:tn val="75"/>
                                            </p:cond>
                                          </p:stCondLst>
                                          <p:endCondLst>
                                            <p:cond evt="onStopAudio" delay="0">
                                              <p:tgtEl>
                                                <p:sldTgt/>
                                              </p:tgtEl>
                                            </p:cond>
                                          </p:endCondLst>
                                        </p:cTn>
                                        <p:tgtEl>
                                          <p:sndTgt r:embed="rId1" name="CAMERA.WAV"/>
                                        </p:tgtEl>
                                      </p:cMediaNode>
                                    </p:audio>
                                  </p:sub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4353071">
                                            <p:txEl>
                                              <p:pRg st="0" end="0"/>
                                            </p:txEl>
                                          </p:spTgt>
                                        </p:tgtEl>
                                        <p:attrNameLst>
                                          <p:attrName>style.visibility</p:attrName>
                                        </p:attrNameLst>
                                      </p:cBhvr>
                                      <p:to>
                                        <p:strVal val="visible"/>
                                      </p:to>
                                    </p:set>
                                    <p:animEffect transition="in" filter="box(out)">
                                      <p:cBhvr>
                                        <p:cTn id="82" dur="500"/>
                                        <p:tgtEl>
                                          <p:spTgt spid="4353071">
                                            <p:txEl>
                                              <p:pRg st="0" end="0"/>
                                            </p:txEl>
                                          </p:spTgt>
                                        </p:tgtEl>
                                      </p:cBhvr>
                                    </p:animEffect>
                                  </p:childTnLst>
                                  <p:subTnLst>
                                    <p:audio>
                                      <p:cMediaNode>
                                        <p:cTn display="0" masterRel="sameClick">
                                          <p:stCondLst>
                                            <p:cond evt="begin" delay="0">
                                              <p:tn val="80"/>
                                            </p:cond>
                                          </p:stCondLst>
                                          <p:endCondLst>
                                            <p:cond evt="onStopAudio" delay="0">
                                              <p:tgtEl>
                                                <p:sldTgt/>
                                              </p:tgtEl>
                                            </p:cond>
                                          </p:endCondLst>
                                        </p:cTn>
                                        <p:tgtEl>
                                          <p:sndTgt r:embed="rId1" name="CAMERA.WAV"/>
                                        </p:tgtEl>
                                      </p:cMediaNode>
                                    </p:audio>
                                  </p:subTnLst>
                                </p:cTn>
                              </p:par>
                            </p:childTnLst>
                          </p:cTn>
                        </p:par>
                      </p:childTnLst>
                    </p:cTn>
                  </p:par>
                  <p:par>
                    <p:cTn id="83" fill="hold">
                      <p:stCondLst>
                        <p:cond delay="indefinite"/>
                      </p:stCondLst>
                      <p:childTnLst>
                        <p:par>
                          <p:cTn id="84" fill="hold">
                            <p:stCondLst>
                              <p:cond delay="0"/>
                            </p:stCondLst>
                            <p:childTnLst>
                              <p:par>
                                <p:cTn id="85" presetID="2" presetClass="entr" presetSubtype="8" fill="hold" nodeType="clickEffect">
                                  <p:stCondLst>
                                    <p:cond delay="0"/>
                                  </p:stCondLst>
                                  <p:childTnLst>
                                    <p:set>
                                      <p:cBhvr>
                                        <p:cTn id="86" dur="1" fill="hold">
                                          <p:stCondLst>
                                            <p:cond delay="0"/>
                                          </p:stCondLst>
                                        </p:cTn>
                                        <p:tgtEl>
                                          <p:spTgt spid="11"/>
                                        </p:tgtEl>
                                        <p:attrNameLst>
                                          <p:attrName>style.visibility</p:attrName>
                                        </p:attrNameLst>
                                      </p:cBhvr>
                                      <p:to>
                                        <p:strVal val="visible"/>
                                      </p:to>
                                    </p:set>
                                    <p:anim calcmode="lin" valueType="num">
                                      <p:cBhvr additive="base">
                                        <p:cTn id="87" dur="500" fill="hold"/>
                                        <p:tgtEl>
                                          <p:spTgt spid="11"/>
                                        </p:tgtEl>
                                        <p:attrNameLst>
                                          <p:attrName>ppt_x</p:attrName>
                                        </p:attrNameLst>
                                      </p:cBhvr>
                                      <p:tavLst>
                                        <p:tav tm="0">
                                          <p:val>
                                            <p:strVal val="0-#ppt_w/2"/>
                                          </p:val>
                                        </p:tav>
                                        <p:tav tm="100000">
                                          <p:val>
                                            <p:strVal val="#ppt_x"/>
                                          </p:val>
                                        </p:tav>
                                      </p:tavLst>
                                    </p:anim>
                                    <p:anim calcmode="lin" valueType="num">
                                      <p:cBhvr additive="base">
                                        <p:cTn id="88" dur="500" fill="hold"/>
                                        <p:tgtEl>
                                          <p:spTgt spid="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3055" grpId="0" animBg="1"/>
      <p:bldP spid="4353056" grpId="0" animBg="1"/>
      <p:bldP spid="4353057" grpId="0" animBg="1"/>
      <p:bldP spid="4353058" grpId="0" animBg="1"/>
      <p:bldP spid="4353059" grpId="0" animBg="1"/>
      <p:bldP spid="4353060" grpId="0" animBg="1"/>
      <p:bldP spid="4353064" grpId="0" autoUpdateAnimBg="0" build="p"/>
      <p:bldP spid="4353065" grpId="0" autoUpdateAnimBg="0" build="p"/>
      <p:bldP spid="4353066" grpId="0" autoUpdateAnimBg="0" build="p"/>
      <p:bldP spid="4353067" grpId="0" autoUpdateAnimBg="0" build="p"/>
      <p:bldP spid="4353068" grpId="0" autoUpdateAnimBg="0" build="p"/>
      <p:bldP spid="4353069" grpId="0" autoUpdateAnimBg="0" build="p"/>
      <p:bldP spid="4353070" grpId="0" autoUpdateAnimBg="0" build="p"/>
      <p:bldP spid="4353071" grpId="0" autoUpdateAnimBg="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5074" name="Rectangle 2"/>
          <p:cNvSpPr>
            <a:spLocks noGrp="1"/>
          </p:cNvSpPr>
          <p:nvPr>
            <p:ph type="ctrTitle"/>
          </p:nvPr>
        </p:nvSpPr>
        <p:spPr>
          <a:xfrm>
            <a:off x="1219200" y="3886200"/>
            <a:ext cx="6629400" cy="1066800"/>
          </a:xfrm>
        </p:spPr>
        <p:txBody>
          <a:bodyPr/>
          <a:lstStyle/>
          <a:p>
            <a:pPr algn="ctr" eaLnBrk="1" hangingPunct="1">
              <a:defRPr/>
            </a:pPr>
            <a:r>
              <a:rPr lang="zh-CN" altLang="en-US" sz="4000" b="1">
                <a:effectLst>
                  <a:outerShdw blurRad="38100" dist="38100" dir="2700000" algn="tl">
                    <a:srgbClr val="C0C0C0"/>
                  </a:outerShdw>
                </a:effectLst>
              </a:rPr>
              <a:t>二叉树的遍历</a:t>
            </a:r>
            <a:r>
              <a:rPr lang="zh-CN" altLang="en-US" sz="4000"/>
              <a:t> </a:t>
            </a:r>
            <a:endParaRPr lang="zh-CN" altLang="en-US" sz="4000"/>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5" name="Rectangle 2"/>
          <p:cNvSpPr>
            <a:spLocks noGrp="1"/>
          </p:cNvSpPr>
          <p:nvPr>
            <p:ph type="title"/>
          </p:nvPr>
        </p:nvSpPr>
        <p:spPr/>
        <p:txBody>
          <a:bodyPr/>
          <a:lstStyle/>
          <a:p>
            <a:pPr eaLnBrk="1" hangingPunct="1"/>
            <a:r>
              <a:rPr lang="zh-CN" altLang="en-US" smtClean="0"/>
              <a:t>二叉树的遍历</a:t>
            </a:r>
            <a:endParaRPr lang="zh-CN" altLang="en-US" smtClean="0"/>
          </a:p>
        </p:txBody>
      </p:sp>
      <p:sp>
        <p:nvSpPr>
          <p:cNvPr id="272386" name="Rectangle 3"/>
          <p:cNvSpPr>
            <a:spLocks noGrp="1"/>
          </p:cNvSpPr>
          <p:nvPr>
            <p:ph type="body" idx="1"/>
          </p:nvPr>
        </p:nvSpPr>
        <p:spPr/>
        <p:txBody>
          <a:bodyPr/>
          <a:lstStyle/>
          <a:p>
            <a:pPr eaLnBrk="1" hangingPunct="1"/>
            <a:r>
              <a:rPr lang="zh-CN" altLang="en-US" smtClean="0"/>
              <a:t>二叉树的遍历 </a:t>
            </a:r>
            <a:endParaRPr lang="zh-CN" altLang="en-US" smtClean="0"/>
          </a:p>
          <a:p>
            <a:pPr lvl="1" eaLnBrk="1" hangingPunct="1">
              <a:lnSpc>
                <a:spcPct val="130000"/>
              </a:lnSpc>
            </a:pPr>
            <a:r>
              <a:rPr lang="zh-CN" altLang="en-US" smtClean="0"/>
              <a:t>遍历 ：沿某条搜索路径周游二叉树，对树中的每一个节点访问一次且仅访问一次。</a:t>
            </a:r>
            <a:endParaRPr lang="zh-CN" altLang="en-US" smtClean="0"/>
          </a:p>
          <a:p>
            <a:pPr lvl="1" eaLnBrk="1" hangingPunct="1">
              <a:lnSpc>
                <a:spcPct val="130000"/>
              </a:lnSpc>
            </a:pPr>
            <a:r>
              <a:rPr kumimoji="1" lang="zh-CN" altLang="en-US" smtClean="0">
                <a:latin typeface="Arial" panose="020B0604020202020204" pitchFamily="34" charset="0"/>
              </a:rPr>
              <a:t>“</a:t>
            </a:r>
            <a:r>
              <a:rPr kumimoji="1" lang="zh-CN" altLang="en-US" smtClean="0"/>
              <a:t>遍历</a:t>
            </a:r>
            <a:r>
              <a:rPr kumimoji="1" lang="zh-CN" altLang="en-US" smtClean="0">
                <a:latin typeface="Arial" panose="020B0604020202020204" pitchFamily="34" charset="0"/>
              </a:rPr>
              <a:t>”</a:t>
            </a:r>
            <a:r>
              <a:rPr kumimoji="1" lang="zh-CN" altLang="en-US" smtClean="0"/>
              <a:t>是任何类型均有的操作，对</a:t>
            </a:r>
            <a:r>
              <a:rPr kumimoji="1" lang="zh-CN" altLang="en-US" b="1" smtClean="0">
                <a:solidFill>
                  <a:schemeClr val="tx1"/>
                </a:solidFill>
              </a:rPr>
              <a:t>线性结构</a:t>
            </a:r>
            <a:r>
              <a:rPr kumimoji="1" lang="zh-CN" altLang="en-US" smtClean="0"/>
              <a:t>而言，只有一条搜索路径</a:t>
            </a:r>
            <a:r>
              <a:rPr kumimoji="1" lang="en-US" altLang="zh-CN" smtClean="0"/>
              <a:t>(</a:t>
            </a:r>
            <a:r>
              <a:rPr kumimoji="1" lang="zh-CN" altLang="en-US" smtClean="0"/>
              <a:t>因为每个结点均只有一个后继</a:t>
            </a:r>
            <a:r>
              <a:rPr kumimoji="1" lang="en-US" altLang="zh-CN" smtClean="0"/>
              <a:t>)</a:t>
            </a:r>
            <a:r>
              <a:rPr kumimoji="1" lang="zh-CN" altLang="en-US" smtClean="0"/>
              <a:t>，故不需要另加讨论。而二叉树是</a:t>
            </a:r>
            <a:r>
              <a:rPr kumimoji="1" lang="zh-CN" altLang="en-US" b="1" smtClean="0">
                <a:solidFill>
                  <a:schemeClr val="tx1"/>
                </a:solidFill>
              </a:rPr>
              <a:t>非线性结构</a:t>
            </a:r>
            <a:r>
              <a:rPr kumimoji="1" lang="zh-CN" altLang="en-US" smtClean="0"/>
              <a:t>，每个结点有两个后继，则存在如何遍历即按什么样的搜索路径进行遍历的问题。</a:t>
            </a:r>
            <a:endParaRPr lang="zh-CN" altLang="en-US" smtClean="0"/>
          </a:p>
        </p:txBody>
      </p:sp>
      <p:sp>
        <p:nvSpPr>
          <p:cNvPr id="3" name="灯片编号占位符 2"/>
          <p:cNvSpPr>
            <a:spLocks noGrp="1"/>
          </p:cNvSpPr>
          <p:nvPr>
            <p:ph type="sldNum" sz="quarter" idx="12"/>
          </p:nvPr>
        </p:nvSpPr>
        <p:spPr/>
        <p:txBody>
          <a:bodyPr/>
          <a:lstStyle/>
          <a:p>
            <a:pPr>
              <a:defRPr/>
            </a:pPr>
            <a:fld id="{3F44302D-A318-449C-8314-CC2496C297AB}"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3" name="Rectangle 2"/>
          <p:cNvSpPr>
            <a:spLocks noGrp="1"/>
          </p:cNvSpPr>
          <p:nvPr>
            <p:ph type="title"/>
          </p:nvPr>
        </p:nvSpPr>
        <p:spPr/>
        <p:txBody>
          <a:bodyPr/>
          <a:lstStyle/>
          <a:p>
            <a:pPr eaLnBrk="1" hangingPunct="1"/>
            <a:r>
              <a:rPr lang="zh-CN" altLang="en-US" smtClean="0"/>
              <a:t>二叉树的遍历</a:t>
            </a:r>
            <a:endParaRPr lang="zh-CN" altLang="en-US" smtClean="0"/>
          </a:p>
        </p:txBody>
      </p:sp>
      <p:sp>
        <p:nvSpPr>
          <p:cNvPr id="274434" name="Rectangle 3"/>
          <p:cNvSpPr>
            <a:spLocks noGrp="1"/>
          </p:cNvSpPr>
          <p:nvPr>
            <p:ph type="body" idx="1"/>
          </p:nvPr>
        </p:nvSpPr>
        <p:spPr/>
        <p:txBody>
          <a:bodyPr/>
          <a:lstStyle/>
          <a:p>
            <a:pPr eaLnBrk="1" hangingPunct="1"/>
            <a:r>
              <a:rPr lang="zh-CN" altLang="en-US" smtClean="0"/>
              <a:t>由于二叉树的递归性质，遍历算法也是递归的。三种基本的遍历算法如下 ：</a:t>
            </a:r>
            <a:endParaRPr lang="zh-CN" altLang="en-US" smtClean="0"/>
          </a:p>
          <a:p>
            <a:pPr lvl="1" eaLnBrk="1" hangingPunct="1"/>
            <a:r>
              <a:rPr lang="zh-CN" altLang="en-US" smtClean="0"/>
              <a:t>先上后下的按层次遍历；</a:t>
            </a:r>
            <a:endParaRPr lang="zh-CN" altLang="en-US" smtClean="0"/>
          </a:p>
          <a:p>
            <a:pPr lvl="1" algn="just" eaLnBrk="1" hangingPunct="1">
              <a:lnSpc>
                <a:spcPct val="110000"/>
              </a:lnSpc>
            </a:pPr>
            <a:r>
              <a:rPr lang="zh-CN" altLang="en-US" smtClean="0"/>
              <a:t>先左（子树）后右（子树）的遍历；</a:t>
            </a:r>
            <a:endParaRPr lang="zh-CN" altLang="en-US" smtClean="0"/>
          </a:p>
          <a:p>
            <a:pPr lvl="1" algn="just" eaLnBrk="1" hangingPunct="1">
              <a:lnSpc>
                <a:spcPct val="110000"/>
              </a:lnSpc>
            </a:pPr>
            <a:r>
              <a:rPr lang="zh-CN" altLang="en-US" smtClean="0"/>
              <a:t>先右（子树）后左（子树）的遍历。</a:t>
            </a:r>
            <a:endParaRPr lang="zh-CN" altLang="en-US" smtClean="0"/>
          </a:p>
          <a:p>
            <a:pPr lvl="2" eaLnBrk="1" hangingPunct="1">
              <a:buFont typeface="Wingdings 3" panose="05040102010807070707" pitchFamily="18" charset="2"/>
              <a:buNone/>
            </a:pPr>
            <a:endParaRPr lang="en-US" altLang="zh-CN" smtClean="0"/>
          </a:p>
        </p:txBody>
      </p:sp>
      <p:sp>
        <p:nvSpPr>
          <p:cNvPr id="3" name="灯片编号占位符 2"/>
          <p:cNvSpPr>
            <a:spLocks noGrp="1"/>
          </p:cNvSpPr>
          <p:nvPr>
            <p:ph type="sldNum" sz="quarter" idx="12"/>
          </p:nvPr>
        </p:nvSpPr>
        <p:spPr/>
        <p:txBody>
          <a:bodyPr/>
          <a:lstStyle/>
          <a:p>
            <a:pPr>
              <a:defRPr/>
            </a:pPr>
            <a:fld id="{59C211E8-CB29-4759-BA9F-2BD075759D5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481" name="Group 2"/>
          <p:cNvGrpSpPr/>
          <p:nvPr/>
        </p:nvGrpSpPr>
        <p:grpSpPr bwMode="auto">
          <a:xfrm>
            <a:off x="631825" y="1687513"/>
            <a:ext cx="3657600" cy="4343400"/>
            <a:chOff x="192" y="816"/>
            <a:chExt cx="2304" cy="2736"/>
          </a:xfrm>
        </p:grpSpPr>
        <p:sp>
          <p:nvSpPr>
            <p:cNvPr id="276551" name="Oval 3"/>
            <p:cNvSpPr>
              <a:spLocks noChangeArrowheads="1"/>
            </p:cNvSpPr>
            <p:nvPr/>
          </p:nvSpPr>
          <p:spPr bwMode="auto">
            <a:xfrm>
              <a:off x="960" y="816"/>
              <a:ext cx="336" cy="384"/>
            </a:xfrm>
            <a:prstGeom prst="ellipse">
              <a:avLst/>
            </a:prstGeom>
            <a:solidFill>
              <a:srgbClr val="FFFFD9"/>
            </a:solidFill>
            <a:ln w="28575" cap="sq">
              <a:solidFill>
                <a:schemeClr val="bg2"/>
              </a:solidFill>
              <a:round/>
              <a:headEnd type="none" w="sm" len="sm"/>
              <a:tailEnd type="none" w="sm" len="sm"/>
            </a:ln>
          </p:spPr>
          <p:txBody>
            <a:bodyPr wrap="none" anchor="ctr"/>
            <a:lstStyle/>
            <a:p>
              <a:r>
                <a:rPr kumimoji="1" lang="en-US" altLang="zh-CN" sz="2800">
                  <a:solidFill>
                    <a:srgbClr val="FF0000"/>
                  </a:solidFill>
                  <a:latin typeface="Times New Roman" panose="02020603050405020304" pitchFamily="18" charset="0"/>
                </a:rPr>
                <a:t>A</a:t>
              </a:r>
              <a:endParaRPr kumimoji="1" lang="en-US" altLang="zh-CN" sz="2800">
                <a:latin typeface="Times New Roman" panose="02020603050405020304" pitchFamily="18" charset="0"/>
              </a:endParaRPr>
            </a:p>
          </p:txBody>
        </p:sp>
        <p:sp>
          <p:nvSpPr>
            <p:cNvPr id="276552" name="Oval 4"/>
            <p:cNvSpPr>
              <a:spLocks noChangeArrowheads="1"/>
            </p:cNvSpPr>
            <p:nvPr/>
          </p:nvSpPr>
          <p:spPr bwMode="auto">
            <a:xfrm>
              <a:off x="192" y="1392"/>
              <a:ext cx="336" cy="384"/>
            </a:xfrm>
            <a:prstGeom prst="ellipse">
              <a:avLst/>
            </a:prstGeom>
            <a:solidFill>
              <a:srgbClr val="FFFFD9"/>
            </a:solidFill>
            <a:ln w="28575" cap="sq">
              <a:solidFill>
                <a:schemeClr val="bg2"/>
              </a:solidFill>
              <a:round/>
              <a:headEnd type="none" w="sm" len="sm"/>
              <a:tailEnd type="none" w="sm" len="sm"/>
            </a:ln>
          </p:spPr>
          <p:txBody>
            <a:bodyPr wrap="none" anchor="ctr"/>
            <a:lstStyle/>
            <a:p>
              <a:r>
                <a:rPr kumimoji="1" lang="en-US" altLang="zh-CN" sz="2800">
                  <a:latin typeface="Times New Roman" panose="02020603050405020304" pitchFamily="18" charset="0"/>
                </a:rPr>
                <a:t>B</a:t>
              </a:r>
              <a:endParaRPr kumimoji="1" lang="en-US" altLang="zh-CN" sz="2800">
                <a:latin typeface="Times New Roman" panose="02020603050405020304" pitchFamily="18" charset="0"/>
              </a:endParaRPr>
            </a:p>
          </p:txBody>
        </p:sp>
        <p:sp>
          <p:nvSpPr>
            <p:cNvPr id="276553" name="Oval 5"/>
            <p:cNvSpPr>
              <a:spLocks noChangeArrowheads="1"/>
            </p:cNvSpPr>
            <p:nvPr/>
          </p:nvSpPr>
          <p:spPr bwMode="auto">
            <a:xfrm>
              <a:off x="624" y="1968"/>
              <a:ext cx="336" cy="384"/>
            </a:xfrm>
            <a:prstGeom prst="ellipse">
              <a:avLst/>
            </a:prstGeom>
            <a:solidFill>
              <a:srgbClr val="FFFFD9"/>
            </a:solidFill>
            <a:ln w="28575" cap="sq">
              <a:solidFill>
                <a:schemeClr val="bg2"/>
              </a:solidFill>
              <a:round/>
              <a:headEnd type="none" w="sm" len="sm"/>
              <a:tailEnd type="none" w="sm" len="sm"/>
            </a:ln>
          </p:spPr>
          <p:txBody>
            <a:bodyPr wrap="none" anchor="ctr"/>
            <a:lstStyle/>
            <a:p>
              <a:r>
                <a:rPr kumimoji="1" lang="en-US" altLang="zh-CN" sz="2800">
                  <a:latin typeface="Times New Roman" panose="02020603050405020304" pitchFamily="18" charset="0"/>
                </a:rPr>
                <a:t>C</a:t>
              </a:r>
              <a:endParaRPr kumimoji="1" lang="en-US" altLang="zh-CN" sz="2800">
                <a:latin typeface="Times New Roman" panose="02020603050405020304" pitchFamily="18" charset="0"/>
              </a:endParaRPr>
            </a:p>
          </p:txBody>
        </p:sp>
        <p:sp>
          <p:nvSpPr>
            <p:cNvPr id="276554" name="Oval 6"/>
            <p:cNvSpPr>
              <a:spLocks noChangeArrowheads="1"/>
            </p:cNvSpPr>
            <p:nvPr/>
          </p:nvSpPr>
          <p:spPr bwMode="auto">
            <a:xfrm>
              <a:off x="336" y="2592"/>
              <a:ext cx="336" cy="384"/>
            </a:xfrm>
            <a:prstGeom prst="ellipse">
              <a:avLst/>
            </a:prstGeom>
            <a:solidFill>
              <a:srgbClr val="FFFFD9"/>
            </a:solidFill>
            <a:ln w="28575" cap="sq">
              <a:solidFill>
                <a:schemeClr val="bg2"/>
              </a:solidFill>
              <a:round/>
              <a:headEnd type="none" w="sm" len="sm"/>
              <a:tailEnd type="none" w="sm" len="sm"/>
            </a:ln>
          </p:spPr>
          <p:txBody>
            <a:bodyPr wrap="none" anchor="ctr"/>
            <a:lstStyle/>
            <a:p>
              <a:r>
                <a:rPr kumimoji="1" lang="en-US" altLang="zh-CN" sz="2800">
                  <a:latin typeface="Times New Roman" panose="02020603050405020304" pitchFamily="18" charset="0"/>
                </a:rPr>
                <a:t>D</a:t>
              </a:r>
              <a:endParaRPr kumimoji="1" lang="en-US" altLang="zh-CN" sz="2800">
                <a:latin typeface="Times New Roman" panose="02020603050405020304" pitchFamily="18" charset="0"/>
              </a:endParaRPr>
            </a:p>
          </p:txBody>
        </p:sp>
        <p:sp>
          <p:nvSpPr>
            <p:cNvPr id="276555" name="Oval 7"/>
            <p:cNvSpPr>
              <a:spLocks noChangeArrowheads="1"/>
            </p:cNvSpPr>
            <p:nvPr/>
          </p:nvSpPr>
          <p:spPr bwMode="auto">
            <a:xfrm>
              <a:off x="1728" y="1392"/>
              <a:ext cx="336" cy="384"/>
            </a:xfrm>
            <a:prstGeom prst="ellipse">
              <a:avLst/>
            </a:prstGeom>
            <a:solidFill>
              <a:srgbClr val="FFFFD9"/>
            </a:solidFill>
            <a:ln w="28575" cap="sq">
              <a:solidFill>
                <a:schemeClr val="bg2"/>
              </a:solidFill>
              <a:round/>
              <a:headEnd type="none" w="sm" len="sm"/>
              <a:tailEnd type="none" w="sm" len="sm"/>
            </a:ln>
          </p:spPr>
          <p:txBody>
            <a:bodyPr wrap="none" anchor="ctr"/>
            <a:lstStyle/>
            <a:p>
              <a:r>
                <a:rPr kumimoji="1" lang="en-US" altLang="zh-CN" sz="2800">
                  <a:solidFill>
                    <a:srgbClr val="333399"/>
                  </a:solidFill>
                  <a:latin typeface="Times New Roman" panose="02020603050405020304" pitchFamily="18" charset="0"/>
                </a:rPr>
                <a:t>E</a:t>
              </a:r>
              <a:endParaRPr kumimoji="1" lang="en-US" altLang="zh-CN" sz="2800">
                <a:latin typeface="Times New Roman" panose="02020603050405020304" pitchFamily="18" charset="0"/>
              </a:endParaRPr>
            </a:p>
          </p:txBody>
        </p:sp>
        <p:sp>
          <p:nvSpPr>
            <p:cNvPr id="276556" name="Oval 8"/>
            <p:cNvSpPr>
              <a:spLocks noChangeArrowheads="1"/>
            </p:cNvSpPr>
            <p:nvPr/>
          </p:nvSpPr>
          <p:spPr bwMode="auto">
            <a:xfrm>
              <a:off x="2160" y="1968"/>
              <a:ext cx="336" cy="384"/>
            </a:xfrm>
            <a:prstGeom prst="ellipse">
              <a:avLst/>
            </a:prstGeom>
            <a:solidFill>
              <a:srgbClr val="FFFFD9"/>
            </a:solidFill>
            <a:ln w="28575" cap="sq">
              <a:solidFill>
                <a:schemeClr val="bg2"/>
              </a:solidFill>
              <a:round/>
              <a:headEnd type="none" w="sm" len="sm"/>
              <a:tailEnd type="none" w="sm" len="sm"/>
            </a:ln>
          </p:spPr>
          <p:txBody>
            <a:bodyPr wrap="none" anchor="ctr"/>
            <a:lstStyle/>
            <a:p>
              <a:r>
                <a:rPr kumimoji="1" lang="en-US" altLang="zh-CN" sz="2800">
                  <a:solidFill>
                    <a:srgbClr val="333399"/>
                  </a:solidFill>
                  <a:latin typeface="Times New Roman" panose="02020603050405020304" pitchFamily="18" charset="0"/>
                </a:rPr>
                <a:t>F</a:t>
              </a:r>
              <a:endParaRPr kumimoji="1" lang="en-US" altLang="zh-CN" sz="2800">
                <a:latin typeface="Times New Roman" panose="02020603050405020304" pitchFamily="18" charset="0"/>
              </a:endParaRPr>
            </a:p>
          </p:txBody>
        </p:sp>
        <p:sp>
          <p:nvSpPr>
            <p:cNvPr id="276557" name="Oval 9"/>
            <p:cNvSpPr>
              <a:spLocks noChangeArrowheads="1"/>
            </p:cNvSpPr>
            <p:nvPr/>
          </p:nvSpPr>
          <p:spPr bwMode="auto">
            <a:xfrm>
              <a:off x="1728" y="2544"/>
              <a:ext cx="336" cy="384"/>
            </a:xfrm>
            <a:prstGeom prst="ellipse">
              <a:avLst/>
            </a:prstGeom>
            <a:solidFill>
              <a:srgbClr val="FFFFD9"/>
            </a:solidFill>
            <a:ln w="28575" cap="sq">
              <a:solidFill>
                <a:schemeClr val="bg2"/>
              </a:solidFill>
              <a:round/>
              <a:headEnd type="none" w="sm" len="sm"/>
              <a:tailEnd type="none" w="sm" len="sm"/>
            </a:ln>
          </p:spPr>
          <p:txBody>
            <a:bodyPr wrap="none" anchor="ctr"/>
            <a:lstStyle/>
            <a:p>
              <a:r>
                <a:rPr kumimoji="1" lang="en-US" altLang="zh-CN" sz="2800">
                  <a:solidFill>
                    <a:srgbClr val="333399"/>
                  </a:solidFill>
                  <a:latin typeface="Times New Roman" panose="02020603050405020304" pitchFamily="18" charset="0"/>
                </a:rPr>
                <a:t>G</a:t>
              </a:r>
              <a:endParaRPr kumimoji="1" lang="en-US" altLang="zh-CN" sz="2800">
                <a:latin typeface="Times New Roman" panose="02020603050405020304" pitchFamily="18" charset="0"/>
              </a:endParaRPr>
            </a:p>
          </p:txBody>
        </p:sp>
        <p:sp>
          <p:nvSpPr>
            <p:cNvPr id="276558" name="Oval 10"/>
            <p:cNvSpPr>
              <a:spLocks noChangeArrowheads="1"/>
            </p:cNvSpPr>
            <p:nvPr/>
          </p:nvSpPr>
          <p:spPr bwMode="auto">
            <a:xfrm>
              <a:off x="1392" y="3168"/>
              <a:ext cx="336" cy="384"/>
            </a:xfrm>
            <a:prstGeom prst="ellipse">
              <a:avLst/>
            </a:prstGeom>
            <a:solidFill>
              <a:srgbClr val="FFFFD9"/>
            </a:solidFill>
            <a:ln w="28575" cap="sq">
              <a:solidFill>
                <a:schemeClr val="bg2"/>
              </a:solidFill>
              <a:round/>
              <a:headEnd type="none" w="sm" len="sm"/>
              <a:tailEnd type="none" w="sm" len="sm"/>
            </a:ln>
          </p:spPr>
          <p:txBody>
            <a:bodyPr wrap="none" anchor="ctr"/>
            <a:lstStyle/>
            <a:p>
              <a:r>
                <a:rPr kumimoji="1" lang="en-US" altLang="zh-CN" sz="2800">
                  <a:solidFill>
                    <a:srgbClr val="333399"/>
                  </a:solidFill>
                  <a:latin typeface="Times New Roman" panose="02020603050405020304" pitchFamily="18" charset="0"/>
                </a:rPr>
                <a:t>H</a:t>
              </a:r>
              <a:endParaRPr kumimoji="1" lang="en-US" altLang="zh-CN" sz="2800">
                <a:latin typeface="Times New Roman" panose="02020603050405020304" pitchFamily="18" charset="0"/>
              </a:endParaRPr>
            </a:p>
          </p:txBody>
        </p:sp>
        <p:sp>
          <p:nvSpPr>
            <p:cNvPr id="276559" name="Oval 11"/>
            <p:cNvSpPr>
              <a:spLocks noChangeArrowheads="1"/>
            </p:cNvSpPr>
            <p:nvPr/>
          </p:nvSpPr>
          <p:spPr bwMode="auto">
            <a:xfrm>
              <a:off x="2064" y="3168"/>
              <a:ext cx="336" cy="384"/>
            </a:xfrm>
            <a:prstGeom prst="ellipse">
              <a:avLst/>
            </a:prstGeom>
            <a:solidFill>
              <a:srgbClr val="FFFFD9"/>
            </a:solidFill>
            <a:ln w="28575" cap="sq">
              <a:solidFill>
                <a:schemeClr val="bg2"/>
              </a:solidFill>
              <a:round/>
              <a:headEnd type="none" w="sm" len="sm"/>
              <a:tailEnd type="none" w="sm" len="sm"/>
            </a:ln>
          </p:spPr>
          <p:txBody>
            <a:bodyPr wrap="none" anchor="ctr"/>
            <a:lstStyle/>
            <a:p>
              <a:r>
                <a:rPr kumimoji="1" lang="en-US" altLang="zh-CN" sz="2800">
                  <a:solidFill>
                    <a:srgbClr val="333399"/>
                  </a:solidFill>
                  <a:latin typeface="Times New Roman" panose="02020603050405020304" pitchFamily="18" charset="0"/>
                </a:rPr>
                <a:t>K</a:t>
              </a:r>
              <a:endParaRPr kumimoji="1" lang="en-US" altLang="zh-CN" sz="2800">
                <a:latin typeface="Times New Roman" panose="02020603050405020304" pitchFamily="18" charset="0"/>
              </a:endParaRPr>
            </a:p>
          </p:txBody>
        </p:sp>
        <p:sp>
          <p:nvSpPr>
            <p:cNvPr id="276560" name="Line 12"/>
            <p:cNvSpPr>
              <a:spLocks noChangeShapeType="1"/>
            </p:cNvSpPr>
            <p:nvPr/>
          </p:nvSpPr>
          <p:spPr bwMode="auto">
            <a:xfrm flipH="1">
              <a:off x="384" y="1008"/>
              <a:ext cx="576" cy="384"/>
            </a:xfrm>
            <a:prstGeom prst="line">
              <a:avLst/>
            </a:prstGeom>
            <a:noFill/>
            <a:ln w="28575" cap="sq">
              <a:solidFill>
                <a:schemeClr val="bg2"/>
              </a:solidFill>
              <a:round/>
              <a:headEnd type="none" w="sm" len="sm"/>
              <a:tailEnd type="none" w="sm" len="sm"/>
            </a:ln>
          </p:spPr>
          <p:txBody>
            <a:bodyPr/>
            <a:lstStyle/>
            <a:p>
              <a:endParaRPr lang="zh-CN" altLang="en-US"/>
            </a:p>
          </p:txBody>
        </p:sp>
        <p:sp>
          <p:nvSpPr>
            <p:cNvPr id="276561" name="Line 13"/>
            <p:cNvSpPr>
              <a:spLocks noChangeShapeType="1"/>
            </p:cNvSpPr>
            <p:nvPr/>
          </p:nvSpPr>
          <p:spPr bwMode="auto">
            <a:xfrm>
              <a:off x="528" y="1584"/>
              <a:ext cx="240" cy="384"/>
            </a:xfrm>
            <a:prstGeom prst="line">
              <a:avLst/>
            </a:prstGeom>
            <a:noFill/>
            <a:ln w="28575" cap="sq">
              <a:solidFill>
                <a:schemeClr val="bg2"/>
              </a:solidFill>
              <a:round/>
              <a:headEnd type="none" w="sm" len="sm"/>
              <a:tailEnd type="none" w="sm" len="sm"/>
            </a:ln>
          </p:spPr>
          <p:txBody>
            <a:bodyPr/>
            <a:lstStyle/>
            <a:p>
              <a:endParaRPr lang="zh-CN" altLang="en-US"/>
            </a:p>
          </p:txBody>
        </p:sp>
        <p:sp>
          <p:nvSpPr>
            <p:cNvPr id="276562" name="Line 14"/>
            <p:cNvSpPr>
              <a:spLocks noChangeShapeType="1"/>
            </p:cNvSpPr>
            <p:nvPr/>
          </p:nvSpPr>
          <p:spPr bwMode="auto">
            <a:xfrm flipH="1">
              <a:off x="528" y="2160"/>
              <a:ext cx="96" cy="432"/>
            </a:xfrm>
            <a:prstGeom prst="line">
              <a:avLst/>
            </a:prstGeom>
            <a:noFill/>
            <a:ln w="28575" cap="sq">
              <a:solidFill>
                <a:schemeClr val="bg2"/>
              </a:solidFill>
              <a:round/>
              <a:headEnd type="none" w="sm" len="sm"/>
              <a:tailEnd type="none" w="sm" len="sm"/>
            </a:ln>
          </p:spPr>
          <p:txBody>
            <a:bodyPr/>
            <a:lstStyle/>
            <a:p>
              <a:endParaRPr lang="zh-CN" altLang="en-US"/>
            </a:p>
          </p:txBody>
        </p:sp>
        <p:sp>
          <p:nvSpPr>
            <p:cNvPr id="276563" name="Line 15"/>
            <p:cNvSpPr>
              <a:spLocks noChangeShapeType="1"/>
            </p:cNvSpPr>
            <p:nvPr/>
          </p:nvSpPr>
          <p:spPr bwMode="auto">
            <a:xfrm>
              <a:off x="1296" y="1008"/>
              <a:ext cx="624" cy="384"/>
            </a:xfrm>
            <a:prstGeom prst="line">
              <a:avLst/>
            </a:prstGeom>
            <a:noFill/>
            <a:ln w="28575" cap="sq">
              <a:solidFill>
                <a:schemeClr val="bg2"/>
              </a:solidFill>
              <a:round/>
              <a:headEnd type="none" w="sm" len="sm"/>
              <a:tailEnd type="none" w="sm" len="sm"/>
            </a:ln>
          </p:spPr>
          <p:txBody>
            <a:bodyPr/>
            <a:lstStyle/>
            <a:p>
              <a:endParaRPr lang="zh-CN" altLang="en-US"/>
            </a:p>
          </p:txBody>
        </p:sp>
        <p:sp>
          <p:nvSpPr>
            <p:cNvPr id="276564" name="Line 16"/>
            <p:cNvSpPr>
              <a:spLocks noChangeShapeType="1"/>
            </p:cNvSpPr>
            <p:nvPr/>
          </p:nvSpPr>
          <p:spPr bwMode="auto">
            <a:xfrm>
              <a:off x="2064" y="1584"/>
              <a:ext cx="240" cy="384"/>
            </a:xfrm>
            <a:prstGeom prst="line">
              <a:avLst/>
            </a:prstGeom>
            <a:noFill/>
            <a:ln w="28575" cap="sq">
              <a:solidFill>
                <a:schemeClr val="bg2"/>
              </a:solidFill>
              <a:round/>
              <a:headEnd type="none" w="sm" len="sm"/>
              <a:tailEnd type="none" w="sm" len="sm"/>
            </a:ln>
          </p:spPr>
          <p:txBody>
            <a:bodyPr/>
            <a:lstStyle/>
            <a:p>
              <a:endParaRPr lang="zh-CN" altLang="en-US"/>
            </a:p>
          </p:txBody>
        </p:sp>
        <p:sp>
          <p:nvSpPr>
            <p:cNvPr id="276565" name="Line 17"/>
            <p:cNvSpPr>
              <a:spLocks noChangeShapeType="1"/>
            </p:cNvSpPr>
            <p:nvPr/>
          </p:nvSpPr>
          <p:spPr bwMode="auto">
            <a:xfrm flipH="1">
              <a:off x="1920" y="2160"/>
              <a:ext cx="240" cy="384"/>
            </a:xfrm>
            <a:prstGeom prst="line">
              <a:avLst/>
            </a:prstGeom>
            <a:noFill/>
            <a:ln w="28575" cap="sq">
              <a:solidFill>
                <a:schemeClr val="bg2"/>
              </a:solidFill>
              <a:round/>
              <a:headEnd type="none" w="sm" len="sm"/>
              <a:tailEnd type="none" w="sm" len="sm"/>
            </a:ln>
          </p:spPr>
          <p:txBody>
            <a:bodyPr/>
            <a:lstStyle/>
            <a:p>
              <a:endParaRPr lang="zh-CN" altLang="en-US"/>
            </a:p>
          </p:txBody>
        </p:sp>
        <p:sp>
          <p:nvSpPr>
            <p:cNvPr id="276566" name="Line 18"/>
            <p:cNvSpPr>
              <a:spLocks noChangeShapeType="1"/>
            </p:cNvSpPr>
            <p:nvPr/>
          </p:nvSpPr>
          <p:spPr bwMode="auto">
            <a:xfrm flipH="1">
              <a:off x="1536" y="2736"/>
              <a:ext cx="192" cy="432"/>
            </a:xfrm>
            <a:prstGeom prst="line">
              <a:avLst/>
            </a:prstGeom>
            <a:noFill/>
            <a:ln w="28575" cap="sq">
              <a:solidFill>
                <a:schemeClr val="bg2"/>
              </a:solidFill>
              <a:round/>
              <a:headEnd type="none" w="sm" len="sm"/>
              <a:tailEnd type="none" w="sm" len="sm"/>
            </a:ln>
          </p:spPr>
          <p:txBody>
            <a:bodyPr/>
            <a:lstStyle/>
            <a:p>
              <a:endParaRPr lang="zh-CN" altLang="en-US"/>
            </a:p>
          </p:txBody>
        </p:sp>
        <p:sp>
          <p:nvSpPr>
            <p:cNvPr id="276567" name="Line 19"/>
            <p:cNvSpPr>
              <a:spLocks noChangeShapeType="1"/>
            </p:cNvSpPr>
            <p:nvPr/>
          </p:nvSpPr>
          <p:spPr bwMode="auto">
            <a:xfrm>
              <a:off x="2064" y="2736"/>
              <a:ext cx="192" cy="432"/>
            </a:xfrm>
            <a:prstGeom prst="line">
              <a:avLst/>
            </a:prstGeom>
            <a:noFill/>
            <a:ln w="28575" cap="sq">
              <a:solidFill>
                <a:schemeClr val="bg2"/>
              </a:solidFill>
              <a:round/>
              <a:headEnd type="none" w="sm" len="sm"/>
              <a:tailEnd type="none" w="sm" len="sm"/>
            </a:ln>
          </p:spPr>
          <p:txBody>
            <a:bodyPr/>
            <a:lstStyle/>
            <a:p>
              <a:endParaRPr lang="zh-CN" altLang="en-US"/>
            </a:p>
          </p:txBody>
        </p:sp>
      </p:grpSp>
      <p:sp>
        <p:nvSpPr>
          <p:cNvPr id="4361236" name="Line 20"/>
          <p:cNvSpPr>
            <a:spLocks noChangeShapeType="1"/>
          </p:cNvSpPr>
          <p:nvPr/>
        </p:nvSpPr>
        <p:spPr bwMode="auto">
          <a:xfrm>
            <a:off x="2003425" y="773113"/>
            <a:ext cx="0" cy="838200"/>
          </a:xfrm>
          <a:prstGeom prst="line">
            <a:avLst/>
          </a:prstGeom>
          <a:noFill/>
          <a:ln w="38100" cap="sq">
            <a:solidFill>
              <a:srgbClr val="006666"/>
            </a:solidFill>
            <a:round/>
            <a:headEnd type="none" w="sm" len="sm"/>
            <a:tailEnd type="triangle" w="sm" len="lg"/>
          </a:ln>
        </p:spPr>
        <p:txBody>
          <a:bodyPr/>
          <a:lstStyle/>
          <a:p>
            <a:endParaRPr lang="zh-CN" altLang="en-US"/>
          </a:p>
        </p:txBody>
      </p:sp>
      <p:sp>
        <p:nvSpPr>
          <p:cNvPr id="4361237" name="Line 21"/>
          <p:cNvSpPr>
            <a:spLocks noChangeShapeType="1"/>
          </p:cNvSpPr>
          <p:nvPr/>
        </p:nvSpPr>
        <p:spPr bwMode="auto">
          <a:xfrm flipH="1">
            <a:off x="784225" y="1611313"/>
            <a:ext cx="1219200" cy="762000"/>
          </a:xfrm>
          <a:prstGeom prst="line">
            <a:avLst/>
          </a:prstGeom>
          <a:noFill/>
          <a:ln w="38100" cap="sq">
            <a:solidFill>
              <a:srgbClr val="006666"/>
            </a:solidFill>
            <a:round/>
            <a:headEnd type="none" w="sm" len="sm"/>
            <a:tailEnd type="triangle" w="sm" len="lg"/>
          </a:ln>
        </p:spPr>
        <p:txBody>
          <a:bodyPr/>
          <a:lstStyle/>
          <a:p>
            <a:endParaRPr lang="zh-CN" altLang="en-US"/>
          </a:p>
        </p:txBody>
      </p:sp>
      <p:sp>
        <p:nvSpPr>
          <p:cNvPr id="4361238" name="Freeform 22"/>
          <p:cNvSpPr/>
          <p:nvPr/>
        </p:nvSpPr>
        <p:spPr bwMode="auto">
          <a:xfrm>
            <a:off x="428625" y="2373313"/>
            <a:ext cx="355600" cy="762000"/>
          </a:xfrm>
          <a:custGeom>
            <a:avLst/>
            <a:gdLst>
              <a:gd name="T0" fmla="*/ 564515045 w 224"/>
              <a:gd name="T1" fmla="*/ 0 h 480"/>
              <a:gd name="T2" fmla="*/ 80645003 w 224"/>
              <a:gd name="T3" fmla="*/ 604837545 h 480"/>
              <a:gd name="T4" fmla="*/ 80645003 w 224"/>
              <a:gd name="T5" fmla="*/ 1209675089 h 480"/>
              <a:gd name="T6" fmla="*/ 0 60000 65536"/>
              <a:gd name="T7" fmla="*/ 0 60000 65536"/>
              <a:gd name="T8" fmla="*/ 0 60000 65536"/>
              <a:gd name="T9" fmla="*/ 0 w 224"/>
              <a:gd name="T10" fmla="*/ 0 h 480"/>
              <a:gd name="T11" fmla="*/ 224 w 224"/>
              <a:gd name="T12" fmla="*/ 480 h 480"/>
            </a:gdLst>
            <a:ahLst/>
            <a:cxnLst>
              <a:cxn ang="T6">
                <a:pos x="T0" y="T1"/>
              </a:cxn>
              <a:cxn ang="T7">
                <a:pos x="T2" y="T3"/>
              </a:cxn>
              <a:cxn ang="T8">
                <a:pos x="T4" y="T5"/>
              </a:cxn>
            </a:cxnLst>
            <a:rect l="T9" t="T10" r="T11" b="T12"/>
            <a:pathLst>
              <a:path w="224" h="480">
                <a:moveTo>
                  <a:pt x="224" y="0"/>
                </a:moveTo>
                <a:cubicBezTo>
                  <a:pt x="144" y="80"/>
                  <a:pt x="64" y="160"/>
                  <a:pt x="32" y="240"/>
                </a:cubicBezTo>
                <a:cubicBezTo>
                  <a:pt x="0" y="320"/>
                  <a:pt x="16" y="400"/>
                  <a:pt x="32" y="480"/>
                </a:cubicBezTo>
              </a:path>
            </a:pathLst>
          </a:custGeom>
          <a:noFill/>
          <a:ln w="38100" cap="sq" cmpd="sng">
            <a:solidFill>
              <a:schemeClr val="hlink"/>
            </a:solidFill>
            <a:prstDash val="solid"/>
            <a:round/>
            <a:headEnd type="none" w="sm" len="sm"/>
            <a:tailEnd type="none" w="sm" len="sm"/>
          </a:ln>
        </p:spPr>
        <p:txBody>
          <a:bodyPr/>
          <a:lstStyle/>
          <a:p>
            <a:endParaRPr lang="zh-CN" altLang="en-US"/>
          </a:p>
        </p:txBody>
      </p:sp>
      <p:sp>
        <p:nvSpPr>
          <p:cNvPr id="4361239" name="Line 23"/>
          <p:cNvSpPr>
            <a:spLocks noChangeShapeType="1"/>
          </p:cNvSpPr>
          <p:nvPr/>
        </p:nvSpPr>
        <p:spPr bwMode="auto">
          <a:xfrm flipV="1">
            <a:off x="250825" y="3211513"/>
            <a:ext cx="381000" cy="457200"/>
          </a:xfrm>
          <a:prstGeom prst="line">
            <a:avLst/>
          </a:prstGeom>
          <a:noFill/>
          <a:ln w="38100" cap="sq">
            <a:solidFill>
              <a:srgbClr val="FF3300"/>
            </a:solidFill>
            <a:round/>
            <a:headEnd type="none" w="sm" len="sm"/>
            <a:tailEnd type="triangle" w="sm" len="lg"/>
          </a:ln>
        </p:spPr>
        <p:txBody>
          <a:bodyPr/>
          <a:lstStyle/>
          <a:p>
            <a:endParaRPr lang="zh-CN" altLang="en-US"/>
          </a:p>
        </p:txBody>
      </p:sp>
      <p:sp>
        <p:nvSpPr>
          <p:cNvPr id="4361240" name="Freeform 24"/>
          <p:cNvSpPr/>
          <p:nvPr/>
        </p:nvSpPr>
        <p:spPr bwMode="auto">
          <a:xfrm>
            <a:off x="631825" y="3211513"/>
            <a:ext cx="533400" cy="152400"/>
          </a:xfrm>
          <a:custGeom>
            <a:avLst/>
            <a:gdLst>
              <a:gd name="T0" fmla="*/ 0 w 336"/>
              <a:gd name="T1" fmla="*/ 0 h 96"/>
              <a:gd name="T2" fmla="*/ 362902467 w 336"/>
              <a:gd name="T3" fmla="*/ 241935022 h 96"/>
              <a:gd name="T4" fmla="*/ 846772589 w 336"/>
              <a:gd name="T5" fmla="*/ 0 h 96"/>
              <a:gd name="T6" fmla="*/ 0 60000 65536"/>
              <a:gd name="T7" fmla="*/ 0 60000 65536"/>
              <a:gd name="T8" fmla="*/ 0 60000 65536"/>
              <a:gd name="T9" fmla="*/ 0 w 336"/>
              <a:gd name="T10" fmla="*/ 0 h 96"/>
              <a:gd name="T11" fmla="*/ 336 w 336"/>
              <a:gd name="T12" fmla="*/ 96 h 96"/>
            </a:gdLst>
            <a:ahLst/>
            <a:cxnLst>
              <a:cxn ang="T6">
                <a:pos x="T0" y="T1"/>
              </a:cxn>
              <a:cxn ang="T7">
                <a:pos x="T2" y="T3"/>
              </a:cxn>
              <a:cxn ang="T8">
                <a:pos x="T4" y="T5"/>
              </a:cxn>
            </a:cxnLst>
            <a:rect l="T9" t="T10" r="T11" b="T12"/>
            <a:pathLst>
              <a:path w="336" h="96">
                <a:moveTo>
                  <a:pt x="0" y="0"/>
                </a:moveTo>
                <a:cubicBezTo>
                  <a:pt x="44" y="48"/>
                  <a:pt x="88" y="96"/>
                  <a:pt x="144" y="96"/>
                </a:cubicBezTo>
                <a:cubicBezTo>
                  <a:pt x="200" y="96"/>
                  <a:pt x="268" y="48"/>
                  <a:pt x="336" y="0"/>
                </a:cubicBezTo>
              </a:path>
            </a:pathLst>
          </a:custGeom>
          <a:noFill/>
          <a:ln w="38100" cap="sq" cmpd="sng">
            <a:solidFill>
              <a:schemeClr val="hlink"/>
            </a:solidFill>
            <a:prstDash val="solid"/>
            <a:round/>
            <a:headEnd type="none" w="sm" len="sm"/>
            <a:tailEnd type="none" w="sm" len="sm"/>
          </a:ln>
        </p:spPr>
        <p:txBody>
          <a:bodyPr/>
          <a:lstStyle/>
          <a:p>
            <a:endParaRPr lang="zh-CN" altLang="en-US"/>
          </a:p>
        </p:txBody>
      </p:sp>
      <p:sp>
        <p:nvSpPr>
          <p:cNvPr id="4361241" name="Line 25"/>
          <p:cNvSpPr>
            <a:spLocks noChangeShapeType="1"/>
          </p:cNvSpPr>
          <p:nvPr/>
        </p:nvSpPr>
        <p:spPr bwMode="auto">
          <a:xfrm>
            <a:off x="1165225" y="3211513"/>
            <a:ext cx="228600" cy="304800"/>
          </a:xfrm>
          <a:prstGeom prst="line">
            <a:avLst/>
          </a:prstGeom>
          <a:noFill/>
          <a:ln w="38100" cap="sq">
            <a:solidFill>
              <a:srgbClr val="006666"/>
            </a:solidFill>
            <a:round/>
            <a:headEnd type="none" w="sm" len="sm"/>
            <a:tailEnd type="triangle" w="sm" len="lg"/>
          </a:ln>
        </p:spPr>
        <p:txBody>
          <a:bodyPr/>
          <a:lstStyle/>
          <a:p>
            <a:endParaRPr lang="zh-CN" altLang="en-US"/>
          </a:p>
        </p:txBody>
      </p:sp>
      <p:sp>
        <p:nvSpPr>
          <p:cNvPr id="4361242" name="Freeform 26"/>
          <p:cNvSpPr/>
          <p:nvPr/>
        </p:nvSpPr>
        <p:spPr bwMode="auto">
          <a:xfrm>
            <a:off x="1127125" y="3516313"/>
            <a:ext cx="266700" cy="381000"/>
          </a:xfrm>
          <a:custGeom>
            <a:avLst/>
            <a:gdLst>
              <a:gd name="T0" fmla="*/ 423386295 w 168"/>
              <a:gd name="T1" fmla="*/ 0 h 240"/>
              <a:gd name="T2" fmla="*/ 60483753 w 168"/>
              <a:gd name="T3" fmla="*/ 362902507 h 240"/>
              <a:gd name="T4" fmla="*/ 60483753 w 168"/>
              <a:gd name="T5" fmla="*/ 604837545 h 240"/>
              <a:gd name="T6" fmla="*/ 0 60000 65536"/>
              <a:gd name="T7" fmla="*/ 0 60000 65536"/>
              <a:gd name="T8" fmla="*/ 0 60000 65536"/>
              <a:gd name="T9" fmla="*/ 0 w 168"/>
              <a:gd name="T10" fmla="*/ 0 h 240"/>
              <a:gd name="T11" fmla="*/ 168 w 168"/>
              <a:gd name="T12" fmla="*/ 240 h 240"/>
            </a:gdLst>
            <a:ahLst/>
            <a:cxnLst>
              <a:cxn ang="T6">
                <a:pos x="T0" y="T1"/>
              </a:cxn>
              <a:cxn ang="T7">
                <a:pos x="T2" y="T3"/>
              </a:cxn>
              <a:cxn ang="T8">
                <a:pos x="T4" y="T5"/>
              </a:cxn>
            </a:cxnLst>
            <a:rect l="T9" t="T10" r="T11" b="T12"/>
            <a:pathLst>
              <a:path w="168" h="240">
                <a:moveTo>
                  <a:pt x="168" y="0"/>
                </a:moveTo>
                <a:cubicBezTo>
                  <a:pt x="108" y="52"/>
                  <a:pt x="48" y="104"/>
                  <a:pt x="24" y="144"/>
                </a:cubicBezTo>
                <a:cubicBezTo>
                  <a:pt x="0" y="184"/>
                  <a:pt x="12" y="212"/>
                  <a:pt x="24" y="240"/>
                </a:cubicBezTo>
              </a:path>
            </a:pathLst>
          </a:custGeom>
          <a:noFill/>
          <a:ln w="38100" cap="sq" cmpd="sng">
            <a:solidFill>
              <a:schemeClr val="hlink"/>
            </a:solidFill>
            <a:prstDash val="solid"/>
            <a:round/>
            <a:headEnd type="none" w="sm" len="sm"/>
            <a:tailEnd type="none" w="sm" len="sm"/>
          </a:ln>
        </p:spPr>
        <p:txBody>
          <a:bodyPr/>
          <a:lstStyle/>
          <a:p>
            <a:endParaRPr lang="zh-CN" altLang="en-US"/>
          </a:p>
        </p:txBody>
      </p:sp>
      <p:sp>
        <p:nvSpPr>
          <p:cNvPr id="4361243" name="Line 27"/>
          <p:cNvSpPr>
            <a:spLocks noChangeShapeType="1"/>
          </p:cNvSpPr>
          <p:nvPr/>
        </p:nvSpPr>
        <p:spPr bwMode="auto">
          <a:xfrm flipH="1">
            <a:off x="1012825" y="3821113"/>
            <a:ext cx="152400" cy="609600"/>
          </a:xfrm>
          <a:prstGeom prst="line">
            <a:avLst/>
          </a:prstGeom>
          <a:noFill/>
          <a:ln w="38100" cap="sq">
            <a:solidFill>
              <a:srgbClr val="006666"/>
            </a:solidFill>
            <a:round/>
            <a:headEnd type="none" w="sm" len="sm"/>
            <a:tailEnd type="triangle" w="sm" len="lg"/>
          </a:ln>
        </p:spPr>
        <p:txBody>
          <a:bodyPr/>
          <a:lstStyle/>
          <a:p>
            <a:endParaRPr lang="zh-CN" altLang="en-US"/>
          </a:p>
        </p:txBody>
      </p:sp>
      <p:sp>
        <p:nvSpPr>
          <p:cNvPr id="4361244" name="Freeform 28"/>
          <p:cNvSpPr/>
          <p:nvPr/>
        </p:nvSpPr>
        <p:spPr bwMode="auto">
          <a:xfrm>
            <a:off x="606425" y="4430713"/>
            <a:ext cx="406400" cy="762000"/>
          </a:xfrm>
          <a:custGeom>
            <a:avLst/>
            <a:gdLst>
              <a:gd name="T0" fmla="*/ 645159891 w 256"/>
              <a:gd name="T1" fmla="*/ 0 h 480"/>
              <a:gd name="T2" fmla="*/ 40322493 w 256"/>
              <a:gd name="T3" fmla="*/ 483870075 h 480"/>
              <a:gd name="T4" fmla="*/ 403224907 w 256"/>
              <a:gd name="T5" fmla="*/ 1209675089 h 480"/>
              <a:gd name="T6" fmla="*/ 0 60000 65536"/>
              <a:gd name="T7" fmla="*/ 0 60000 65536"/>
              <a:gd name="T8" fmla="*/ 0 60000 65536"/>
              <a:gd name="T9" fmla="*/ 0 w 256"/>
              <a:gd name="T10" fmla="*/ 0 h 480"/>
              <a:gd name="T11" fmla="*/ 256 w 256"/>
              <a:gd name="T12" fmla="*/ 480 h 480"/>
            </a:gdLst>
            <a:ahLst/>
            <a:cxnLst>
              <a:cxn ang="T6">
                <a:pos x="T0" y="T1"/>
              </a:cxn>
              <a:cxn ang="T7">
                <a:pos x="T2" y="T3"/>
              </a:cxn>
              <a:cxn ang="T8">
                <a:pos x="T4" y="T5"/>
              </a:cxn>
            </a:cxnLst>
            <a:rect l="T9" t="T10" r="T11" b="T12"/>
            <a:pathLst>
              <a:path w="256" h="480">
                <a:moveTo>
                  <a:pt x="256" y="0"/>
                </a:moveTo>
                <a:cubicBezTo>
                  <a:pt x="144" y="56"/>
                  <a:pt x="32" y="112"/>
                  <a:pt x="16" y="192"/>
                </a:cubicBezTo>
                <a:cubicBezTo>
                  <a:pt x="0" y="272"/>
                  <a:pt x="80" y="376"/>
                  <a:pt x="160" y="480"/>
                </a:cubicBezTo>
              </a:path>
            </a:pathLst>
          </a:custGeom>
          <a:noFill/>
          <a:ln w="38100" cap="sq" cmpd="sng">
            <a:solidFill>
              <a:schemeClr val="hlink"/>
            </a:solidFill>
            <a:prstDash val="solid"/>
            <a:round/>
            <a:headEnd type="none" w="sm" len="sm"/>
            <a:tailEnd type="none" w="sm" len="sm"/>
          </a:ln>
        </p:spPr>
        <p:txBody>
          <a:bodyPr/>
          <a:lstStyle/>
          <a:p>
            <a:endParaRPr lang="zh-CN" altLang="en-US"/>
          </a:p>
        </p:txBody>
      </p:sp>
      <p:sp>
        <p:nvSpPr>
          <p:cNvPr id="4361245" name="Line 29"/>
          <p:cNvSpPr>
            <a:spLocks noChangeShapeType="1"/>
          </p:cNvSpPr>
          <p:nvPr/>
        </p:nvSpPr>
        <p:spPr bwMode="auto">
          <a:xfrm flipH="1">
            <a:off x="479425" y="5192713"/>
            <a:ext cx="381000" cy="457200"/>
          </a:xfrm>
          <a:prstGeom prst="line">
            <a:avLst/>
          </a:prstGeom>
          <a:noFill/>
          <a:ln w="38100" cap="sq">
            <a:solidFill>
              <a:schemeClr val="hlink"/>
            </a:solidFill>
            <a:round/>
            <a:headEnd type="none" w="sm" len="sm"/>
            <a:tailEnd type="triangle" w="sm" len="lg"/>
          </a:ln>
        </p:spPr>
        <p:txBody>
          <a:bodyPr/>
          <a:lstStyle/>
          <a:p>
            <a:endParaRPr lang="zh-CN" altLang="en-US"/>
          </a:p>
        </p:txBody>
      </p:sp>
      <p:sp>
        <p:nvSpPr>
          <p:cNvPr id="4361246" name="Line 30"/>
          <p:cNvSpPr>
            <a:spLocks noChangeShapeType="1"/>
          </p:cNvSpPr>
          <p:nvPr/>
        </p:nvSpPr>
        <p:spPr bwMode="auto">
          <a:xfrm flipV="1">
            <a:off x="631825" y="5268913"/>
            <a:ext cx="381000" cy="457200"/>
          </a:xfrm>
          <a:prstGeom prst="line">
            <a:avLst/>
          </a:prstGeom>
          <a:noFill/>
          <a:ln w="38100" cap="sq">
            <a:solidFill>
              <a:srgbClr val="FF3300"/>
            </a:solidFill>
            <a:round/>
            <a:headEnd type="none" w="sm" len="sm"/>
            <a:tailEnd type="triangle" w="sm" len="lg"/>
          </a:ln>
        </p:spPr>
        <p:txBody>
          <a:bodyPr/>
          <a:lstStyle/>
          <a:p>
            <a:endParaRPr lang="zh-CN" altLang="en-US"/>
          </a:p>
        </p:txBody>
      </p:sp>
      <p:sp>
        <p:nvSpPr>
          <p:cNvPr id="4361247" name="Freeform 31"/>
          <p:cNvSpPr/>
          <p:nvPr/>
        </p:nvSpPr>
        <p:spPr bwMode="auto">
          <a:xfrm>
            <a:off x="1012825" y="5192713"/>
            <a:ext cx="381000" cy="165100"/>
          </a:xfrm>
          <a:custGeom>
            <a:avLst/>
            <a:gdLst>
              <a:gd name="T0" fmla="*/ 0 w 240"/>
              <a:gd name="T1" fmla="*/ 120967514 h 104"/>
              <a:gd name="T2" fmla="*/ 241935038 w 240"/>
              <a:gd name="T3" fmla="*/ 241935028 h 104"/>
              <a:gd name="T4" fmla="*/ 604837545 w 240"/>
              <a:gd name="T5" fmla="*/ 0 h 104"/>
              <a:gd name="T6" fmla="*/ 0 60000 65536"/>
              <a:gd name="T7" fmla="*/ 0 60000 65536"/>
              <a:gd name="T8" fmla="*/ 0 60000 65536"/>
              <a:gd name="T9" fmla="*/ 0 w 240"/>
              <a:gd name="T10" fmla="*/ 0 h 104"/>
              <a:gd name="T11" fmla="*/ 240 w 240"/>
              <a:gd name="T12" fmla="*/ 104 h 104"/>
            </a:gdLst>
            <a:ahLst/>
            <a:cxnLst>
              <a:cxn ang="T6">
                <a:pos x="T0" y="T1"/>
              </a:cxn>
              <a:cxn ang="T7">
                <a:pos x="T2" y="T3"/>
              </a:cxn>
              <a:cxn ang="T8">
                <a:pos x="T4" y="T5"/>
              </a:cxn>
            </a:cxnLst>
            <a:rect l="T9" t="T10" r="T11" b="T12"/>
            <a:pathLst>
              <a:path w="240" h="104">
                <a:moveTo>
                  <a:pt x="0" y="48"/>
                </a:moveTo>
                <a:cubicBezTo>
                  <a:pt x="28" y="76"/>
                  <a:pt x="56" y="104"/>
                  <a:pt x="96" y="96"/>
                </a:cubicBezTo>
                <a:cubicBezTo>
                  <a:pt x="136" y="88"/>
                  <a:pt x="216" y="16"/>
                  <a:pt x="240" y="0"/>
                </a:cubicBezTo>
              </a:path>
            </a:pathLst>
          </a:custGeom>
          <a:noFill/>
          <a:ln w="38100" cap="sq" cmpd="sng">
            <a:solidFill>
              <a:schemeClr val="hlink"/>
            </a:solidFill>
            <a:prstDash val="solid"/>
            <a:round/>
            <a:headEnd type="none" w="sm" len="sm"/>
            <a:tailEnd type="none" w="sm" len="sm"/>
          </a:ln>
        </p:spPr>
        <p:txBody>
          <a:bodyPr/>
          <a:lstStyle/>
          <a:p>
            <a:endParaRPr lang="zh-CN" altLang="en-US"/>
          </a:p>
        </p:txBody>
      </p:sp>
      <p:sp>
        <p:nvSpPr>
          <p:cNvPr id="4361248" name="Line 32"/>
          <p:cNvSpPr>
            <a:spLocks noChangeShapeType="1"/>
          </p:cNvSpPr>
          <p:nvPr/>
        </p:nvSpPr>
        <p:spPr bwMode="auto">
          <a:xfrm>
            <a:off x="1393825" y="5192713"/>
            <a:ext cx="228600" cy="457200"/>
          </a:xfrm>
          <a:prstGeom prst="line">
            <a:avLst/>
          </a:prstGeom>
          <a:noFill/>
          <a:ln w="38100" cap="sq">
            <a:solidFill>
              <a:schemeClr val="hlink"/>
            </a:solidFill>
            <a:round/>
            <a:headEnd type="none" w="sm" len="sm"/>
            <a:tailEnd type="triangle" w="sm" len="lg"/>
          </a:ln>
        </p:spPr>
        <p:txBody>
          <a:bodyPr/>
          <a:lstStyle/>
          <a:p>
            <a:endParaRPr lang="zh-CN" altLang="en-US"/>
          </a:p>
        </p:txBody>
      </p:sp>
      <p:sp>
        <p:nvSpPr>
          <p:cNvPr id="4361249" name="Line 33"/>
          <p:cNvSpPr>
            <a:spLocks noChangeShapeType="1"/>
          </p:cNvSpPr>
          <p:nvPr/>
        </p:nvSpPr>
        <p:spPr bwMode="auto">
          <a:xfrm flipH="1" flipV="1">
            <a:off x="1470025" y="5040313"/>
            <a:ext cx="304800" cy="457200"/>
          </a:xfrm>
          <a:prstGeom prst="line">
            <a:avLst/>
          </a:prstGeom>
          <a:noFill/>
          <a:ln w="38100" cap="sq">
            <a:solidFill>
              <a:srgbClr val="333399"/>
            </a:solidFill>
            <a:round/>
            <a:headEnd type="none" w="sm" len="sm"/>
            <a:tailEnd type="triangle" w="sm" len="lg"/>
          </a:ln>
        </p:spPr>
        <p:txBody>
          <a:bodyPr/>
          <a:lstStyle/>
          <a:p>
            <a:endParaRPr lang="zh-CN" altLang="en-US"/>
          </a:p>
        </p:txBody>
      </p:sp>
      <p:sp>
        <p:nvSpPr>
          <p:cNvPr id="4361250" name="Freeform 34"/>
          <p:cNvSpPr/>
          <p:nvPr/>
        </p:nvSpPr>
        <p:spPr bwMode="auto">
          <a:xfrm>
            <a:off x="1393825" y="4468813"/>
            <a:ext cx="228600" cy="571500"/>
          </a:xfrm>
          <a:custGeom>
            <a:avLst/>
            <a:gdLst>
              <a:gd name="T0" fmla="*/ 120967498 w 144"/>
              <a:gd name="T1" fmla="*/ 907256339 h 360"/>
              <a:gd name="T2" fmla="*/ 362902445 w 144"/>
              <a:gd name="T3" fmla="*/ 423386305 h 360"/>
              <a:gd name="T4" fmla="*/ 120967498 w 144"/>
              <a:gd name="T5" fmla="*/ 60483754 h 360"/>
              <a:gd name="T6" fmla="*/ 0 w 144"/>
              <a:gd name="T7" fmla="*/ 60483754 h 360"/>
              <a:gd name="T8" fmla="*/ 0 60000 65536"/>
              <a:gd name="T9" fmla="*/ 0 60000 65536"/>
              <a:gd name="T10" fmla="*/ 0 60000 65536"/>
              <a:gd name="T11" fmla="*/ 0 60000 65536"/>
              <a:gd name="T12" fmla="*/ 0 w 144"/>
              <a:gd name="T13" fmla="*/ 0 h 360"/>
              <a:gd name="T14" fmla="*/ 144 w 144"/>
              <a:gd name="T15" fmla="*/ 360 h 360"/>
            </a:gdLst>
            <a:ahLst/>
            <a:cxnLst>
              <a:cxn ang="T8">
                <a:pos x="T0" y="T1"/>
              </a:cxn>
              <a:cxn ang="T9">
                <a:pos x="T2" y="T3"/>
              </a:cxn>
              <a:cxn ang="T10">
                <a:pos x="T4" y="T5"/>
              </a:cxn>
              <a:cxn ang="T11">
                <a:pos x="T6" y="T7"/>
              </a:cxn>
            </a:cxnLst>
            <a:rect l="T12" t="T13" r="T14" b="T15"/>
            <a:pathLst>
              <a:path w="144" h="360">
                <a:moveTo>
                  <a:pt x="48" y="360"/>
                </a:moveTo>
                <a:cubicBezTo>
                  <a:pt x="96" y="292"/>
                  <a:pt x="144" y="224"/>
                  <a:pt x="144" y="168"/>
                </a:cubicBezTo>
                <a:cubicBezTo>
                  <a:pt x="144" y="112"/>
                  <a:pt x="72" y="48"/>
                  <a:pt x="48" y="24"/>
                </a:cubicBezTo>
                <a:cubicBezTo>
                  <a:pt x="24" y="0"/>
                  <a:pt x="12" y="12"/>
                  <a:pt x="0" y="24"/>
                </a:cubicBezTo>
              </a:path>
            </a:pathLst>
          </a:custGeom>
          <a:noFill/>
          <a:ln w="38100" cap="sq" cmpd="sng">
            <a:solidFill>
              <a:schemeClr val="hlink"/>
            </a:solidFill>
            <a:prstDash val="solid"/>
            <a:round/>
            <a:headEnd type="none" w="sm" len="sm"/>
            <a:tailEnd type="none" w="sm" len="sm"/>
          </a:ln>
        </p:spPr>
        <p:txBody>
          <a:bodyPr/>
          <a:lstStyle/>
          <a:p>
            <a:endParaRPr lang="zh-CN" altLang="en-US"/>
          </a:p>
        </p:txBody>
      </p:sp>
      <p:sp>
        <p:nvSpPr>
          <p:cNvPr id="4361251" name="Line 35"/>
          <p:cNvSpPr>
            <a:spLocks noChangeShapeType="1"/>
          </p:cNvSpPr>
          <p:nvPr/>
        </p:nvSpPr>
        <p:spPr bwMode="auto">
          <a:xfrm flipV="1">
            <a:off x="1393825" y="4202113"/>
            <a:ext cx="76200" cy="304800"/>
          </a:xfrm>
          <a:prstGeom prst="line">
            <a:avLst/>
          </a:prstGeom>
          <a:noFill/>
          <a:ln w="38100" cap="sq">
            <a:solidFill>
              <a:srgbClr val="FF3300"/>
            </a:solidFill>
            <a:round/>
            <a:headEnd type="none" w="sm" len="sm"/>
            <a:tailEnd type="triangle" w="sm" len="lg"/>
          </a:ln>
        </p:spPr>
        <p:txBody>
          <a:bodyPr/>
          <a:lstStyle/>
          <a:p>
            <a:endParaRPr lang="zh-CN" altLang="en-US"/>
          </a:p>
        </p:txBody>
      </p:sp>
      <p:sp>
        <p:nvSpPr>
          <p:cNvPr id="4361252" name="Freeform 36"/>
          <p:cNvSpPr/>
          <p:nvPr/>
        </p:nvSpPr>
        <p:spPr bwMode="auto">
          <a:xfrm>
            <a:off x="1470025" y="4125913"/>
            <a:ext cx="381000" cy="165100"/>
          </a:xfrm>
          <a:custGeom>
            <a:avLst/>
            <a:gdLst>
              <a:gd name="T0" fmla="*/ 0 w 240"/>
              <a:gd name="T1" fmla="*/ 120967514 h 104"/>
              <a:gd name="T2" fmla="*/ 241935038 w 240"/>
              <a:gd name="T3" fmla="*/ 241935028 h 104"/>
              <a:gd name="T4" fmla="*/ 604837545 w 240"/>
              <a:gd name="T5" fmla="*/ 0 h 104"/>
              <a:gd name="T6" fmla="*/ 0 60000 65536"/>
              <a:gd name="T7" fmla="*/ 0 60000 65536"/>
              <a:gd name="T8" fmla="*/ 0 60000 65536"/>
              <a:gd name="T9" fmla="*/ 0 w 240"/>
              <a:gd name="T10" fmla="*/ 0 h 104"/>
              <a:gd name="T11" fmla="*/ 240 w 240"/>
              <a:gd name="T12" fmla="*/ 104 h 104"/>
            </a:gdLst>
            <a:ahLst/>
            <a:cxnLst>
              <a:cxn ang="T6">
                <a:pos x="T0" y="T1"/>
              </a:cxn>
              <a:cxn ang="T7">
                <a:pos x="T2" y="T3"/>
              </a:cxn>
              <a:cxn ang="T8">
                <a:pos x="T4" y="T5"/>
              </a:cxn>
            </a:cxnLst>
            <a:rect l="T9" t="T10" r="T11" b="T12"/>
            <a:pathLst>
              <a:path w="240" h="104">
                <a:moveTo>
                  <a:pt x="0" y="48"/>
                </a:moveTo>
                <a:cubicBezTo>
                  <a:pt x="28" y="76"/>
                  <a:pt x="56" y="104"/>
                  <a:pt x="96" y="96"/>
                </a:cubicBezTo>
                <a:cubicBezTo>
                  <a:pt x="136" y="88"/>
                  <a:pt x="216" y="16"/>
                  <a:pt x="240" y="0"/>
                </a:cubicBezTo>
              </a:path>
            </a:pathLst>
          </a:custGeom>
          <a:noFill/>
          <a:ln w="38100" cap="sq" cmpd="sng">
            <a:solidFill>
              <a:schemeClr val="hlink"/>
            </a:solidFill>
            <a:prstDash val="solid"/>
            <a:round/>
            <a:headEnd type="none" w="sm" len="sm"/>
            <a:tailEnd type="none" w="sm" len="sm"/>
          </a:ln>
        </p:spPr>
        <p:txBody>
          <a:bodyPr/>
          <a:lstStyle/>
          <a:p>
            <a:endParaRPr lang="zh-CN" altLang="en-US"/>
          </a:p>
        </p:txBody>
      </p:sp>
      <p:sp>
        <p:nvSpPr>
          <p:cNvPr id="4361253" name="Line 37"/>
          <p:cNvSpPr>
            <a:spLocks noChangeShapeType="1"/>
          </p:cNvSpPr>
          <p:nvPr/>
        </p:nvSpPr>
        <p:spPr bwMode="auto">
          <a:xfrm>
            <a:off x="1851025" y="4125913"/>
            <a:ext cx="228600" cy="381000"/>
          </a:xfrm>
          <a:prstGeom prst="line">
            <a:avLst/>
          </a:prstGeom>
          <a:noFill/>
          <a:ln w="38100" cap="sq">
            <a:solidFill>
              <a:schemeClr val="hlink"/>
            </a:solidFill>
            <a:round/>
            <a:headEnd type="none" w="sm" len="sm"/>
            <a:tailEnd type="triangle" w="sm" len="lg"/>
          </a:ln>
        </p:spPr>
        <p:txBody>
          <a:bodyPr/>
          <a:lstStyle/>
          <a:p>
            <a:endParaRPr lang="zh-CN" altLang="en-US"/>
          </a:p>
        </p:txBody>
      </p:sp>
      <p:sp>
        <p:nvSpPr>
          <p:cNvPr id="4361254" name="Line 38"/>
          <p:cNvSpPr>
            <a:spLocks noChangeShapeType="1"/>
          </p:cNvSpPr>
          <p:nvPr/>
        </p:nvSpPr>
        <p:spPr bwMode="auto">
          <a:xfrm flipH="1" flipV="1">
            <a:off x="1927225" y="3973513"/>
            <a:ext cx="304800" cy="381000"/>
          </a:xfrm>
          <a:prstGeom prst="line">
            <a:avLst/>
          </a:prstGeom>
          <a:noFill/>
          <a:ln w="38100" cap="sq">
            <a:solidFill>
              <a:srgbClr val="333399"/>
            </a:solidFill>
            <a:round/>
            <a:headEnd type="none" w="sm" len="sm"/>
            <a:tailEnd type="triangle" w="sm" len="lg"/>
          </a:ln>
        </p:spPr>
        <p:txBody>
          <a:bodyPr/>
          <a:lstStyle/>
          <a:p>
            <a:endParaRPr lang="zh-CN" altLang="en-US"/>
          </a:p>
        </p:txBody>
      </p:sp>
      <p:sp>
        <p:nvSpPr>
          <p:cNvPr id="4361255" name="Freeform 39"/>
          <p:cNvSpPr/>
          <p:nvPr/>
        </p:nvSpPr>
        <p:spPr bwMode="auto">
          <a:xfrm>
            <a:off x="1774825" y="3440113"/>
            <a:ext cx="254000" cy="533400"/>
          </a:xfrm>
          <a:custGeom>
            <a:avLst/>
            <a:gdLst>
              <a:gd name="T0" fmla="*/ 241935007 w 160"/>
              <a:gd name="T1" fmla="*/ 846772589 h 336"/>
              <a:gd name="T2" fmla="*/ 362902461 w 160"/>
              <a:gd name="T3" fmla="*/ 604837479 h 336"/>
              <a:gd name="T4" fmla="*/ 0 w 160"/>
              <a:gd name="T5" fmla="*/ 0 h 336"/>
              <a:gd name="T6" fmla="*/ 0 60000 65536"/>
              <a:gd name="T7" fmla="*/ 0 60000 65536"/>
              <a:gd name="T8" fmla="*/ 0 60000 65536"/>
              <a:gd name="T9" fmla="*/ 0 w 160"/>
              <a:gd name="T10" fmla="*/ 0 h 336"/>
              <a:gd name="T11" fmla="*/ 160 w 160"/>
              <a:gd name="T12" fmla="*/ 336 h 336"/>
            </a:gdLst>
            <a:ahLst/>
            <a:cxnLst>
              <a:cxn ang="T6">
                <a:pos x="T0" y="T1"/>
              </a:cxn>
              <a:cxn ang="T7">
                <a:pos x="T2" y="T3"/>
              </a:cxn>
              <a:cxn ang="T8">
                <a:pos x="T4" y="T5"/>
              </a:cxn>
            </a:cxnLst>
            <a:rect l="T9" t="T10" r="T11" b="T12"/>
            <a:pathLst>
              <a:path w="160" h="336">
                <a:moveTo>
                  <a:pt x="96" y="336"/>
                </a:moveTo>
                <a:cubicBezTo>
                  <a:pt x="128" y="316"/>
                  <a:pt x="160" y="296"/>
                  <a:pt x="144" y="240"/>
                </a:cubicBezTo>
                <a:cubicBezTo>
                  <a:pt x="128" y="184"/>
                  <a:pt x="64" y="92"/>
                  <a:pt x="0" y="0"/>
                </a:cubicBezTo>
              </a:path>
            </a:pathLst>
          </a:custGeom>
          <a:noFill/>
          <a:ln w="38100" cap="sq" cmpd="sng">
            <a:solidFill>
              <a:schemeClr val="hlink"/>
            </a:solidFill>
            <a:prstDash val="solid"/>
            <a:round/>
            <a:headEnd type="none" w="sm" len="sm"/>
            <a:tailEnd type="none" w="sm" len="sm"/>
          </a:ln>
        </p:spPr>
        <p:txBody>
          <a:bodyPr/>
          <a:lstStyle/>
          <a:p>
            <a:endParaRPr lang="zh-CN" altLang="en-US"/>
          </a:p>
        </p:txBody>
      </p:sp>
      <p:sp>
        <p:nvSpPr>
          <p:cNvPr id="4361256" name="Line 40"/>
          <p:cNvSpPr>
            <a:spLocks noChangeShapeType="1"/>
          </p:cNvSpPr>
          <p:nvPr/>
        </p:nvSpPr>
        <p:spPr bwMode="auto">
          <a:xfrm flipH="1" flipV="1">
            <a:off x="1241425" y="2678113"/>
            <a:ext cx="533400" cy="762000"/>
          </a:xfrm>
          <a:prstGeom prst="line">
            <a:avLst/>
          </a:prstGeom>
          <a:noFill/>
          <a:ln w="38100" cap="sq">
            <a:solidFill>
              <a:srgbClr val="333399"/>
            </a:solidFill>
            <a:round/>
            <a:headEnd type="none" w="sm" len="sm"/>
            <a:tailEnd type="triangle" w="sm" len="lg"/>
          </a:ln>
        </p:spPr>
        <p:txBody>
          <a:bodyPr/>
          <a:lstStyle/>
          <a:p>
            <a:endParaRPr lang="zh-CN" altLang="en-US"/>
          </a:p>
        </p:txBody>
      </p:sp>
      <p:sp>
        <p:nvSpPr>
          <p:cNvPr id="4361257" name="Line 41"/>
          <p:cNvSpPr>
            <a:spLocks noChangeShapeType="1"/>
          </p:cNvSpPr>
          <p:nvPr/>
        </p:nvSpPr>
        <p:spPr bwMode="auto">
          <a:xfrm flipV="1">
            <a:off x="1241425" y="2297113"/>
            <a:ext cx="533400" cy="381000"/>
          </a:xfrm>
          <a:prstGeom prst="line">
            <a:avLst/>
          </a:prstGeom>
          <a:noFill/>
          <a:ln w="38100" cap="sq">
            <a:solidFill>
              <a:srgbClr val="FF3300"/>
            </a:solidFill>
            <a:round/>
            <a:headEnd type="none" w="sm" len="sm"/>
            <a:tailEnd type="triangle" w="sm" len="lg"/>
          </a:ln>
        </p:spPr>
        <p:txBody>
          <a:bodyPr/>
          <a:lstStyle/>
          <a:p>
            <a:endParaRPr lang="zh-CN" altLang="en-US"/>
          </a:p>
        </p:txBody>
      </p:sp>
      <p:sp>
        <p:nvSpPr>
          <p:cNvPr id="4361258" name="Freeform 42"/>
          <p:cNvSpPr/>
          <p:nvPr/>
        </p:nvSpPr>
        <p:spPr bwMode="auto">
          <a:xfrm>
            <a:off x="1774825" y="2297113"/>
            <a:ext cx="685800" cy="228600"/>
          </a:xfrm>
          <a:custGeom>
            <a:avLst/>
            <a:gdLst>
              <a:gd name="T0" fmla="*/ 0 w 432"/>
              <a:gd name="T1" fmla="*/ 0 h 144"/>
              <a:gd name="T2" fmla="*/ 483870062 w 432"/>
              <a:gd name="T3" fmla="*/ 362902445 h 144"/>
              <a:gd name="T4" fmla="*/ 1088707589 w 432"/>
              <a:gd name="T5" fmla="*/ 0 h 144"/>
              <a:gd name="T6" fmla="*/ 0 60000 65536"/>
              <a:gd name="T7" fmla="*/ 0 60000 65536"/>
              <a:gd name="T8" fmla="*/ 0 60000 65536"/>
              <a:gd name="T9" fmla="*/ 0 w 432"/>
              <a:gd name="T10" fmla="*/ 0 h 144"/>
              <a:gd name="T11" fmla="*/ 432 w 432"/>
              <a:gd name="T12" fmla="*/ 144 h 144"/>
            </a:gdLst>
            <a:ahLst/>
            <a:cxnLst>
              <a:cxn ang="T6">
                <a:pos x="T0" y="T1"/>
              </a:cxn>
              <a:cxn ang="T7">
                <a:pos x="T2" y="T3"/>
              </a:cxn>
              <a:cxn ang="T8">
                <a:pos x="T4" y="T5"/>
              </a:cxn>
            </a:cxnLst>
            <a:rect l="T9" t="T10" r="T11" b="T12"/>
            <a:pathLst>
              <a:path w="432" h="144">
                <a:moveTo>
                  <a:pt x="0" y="0"/>
                </a:moveTo>
                <a:cubicBezTo>
                  <a:pt x="60" y="72"/>
                  <a:pt x="120" y="144"/>
                  <a:pt x="192" y="144"/>
                </a:cubicBezTo>
                <a:cubicBezTo>
                  <a:pt x="264" y="144"/>
                  <a:pt x="348" y="72"/>
                  <a:pt x="432" y="0"/>
                </a:cubicBezTo>
              </a:path>
            </a:pathLst>
          </a:custGeom>
          <a:noFill/>
          <a:ln w="38100" cap="sq" cmpd="sng">
            <a:solidFill>
              <a:schemeClr val="hlink"/>
            </a:solidFill>
            <a:prstDash val="solid"/>
            <a:round/>
            <a:headEnd type="none" w="sm" len="sm"/>
            <a:tailEnd type="none" w="sm" len="sm"/>
          </a:ln>
        </p:spPr>
        <p:txBody>
          <a:bodyPr/>
          <a:lstStyle/>
          <a:p>
            <a:endParaRPr lang="zh-CN" altLang="en-US"/>
          </a:p>
        </p:txBody>
      </p:sp>
      <p:sp>
        <p:nvSpPr>
          <p:cNvPr id="4361259" name="Line 43"/>
          <p:cNvSpPr>
            <a:spLocks noChangeShapeType="1"/>
          </p:cNvSpPr>
          <p:nvPr/>
        </p:nvSpPr>
        <p:spPr bwMode="auto">
          <a:xfrm>
            <a:off x="2460625" y="2297113"/>
            <a:ext cx="609600" cy="304800"/>
          </a:xfrm>
          <a:prstGeom prst="line">
            <a:avLst/>
          </a:prstGeom>
          <a:noFill/>
          <a:ln w="38100" cap="sq">
            <a:solidFill>
              <a:srgbClr val="006666"/>
            </a:solidFill>
            <a:round/>
            <a:headEnd type="none" w="sm" len="sm"/>
            <a:tailEnd type="triangle" w="sm" len="lg"/>
          </a:ln>
        </p:spPr>
        <p:txBody>
          <a:bodyPr/>
          <a:lstStyle/>
          <a:p>
            <a:endParaRPr lang="zh-CN" altLang="en-US"/>
          </a:p>
        </p:txBody>
      </p:sp>
      <p:sp>
        <p:nvSpPr>
          <p:cNvPr id="4361260" name="Freeform 44"/>
          <p:cNvSpPr/>
          <p:nvPr/>
        </p:nvSpPr>
        <p:spPr bwMode="auto">
          <a:xfrm>
            <a:off x="2917825" y="2601913"/>
            <a:ext cx="152400" cy="685800"/>
          </a:xfrm>
          <a:custGeom>
            <a:avLst/>
            <a:gdLst>
              <a:gd name="T0" fmla="*/ 241935022 w 96"/>
              <a:gd name="T1" fmla="*/ 0 h 432"/>
              <a:gd name="T2" fmla="*/ 0 w 96"/>
              <a:gd name="T3" fmla="*/ 483870062 h 432"/>
              <a:gd name="T4" fmla="*/ 241935022 w 96"/>
              <a:gd name="T5" fmla="*/ 1088707589 h 432"/>
              <a:gd name="T6" fmla="*/ 0 60000 65536"/>
              <a:gd name="T7" fmla="*/ 0 60000 65536"/>
              <a:gd name="T8" fmla="*/ 0 60000 65536"/>
              <a:gd name="T9" fmla="*/ 0 w 96"/>
              <a:gd name="T10" fmla="*/ 0 h 432"/>
              <a:gd name="T11" fmla="*/ 96 w 96"/>
              <a:gd name="T12" fmla="*/ 432 h 432"/>
            </a:gdLst>
            <a:ahLst/>
            <a:cxnLst>
              <a:cxn ang="T6">
                <a:pos x="T0" y="T1"/>
              </a:cxn>
              <a:cxn ang="T7">
                <a:pos x="T2" y="T3"/>
              </a:cxn>
              <a:cxn ang="T8">
                <a:pos x="T4" y="T5"/>
              </a:cxn>
            </a:cxnLst>
            <a:rect l="T9" t="T10" r="T11" b="T12"/>
            <a:pathLst>
              <a:path w="96" h="432">
                <a:moveTo>
                  <a:pt x="96" y="0"/>
                </a:moveTo>
                <a:cubicBezTo>
                  <a:pt x="48" y="60"/>
                  <a:pt x="0" y="120"/>
                  <a:pt x="0" y="192"/>
                </a:cubicBezTo>
                <a:cubicBezTo>
                  <a:pt x="0" y="264"/>
                  <a:pt x="48" y="348"/>
                  <a:pt x="96" y="432"/>
                </a:cubicBezTo>
              </a:path>
            </a:pathLst>
          </a:custGeom>
          <a:noFill/>
          <a:ln w="38100" cap="sq" cmpd="sng">
            <a:solidFill>
              <a:schemeClr val="hlink"/>
            </a:solidFill>
            <a:prstDash val="solid"/>
            <a:round/>
            <a:headEnd type="none" w="sm" len="sm"/>
            <a:tailEnd type="none" w="sm" len="sm"/>
          </a:ln>
        </p:spPr>
        <p:txBody>
          <a:bodyPr/>
          <a:lstStyle/>
          <a:p>
            <a:endParaRPr lang="zh-CN" altLang="en-US"/>
          </a:p>
        </p:txBody>
      </p:sp>
      <p:sp>
        <p:nvSpPr>
          <p:cNvPr id="4361261" name="Line 45"/>
          <p:cNvSpPr>
            <a:spLocks noChangeShapeType="1"/>
          </p:cNvSpPr>
          <p:nvPr/>
        </p:nvSpPr>
        <p:spPr bwMode="auto">
          <a:xfrm flipH="1">
            <a:off x="2765425" y="3287713"/>
            <a:ext cx="304800" cy="381000"/>
          </a:xfrm>
          <a:prstGeom prst="line">
            <a:avLst/>
          </a:prstGeom>
          <a:noFill/>
          <a:ln w="38100" cap="sq">
            <a:solidFill>
              <a:schemeClr val="hlink"/>
            </a:solidFill>
            <a:round/>
            <a:headEnd type="none" w="sm" len="sm"/>
            <a:tailEnd type="triangle" w="sm" len="lg"/>
          </a:ln>
        </p:spPr>
        <p:txBody>
          <a:bodyPr/>
          <a:lstStyle/>
          <a:p>
            <a:endParaRPr lang="zh-CN" altLang="en-US"/>
          </a:p>
        </p:txBody>
      </p:sp>
      <p:sp>
        <p:nvSpPr>
          <p:cNvPr id="4361262" name="Line 46"/>
          <p:cNvSpPr>
            <a:spLocks noChangeShapeType="1"/>
          </p:cNvSpPr>
          <p:nvPr/>
        </p:nvSpPr>
        <p:spPr bwMode="auto">
          <a:xfrm flipV="1">
            <a:off x="2841625" y="3363913"/>
            <a:ext cx="381000" cy="457200"/>
          </a:xfrm>
          <a:prstGeom prst="line">
            <a:avLst/>
          </a:prstGeom>
          <a:noFill/>
          <a:ln w="38100" cap="sq">
            <a:solidFill>
              <a:srgbClr val="FF3300"/>
            </a:solidFill>
            <a:round/>
            <a:headEnd type="none" w="sm" len="sm"/>
            <a:tailEnd type="triangle" w="sm" len="lg"/>
          </a:ln>
        </p:spPr>
        <p:txBody>
          <a:bodyPr/>
          <a:lstStyle/>
          <a:p>
            <a:endParaRPr lang="zh-CN" altLang="en-US"/>
          </a:p>
        </p:txBody>
      </p:sp>
      <p:sp>
        <p:nvSpPr>
          <p:cNvPr id="4361263" name="Freeform 47"/>
          <p:cNvSpPr/>
          <p:nvPr/>
        </p:nvSpPr>
        <p:spPr bwMode="auto">
          <a:xfrm>
            <a:off x="3222625" y="3287713"/>
            <a:ext cx="304800" cy="165100"/>
          </a:xfrm>
          <a:custGeom>
            <a:avLst/>
            <a:gdLst>
              <a:gd name="T0" fmla="*/ 0 w 192"/>
              <a:gd name="T1" fmla="*/ 120967514 h 104"/>
              <a:gd name="T2" fmla="*/ 241935022 w 192"/>
              <a:gd name="T3" fmla="*/ 241935028 h 104"/>
              <a:gd name="T4" fmla="*/ 483870045 w 192"/>
              <a:gd name="T5" fmla="*/ 0 h 104"/>
              <a:gd name="T6" fmla="*/ 0 60000 65536"/>
              <a:gd name="T7" fmla="*/ 0 60000 65536"/>
              <a:gd name="T8" fmla="*/ 0 60000 65536"/>
              <a:gd name="T9" fmla="*/ 0 w 192"/>
              <a:gd name="T10" fmla="*/ 0 h 104"/>
              <a:gd name="T11" fmla="*/ 192 w 192"/>
              <a:gd name="T12" fmla="*/ 104 h 104"/>
            </a:gdLst>
            <a:ahLst/>
            <a:cxnLst>
              <a:cxn ang="T6">
                <a:pos x="T0" y="T1"/>
              </a:cxn>
              <a:cxn ang="T7">
                <a:pos x="T2" y="T3"/>
              </a:cxn>
              <a:cxn ang="T8">
                <a:pos x="T4" y="T5"/>
              </a:cxn>
            </a:cxnLst>
            <a:rect l="T9" t="T10" r="T11" b="T12"/>
            <a:pathLst>
              <a:path w="192" h="104">
                <a:moveTo>
                  <a:pt x="0" y="48"/>
                </a:moveTo>
                <a:cubicBezTo>
                  <a:pt x="32" y="76"/>
                  <a:pt x="64" y="104"/>
                  <a:pt x="96" y="96"/>
                </a:cubicBezTo>
                <a:cubicBezTo>
                  <a:pt x="128" y="88"/>
                  <a:pt x="176" y="16"/>
                  <a:pt x="192" y="0"/>
                </a:cubicBezTo>
              </a:path>
            </a:pathLst>
          </a:custGeom>
          <a:noFill/>
          <a:ln w="38100" cap="sq" cmpd="sng">
            <a:solidFill>
              <a:schemeClr val="hlink"/>
            </a:solidFill>
            <a:prstDash val="solid"/>
            <a:round/>
            <a:headEnd type="none" w="sm" len="sm"/>
            <a:tailEnd type="none" w="sm" len="sm"/>
          </a:ln>
        </p:spPr>
        <p:txBody>
          <a:bodyPr/>
          <a:lstStyle/>
          <a:p>
            <a:endParaRPr lang="zh-CN" altLang="en-US"/>
          </a:p>
        </p:txBody>
      </p:sp>
      <p:sp>
        <p:nvSpPr>
          <p:cNvPr id="4361264" name="Line 48"/>
          <p:cNvSpPr>
            <a:spLocks noChangeShapeType="1"/>
          </p:cNvSpPr>
          <p:nvPr/>
        </p:nvSpPr>
        <p:spPr bwMode="auto">
          <a:xfrm>
            <a:off x="3527425" y="3287713"/>
            <a:ext cx="228600" cy="304800"/>
          </a:xfrm>
          <a:prstGeom prst="line">
            <a:avLst/>
          </a:prstGeom>
          <a:noFill/>
          <a:ln w="38100" cap="sq">
            <a:solidFill>
              <a:srgbClr val="006666"/>
            </a:solidFill>
            <a:round/>
            <a:headEnd type="none" w="sm" len="sm"/>
            <a:tailEnd type="triangle" w="sm" len="lg"/>
          </a:ln>
        </p:spPr>
        <p:txBody>
          <a:bodyPr/>
          <a:lstStyle/>
          <a:p>
            <a:endParaRPr lang="zh-CN" altLang="en-US"/>
          </a:p>
        </p:txBody>
      </p:sp>
      <p:sp>
        <p:nvSpPr>
          <p:cNvPr id="4361265" name="Line 49"/>
          <p:cNvSpPr>
            <a:spLocks noChangeShapeType="1"/>
          </p:cNvSpPr>
          <p:nvPr/>
        </p:nvSpPr>
        <p:spPr bwMode="auto">
          <a:xfrm flipH="1">
            <a:off x="3222625" y="3592513"/>
            <a:ext cx="533400" cy="762000"/>
          </a:xfrm>
          <a:prstGeom prst="line">
            <a:avLst/>
          </a:prstGeom>
          <a:noFill/>
          <a:ln w="38100" cap="sq">
            <a:solidFill>
              <a:srgbClr val="006666"/>
            </a:solidFill>
            <a:round/>
            <a:headEnd type="none" w="sm" len="sm"/>
            <a:tailEnd type="triangle" w="sm" len="lg"/>
          </a:ln>
        </p:spPr>
        <p:txBody>
          <a:bodyPr/>
          <a:lstStyle/>
          <a:p>
            <a:endParaRPr lang="zh-CN" altLang="en-US"/>
          </a:p>
        </p:txBody>
      </p:sp>
      <p:sp>
        <p:nvSpPr>
          <p:cNvPr id="4361266" name="Freeform 50"/>
          <p:cNvSpPr/>
          <p:nvPr/>
        </p:nvSpPr>
        <p:spPr bwMode="auto">
          <a:xfrm>
            <a:off x="2841625" y="4354513"/>
            <a:ext cx="381000" cy="381000"/>
          </a:xfrm>
          <a:custGeom>
            <a:avLst/>
            <a:gdLst>
              <a:gd name="T0" fmla="*/ 604837545 w 240"/>
              <a:gd name="T1" fmla="*/ 0 h 240"/>
              <a:gd name="T2" fmla="*/ 120967519 w 240"/>
              <a:gd name="T3" fmla="*/ 120967519 h 240"/>
              <a:gd name="T4" fmla="*/ 0 w 240"/>
              <a:gd name="T5" fmla="*/ 604837545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0"/>
                </a:moveTo>
                <a:cubicBezTo>
                  <a:pt x="164" y="4"/>
                  <a:pt x="88" y="8"/>
                  <a:pt x="48" y="48"/>
                </a:cubicBezTo>
                <a:cubicBezTo>
                  <a:pt x="8" y="88"/>
                  <a:pt x="4" y="164"/>
                  <a:pt x="0" y="240"/>
                </a:cubicBezTo>
              </a:path>
            </a:pathLst>
          </a:custGeom>
          <a:noFill/>
          <a:ln w="38100" cap="sq" cmpd="sng">
            <a:solidFill>
              <a:schemeClr val="hlink"/>
            </a:solidFill>
            <a:prstDash val="solid"/>
            <a:round/>
            <a:headEnd type="none" w="sm" len="sm"/>
            <a:tailEnd type="none" w="sm" len="sm"/>
          </a:ln>
        </p:spPr>
        <p:txBody>
          <a:bodyPr/>
          <a:lstStyle/>
          <a:p>
            <a:endParaRPr lang="zh-CN" altLang="en-US"/>
          </a:p>
        </p:txBody>
      </p:sp>
      <p:sp>
        <p:nvSpPr>
          <p:cNvPr id="4361267" name="Line 51"/>
          <p:cNvSpPr>
            <a:spLocks noChangeShapeType="1"/>
          </p:cNvSpPr>
          <p:nvPr/>
        </p:nvSpPr>
        <p:spPr bwMode="auto">
          <a:xfrm flipH="1">
            <a:off x="2613025" y="4735513"/>
            <a:ext cx="228600" cy="609600"/>
          </a:xfrm>
          <a:prstGeom prst="line">
            <a:avLst/>
          </a:prstGeom>
          <a:noFill/>
          <a:ln w="38100" cap="sq">
            <a:solidFill>
              <a:srgbClr val="006666"/>
            </a:solidFill>
            <a:round/>
            <a:headEnd type="none" w="sm" len="sm"/>
            <a:tailEnd type="triangle" w="sm" len="lg"/>
          </a:ln>
        </p:spPr>
        <p:txBody>
          <a:bodyPr/>
          <a:lstStyle/>
          <a:p>
            <a:endParaRPr lang="zh-CN" altLang="en-US"/>
          </a:p>
        </p:txBody>
      </p:sp>
      <p:sp>
        <p:nvSpPr>
          <p:cNvPr id="4361268" name="Freeform 52"/>
          <p:cNvSpPr/>
          <p:nvPr/>
        </p:nvSpPr>
        <p:spPr bwMode="auto">
          <a:xfrm>
            <a:off x="2295525" y="5345113"/>
            <a:ext cx="317500" cy="838200"/>
          </a:xfrm>
          <a:custGeom>
            <a:avLst/>
            <a:gdLst>
              <a:gd name="T0" fmla="*/ 504031295 w 200"/>
              <a:gd name="T1" fmla="*/ 0 h 528"/>
              <a:gd name="T2" fmla="*/ 20161250 w 200"/>
              <a:gd name="T3" fmla="*/ 483869975 h 528"/>
              <a:gd name="T4" fmla="*/ 383063732 w 200"/>
              <a:gd name="T5" fmla="*/ 1330642282 h 528"/>
              <a:gd name="T6" fmla="*/ 0 60000 65536"/>
              <a:gd name="T7" fmla="*/ 0 60000 65536"/>
              <a:gd name="T8" fmla="*/ 0 60000 65536"/>
              <a:gd name="T9" fmla="*/ 0 w 200"/>
              <a:gd name="T10" fmla="*/ 0 h 528"/>
              <a:gd name="T11" fmla="*/ 200 w 200"/>
              <a:gd name="T12" fmla="*/ 528 h 528"/>
            </a:gdLst>
            <a:ahLst/>
            <a:cxnLst>
              <a:cxn ang="T6">
                <a:pos x="T0" y="T1"/>
              </a:cxn>
              <a:cxn ang="T7">
                <a:pos x="T2" y="T3"/>
              </a:cxn>
              <a:cxn ang="T8">
                <a:pos x="T4" y="T5"/>
              </a:cxn>
            </a:cxnLst>
            <a:rect l="T9" t="T10" r="T11" b="T12"/>
            <a:pathLst>
              <a:path w="200" h="528">
                <a:moveTo>
                  <a:pt x="200" y="0"/>
                </a:moveTo>
                <a:cubicBezTo>
                  <a:pt x="108" y="52"/>
                  <a:pt x="16" y="104"/>
                  <a:pt x="8" y="192"/>
                </a:cubicBezTo>
                <a:cubicBezTo>
                  <a:pt x="0" y="280"/>
                  <a:pt x="76" y="404"/>
                  <a:pt x="152" y="528"/>
                </a:cubicBezTo>
              </a:path>
            </a:pathLst>
          </a:custGeom>
          <a:noFill/>
          <a:ln w="38100" cap="sq" cmpd="sng">
            <a:solidFill>
              <a:schemeClr val="hlink"/>
            </a:solidFill>
            <a:prstDash val="solid"/>
            <a:round/>
            <a:headEnd type="none" w="sm" len="sm"/>
            <a:tailEnd type="none" w="sm" len="sm"/>
          </a:ln>
        </p:spPr>
        <p:txBody>
          <a:bodyPr/>
          <a:lstStyle/>
          <a:p>
            <a:endParaRPr lang="zh-CN" altLang="en-US"/>
          </a:p>
        </p:txBody>
      </p:sp>
      <p:sp>
        <p:nvSpPr>
          <p:cNvPr id="4361269" name="Line 53"/>
          <p:cNvSpPr>
            <a:spLocks noChangeShapeType="1"/>
          </p:cNvSpPr>
          <p:nvPr/>
        </p:nvSpPr>
        <p:spPr bwMode="auto">
          <a:xfrm flipH="1">
            <a:off x="2232025" y="6183313"/>
            <a:ext cx="304800" cy="457200"/>
          </a:xfrm>
          <a:prstGeom prst="line">
            <a:avLst/>
          </a:prstGeom>
          <a:noFill/>
          <a:ln w="38100" cap="sq">
            <a:solidFill>
              <a:schemeClr val="hlink"/>
            </a:solidFill>
            <a:round/>
            <a:headEnd type="none" w="sm" len="sm"/>
            <a:tailEnd type="triangle" w="sm" len="lg"/>
          </a:ln>
        </p:spPr>
        <p:txBody>
          <a:bodyPr/>
          <a:lstStyle/>
          <a:p>
            <a:endParaRPr lang="zh-CN" altLang="en-US"/>
          </a:p>
        </p:txBody>
      </p:sp>
      <p:sp>
        <p:nvSpPr>
          <p:cNvPr id="4361270" name="Line 54"/>
          <p:cNvSpPr>
            <a:spLocks noChangeShapeType="1"/>
          </p:cNvSpPr>
          <p:nvPr/>
        </p:nvSpPr>
        <p:spPr bwMode="auto">
          <a:xfrm flipV="1">
            <a:off x="2384425" y="6183313"/>
            <a:ext cx="381000" cy="533400"/>
          </a:xfrm>
          <a:prstGeom prst="line">
            <a:avLst/>
          </a:prstGeom>
          <a:noFill/>
          <a:ln w="38100" cap="sq">
            <a:solidFill>
              <a:srgbClr val="FF3300"/>
            </a:solidFill>
            <a:round/>
            <a:headEnd type="none" w="sm" len="sm"/>
            <a:tailEnd type="triangle" w="sm" len="lg"/>
          </a:ln>
        </p:spPr>
        <p:txBody>
          <a:bodyPr/>
          <a:lstStyle/>
          <a:p>
            <a:endParaRPr lang="zh-CN" altLang="en-US"/>
          </a:p>
        </p:txBody>
      </p:sp>
      <p:sp>
        <p:nvSpPr>
          <p:cNvPr id="4361271" name="Line 55"/>
          <p:cNvSpPr>
            <a:spLocks noChangeShapeType="1"/>
          </p:cNvSpPr>
          <p:nvPr/>
        </p:nvSpPr>
        <p:spPr bwMode="auto">
          <a:xfrm>
            <a:off x="2994025" y="6183313"/>
            <a:ext cx="381000" cy="457200"/>
          </a:xfrm>
          <a:prstGeom prst="line">
            <a:avLst/>
          </a:prstGeom>
          <a:noFill/>
          <a:ln w="38100" cap="sq">
            <a:solidFill>
              <a:schemeClr val="hlink"/>
            </a:solidFill>
            <a:round/>
            <a:headEnd type="none" w="sm" len="sm"/>
            <a:tailEnd type="triangle" w="sm" len="lg"/>
          </a:ln>
        </p:spPr>
        <p:txBody>
          <a:bodyPr/>
          <a:lstStyle/>
          <a:p>
            <a:endParaRPr lang="zh-CN" altLang="en-US"/>
          </a:p>
        </p:txBody>
      </p:sp>
      <p:sp>
        <p:nvSpPr>
          <p:cNvPr id="4361272" name="Freeform 56"/>
          <p:cNvSpPr/>
          <p:nvPr/>
        </p:nvSpPr>
        <p:spPr bwMode="auto">
          <a:xfrm>
            <a:off x="2765425" y="6183313"/>
            <a:ext cx="228600" cy="76200"/>
          </a:xfrm>
          <a:custGeom>
            <a:avLst/>
            <a:gdLst>
              <a:gd name="T0" fmla="*/ 0 w 144"/>
              <a:gd name="T1" fmla="*/ 0 h 48"/>
              <a:gd name="T2" fmla="*/ 120967498 w 144"/>
              <a:gd name="T3" fmla="*/ 120967511 h 48"/>
              <a:gd name="T4" fmla="*/ 362902445 w 144"/>
              <a:gd name="T5" fmla="*/ 0 h 48"/>
              <a:gd name="T6" fmla="*/ 0 60000 65536"/>
              <a:gd name="T7" fmla="*/ 0 60000 65536"/>
              <a:gd name="T8" fmla="*/ 0 60000 65536"/>
              <a:gd name="T9" fmla="*/ 0 w 144"/>
              <a:gd name="T10" fmla="*/ 0 h 48"/>
              <a:gd name="T11" fmla="*/ 144 w 144"/>
              <a:gd name="T12" fmla="*/ 48 h 48"/>
            </a:gdLst>
            <a:ahLst/>
            <a:cxnLst>
              <a:cxn ang="T6">
                <a:pos x="T0" y="T1"/>
              </a:cxn>
              <a:cxn ang="T7">
                <a:pos x="T2" y="T3"/>
              </a:cxn>
              <a:cxn ang="T8">
                <a:pos x="T4" y="T5"/>
              </a:cxn>
            </a:cxnLst>
            <a:rect l="T9" t="T10" r="T11" b="T12"/>
            <a:pathLst>
              <a:path w="144" h="48">
                <a:moveTo>
                  <a:pt x="0" y="0"/>
                </a:moveTo>
                <a:cubicBezTo>
                  <a:pt x="12" y="24"/>
                  <a:pt x="24" y="48"/>
                  <a:pt x="48" y="48"/>
                </a:cubicBezTo>
                <a:cubicBezTo>
                  <a:pt x="72" y="48"/>
                  <a:pt x="108" y="24"/>
                  <a:pt x="144" y="0"/>
                </a:cubicBezTo>
              </a:path>
            </a:pathLst>
          </a:custGeom>
          <a:noFill/>
          <a:ln w="38100" cap="sq" cmpd="sng">
            <a:solidFill>
              <a:schemeClr val="hlink"/>
            </a:solidFill>
            <a:prstDash val="solid"/>
            <a:round/>
            <a:headEnd type="none" w="sm" len="sm"/>
            <a:tailEnd type="none" w="sm" len="sm"/>
          </a:ln>
        </p:spPr>
        <p:txBody>
          <a:bodyPr/>
          <a:lstStyle/>
          <a:p>
            <a:endParaRPr lang="zh-CN" altLang="en-US"/>
          </a:p>
        </p:txBody>
      </p:sp>
      <p:sp>
        <p:nvSpPr>
          <p:cNvPr id="4361273" name="Line 57"/>
          <p:cNvSpPr>
            <a:spLocks noChangeShapeType="1"/>
          </p:cNvSpPr>
          <p:nvPr/>
        </p:nvSpPr>
        <p:spPr bwMode="auto">
          <a:xfrm flipH="1" flipV="1">
            <a:off x="3146425" y="6107113"/>
            <a:ext cx="381000" cy="381000"/>
          </a:xfrm>
          <a:prstGeom prst="line">
            <a:avLst/>
          </a:prstGeom>
          <a:noFill/>
          <a:ln w="38100" cap="sq">
            <a:solidFill>
              <a:srgbClr val="333399"/>
            </a:solidFill>
            <a:round/>
            <a:headEnd type="none" w="sm" len="sm"/>
            <a:tailEnd type="triangle" w="sm" len="lg"/>
          </a:ln>
        </p:spPr>
        <p:txBody>
          <a:bodyPr/>
          <a:lstStyle/>
          <a:p>
            <a:endParaRPr lang="zh-CN" altLang="en-US"/>
          </a:p>
        </p:txBody>
      </p:sp>
      <p:sp>
        <p:nvSpPr>
          <p:cNvPr id="4361274" name="Freeform 58"/>
          <p:cNvSpPr/>
          <p:nvPr/>
        </p:nvSpPr>
        <p:spPr bwMode="auto">
          <a:xfrm>
            <a:off x="3070225" y="5345113"/>
            <a:ext cx="165100" cy="762000"/>
          </a:xfrm>
          <a:custGeom>
            <a:avLst/>
            <a:gdLst>
              <a:gd name="T0" fmla="*/ 120967514 w 104"/>
              <a:gd name="T1" fmla="*/ 1209675089 h 480"/>
              <a:gd name="T2" fmla="*/ 241935028 w 104"/>
              <a:gd name="T3" fmla="*/ 725805014 h 480"/>
              <a:gd name="T4" fmla="*/ 0 w 104"/>
              <a:gd name="T5" fmla="*/ 0 h 480"/>
              <a:gd name="T6" fmla="*/ 0 60000 65536"/>
              <a:gd name="T7" fmla="*/ 0 60000 65536"/>
              <a:gd name="T8" fmla="*/ 0 60000 65536"/>
              <a:gd name="T9" fmla="*/ 0 w 104"/>
              <a:gd name="T10" fmla="*/ 0 h 480"/>
              <a:gd name="T11" fmla="*/ 104 w 104"/>
              <a:gd name="T12" fmla="*/ 480 h 480"/>
            </a:gdLst>
            <a:ahLst/>
            <a:cxnLst>
              <a:cxn ang="T6">
                <a:pos x="T0" y="T1"/>
              </a:cxn>
              <a:cxn ang="T7">
                <a:pos x="T2" y="T3"/>
              </a:cxn>
              <a:cxn ang="T8">
                <a:pos x="T4" y="T5"/>
              </a:cxn>
            </a:cxnLst>
            <a:rect l="T9" t="T10" r="T11" b="T12"/>
            <a:pathLst>
              <a:path w="104" h="480">
                <a:moveTo>
                  <a:pt x="48" y="480"/>
                </a:moveTo>
                <a:cubicBezTo>
                  <a:pt x="76" y="424"/>
                  <a:pt x="104" y="368"/>
                  <a:pt x="96" y="288"/>
                </a:cubicBezTo>
                <a:cubicBezTo>
                  <a:pt x="88" y="208"/>
                  <a:pt x="44" y="104"/>
                  <a:pt x="0" y="0"/>
                </a:cubicBezTo>
              </a:path>
            </a:pathLst>
          </a:custGeom>
          <a:noFill/>
          <a:ln w="38100" cap="sq" cmpd="sng">
            <a:solidFill>
              <a:schemeClr val="hlink"/>
            </a:solidFill>
            <a:prstDash val="solid"/>
            <a:round/>
            <a:headEnd type="none" w="sm" len="sm"/>
            <a:tailEnd type="none" w="sm" len="sm"/>
          </a:ln>
        </p:spPr>
        <p:txBody>
          <a:bodyPr/>
          <a:lstStyle/>
          <a:p>
            <a:endParaRPr lang="zh-CN" altLang="en-US"/>
          </a:p>
        </p:txBody>
      </p:sp>
      <p:sp>
        <p:nvSpPr>
          <p:cNvPr id="4361275" name="Line 59"/>
          <p:cNvSpPr>
            <a:spLocks noChangeShapeType="1"/>
          </p:cNvSpPr>
          <p:nvPr/>
        </p:nvSpPr>
        <p:spPr bwMode="auto">
          <a:xfrm flipV="1">
            <a:off x="3070225" y="5116513"/>
            <a:ext cx="76200" cy="228600"/>
          </a:xfrm>
          <a:prstGeom prst="line">
            <a:avLst/>
          </a:prstGeom>
          <a:noFill/>
          <a:ln w="38100" cap="sq">
            <a:solidFill>
              <a:srgbClr val="FF3300"/>
            </a:solidFill>
            <a:round/>
            <a:headEnd type="none" w="sm" len="sm"/>
            <a:tailEnd type="triangle" w="sm" len="lg"/>
          </a:ln>
        </p:spPr>
        <p:txBody>
          <a:bodyPr/>
          <a:lstStyle/>
          <a:p>
            <a:endParaRPr lang="zh-CN" altLang="en-US"/>
          </a:p>
        </p:txBody>
      </p:sp>
      <p:sp>
        <p:nvSpPr>
          <p:cNvPr id="4361276" name="Freeform 60"/>
          <p:cNvSpPr/>
          <p:nvPr/>
        </p:nvSpPr>
        <p:spPr bwMode="auto">
          <a:xfrm>
            <a:off x="3146425" y="5116513"/>
            <a:ext cx="381000" cy="76200"/>
          </a:xfrm>
          <a:custGeom>
            <a:avLst/>
            <a:gdLst>
              <a:gd name="T0" fmla="*/ 0 w 240"/>
              <a:gd name="T1" fmla="*/ 0 h 48"/>
              <a:gd name="T2" fmla="*/ 362902507 w 240"/>
              <a:gd name="T3" fmla="*/ 120967511 h 48"/>
              <a:gd name="T4" fmla="*/ 604837545 w 240"/>
              <a:gd name="T5" fmla="*/ 0 h 48"/>
              <a:gd name="T6" fmla="*/ 0 60000 65536"/>
              <a:gd name="T7" fmla="*/ 0 60000 65536"/>
              <a:gd name="T8" fmla="*/ 0 60000 65536"/>
              <a:gd name="T9" fmla="*/ 0 w 240"/>
              <a:gd name="T10" fmla="*/ 0 h 48"/>
              <a:gd name="T11" fmla="*/ 240 w 240"/>
              <a:gd name="T12" fmla="*/ 48 h 48"/>
            </a:gdLst>
            <a:ahLst/>
            <a:cxnLst>
              <a:cxn ang="T6">
                <a:pos x="T0" y="T1"/>
              </a:cxn>
              <a:cxn ang="T7">
                <a:pos x="T2" y="T3"/>
              </a:cxn>
              <a:cxn ang="T8">
                <a:pos x="T4" y="T5"/>
              </a:cxn>
            </a:cxnLst>
            <a:rect l="T9" t="T10" r="T11" b="T12"/>
            <a:pathLst>
              <a:path w="240" h="48">
                <a:moveTo>
                  <a:pt x="0" y="0"/>
                </a:moveTo>
                <a:cubicBezTo>
                  <a:pt x="52" y="24"/>
                  <a:pt x="104" y="48"/>
                  <a:pt x="144" y="48"/>
                </a:cubicBezTo>
                <a:cubicBezTo>
                  <a:pt x="184" y="48"/>
                  <a:pt x="212" y="24"/>
                  <a:pt x="240" y="0"/>
                </a:cubicBezTo>
              </a:path>
            </a:pathLst>
          </a:custGeom>
          <a:noFill/>
          <a:ln w="38100" cap="sq" cmpd="sng">
            <a:solidFill>
              <a:schemeClr val="hlink"/>
            </a:solidFill>
            <a:prstDash val="solid"/>
            <a:round/>
            <a:headEnd type="none" w="sm" len="sm"/>
            <a:tailEnd type="none" w="sm" len="sm"/>
          </a:ln>
        </p:spPr>
        <p:txBody>
          <a:bodyPr/>
          <a:lstStyle/>
          <a:p>
            <a:endParaRPr lang="zh-CN" altLang="en-US"/>
          </a:p>
        </p:txBody>
      </p:sp>
      <p:sp>
        <p:nvSpPr>
          <p:cNvPr id="4361277" name="Line 61"/>
          <p:cNvSpPr>
            <a:spLocks noChangeShapeType="1"/>
          </p:cNvSpPr>
          <p:nvPr/>
        </p:nvSpPr>
        <p:spPr bwMode="auto">
          <a:xfrm>
            <a:off x="3527425" y="5116513"/>
            <a:ext cx="152400" cy="228600"/>
          </a:xfrm>
          <a:prstGeom prst="line">
            <a:avLst/>
          </a:prstGeom>
          <a:noFill/>
          <a:ln w="38100" cap="sq">
            <a:solidFill>
              <a:srgbClr val="006666"/>
            </a:solidFill>
            <a:round/>
            <a:headEnd type="none" w="sm" len="sm"/>
            <a:tailEnd type="triangle" w="sm" len="lg"/>
          </a:ln>
        </p:spPr>
        <p:txBody>
          <a:bodyPr/>
          <a:lstStyle/>
          <a:p>
            <a:endParaRPr lang="zh-CN" altLang="en-US"/>
          </a:p>
        </p:txBody>
      </p:sp>
      <p:sp>
        <p:nvSpPr>
          <p:cNvPr id="4361278" name="Freeform 62"/>
          <p:cNvSpPr/>
          <p:nvPr/>
        </p:nvSpPr>
        <p:spPr bwMode="auto">
          <a:xfrm>
            <a:off x="3438525" y="5345113"/>
            <a:ext cx="317500" cy="838200"/>
          </a:xfrm>
          <a:custGeom>
            <a:avLst/>
            <a:gdLst>
              <a:gd name="T0" fmla="*/ 383063732 w 200"/>
              <a:gd name="T1" fmla="*/ 0 h 528"/>
              <a:gd name="T2" fmla="*/ 20161250 w 200"/>
              <a:gd name="T3" fmla="*/ 604837419 h 528"/>
              <a:gd name="T4" fmla="*/ 504031295 w 200"/>
              <a:gd name="T5" fmla="*/ 1330642282 h 528"/>
              <a:gd name="T6" fmla="*/ 0 60000 65536"/>
              <a:gd name="T7" fmla="*/ 0 60000 65536"/>
              <a:gd name="T8" fmla="*/ 0 60000 65536"/>
              <a:gd name="T9" fmla="*/ 0 w 200"/>
              <a:gd name="T10" fmla="*/ 0 h 528"/>
              <a:gd name="T11" fmla="*/ 200 w 200"/>
              <a:gd name="T12" fmla="*/ 528 h 528"/>
            </a:gdLst>
            <a:ahLst/>
            <a:cxnLst>
              <a:cxn ang="T6">
                <a:pos x="T0" y="T1"/>
              </a:cxn>
              <a:cxn ang="T7">
                <a:pos x="T2" y="T3"/>
              </a:cxn>
              <a:cxn ang="T8">
                <a:pos x="T4" y="T5"/>
              </a:cxn>
            </a:cxnLst>
            <a:rect l="T9" t="T10" r="T11" b="T12"/>
            <a:pathLst>
              <a:path w="200" h="528">
                <a:moveTo>
                  <a:pt x="152" y="0"/>
                </a:moveTo>
                <a:cubicBezTo>
                  <a:pt x="76" y="76"/>
                  <a:pt x="0" y="152"/>
                  <a:pt x="8" y="240"/>
                </a:cubicBezTo>
                <a:cubicBezTo>
                  <a:pt x="16" y="328"/>
                  <a:pt x="108" y="428"/>
                  <a:pt x="200" y="528"/>
                </a:cubicBezTo>
              </a:path>
            </a:pathLst>
          </a:custGeom>
          <a:noFill/>
          <a:ln w="38100" cap="sq" cmpd="sng">
            <a:solidFill>
              <a:schemeClr val="hlink"/>
            </a:solidFill>
            <a:prstDash val="solid"/>
            <a:round/>
            <a:headEnd type="none" w="sm" len="sm"/>
            <a:tailEnd type="none" w="sm" len="sm"/>
          </a:ln>
        </p:spPr>
        <p:txBody>
          <a:bodyPr/>
          <a:lstStyle/>
          <a:p>
            <a:endParaRPr lang="zh-CN" altLang="en-US"/>
          </a:p>
        </p:txBody>
      </p:sp>
      <p:sp>
        <p:nvSpPr>
          <p:cNvPr id="4361279" name="Line 63"/>
          <p:cNvSpPr>
            <a:spLocks noChangeShapeType="1"/>
          </p:cNvSpPr>
          <p:nvPr/>
        </p:nvSpPr>
        <p:spPr bwMode="auto">
          <a:xfrm flipH="1">
            <a:off x="3679825" y="6183313"/>
            <a:ext cx="76200" cy="304800"/>
          </a:xfrm>
          <a:prstGeom prst="line">
            <a:avLst/>
          </a:prstGeom>
          <a:noFill/>
          <a:ln w="38100" cap="sq">
            <a:solidFill>
              <a:schemeClr val="hlink"/>
            </a:solidFill>
            <a:round/>
            <a:headEnd type="none" w="sm" len="sm"/>
            <a:tailEnd type="triangle" w="sm" len="lg"/>
          </a:ln>
        </p:spPr>
        <p:txBody>
          <a:bodyPr/>
          <a:lstStyle/>
          <a:p>
            <a:endParaRPr lang="zh-CN" altLang="en-US"/>
          </a:p>
        </p:txBody>
      </p:sp>
      <p:sp>
        <p:nvSpPr>
          <p:cNvPr id="4361280" name="Line 64"/>
          <p:cNvSpPr>
            <a:spLocks noChangeShapeType="1"/>
          </p:cNvSpPr>
          <p:nvPr/>
        </p:nvSpPr>
        <p:spPr bwMode="auto">
          <a:xfrm flipV="1">
            <a:off x="3756025" y="6107113"/>
            <a:ext cx="152400" cy="457200"/>
          </a:xfrm>
          <a:prstGeom prst="line">
            <a:avLst/>
          </a:prstGeom>
          <a:noFill/>
          <a:ln w="38100" cap="sq">
            <a:solidFill>
              <a:srgbClr val="FF3300"/>
            </a:solidFill>
            <a:round/>
            <a:headEnd type="none" w="sm" len="sm"/>
            <a:tailEnd type="triangle" w="sm" len="lg"/>
          </a:ln>
        </p:spPr>
        <p:txBody>
          <a:bodyPr/>
          <a:lstStyle/>
          <a:p>
            <a:endParaRPr lang="zh-CN" altLang="en-US"/>
          </a:p>
        </p:txBody>
      </p:sp>
      <p:sp>
        <p:nvSpPr>
          <p:cNvPr id="4361281" name="Line 65"/>
          <p:cNvSpPr>
            <a:spLocks noChangeShapeType="1"/>
          </p:cNvSpPr>
          <p:nvPr/>
        </p:nvSpPr>
        <p:spPr bwMode="auto">
          <a:xfrm>
            <a:off x="3908425" y="6107113"/>
            <a:ext cx="381000" cy="381000"/>
          </a:xfrm>
          <a:prstGeom prst="line">
            <a:avLst/>
          </a:prstGeom>
          <a:noFill/>
          <a:ln w="38100" cap="sq">
            <a:solidFill>
              <a:schemeClr val="hlink"/>
            </a:solidFill>
            <a:round/>
            <a:headEnd type="none" w="sm" len="sm"/>
            <a:tailEnd type="triangle" w="sm" len="lg"/>
          </a:ln>
        </p:spPr>
        <p:txBody>
          <a:bodyPr/>
          <a:lstStyle/>
          <a:p>
            <a:endParaRPr lang="zh-CN" altLang="en-US"/>
          </a:p>
        </p:txBody>
      </p:sp>
      <p:sp>
        <p:nvSpPr>
          <p:cNvPr id="4361282" name="Line 66"/>
          <p:cNvSpPr>
            <a:spLocks noChangeShapeType="1"/>
          </p:cNvSpPr>
          <p:nvPr/>
        </p:nvSpPr>
        <p:spPr bwMode="auto">
          <a:xfrm flipH="1" flipV="1">
            <a:off x="4137025" y="6030913"/>
            <a:ext cx="381000" cy="381000"/>
          </a:xfrm>
          <a:prstGeom prst="line">
            <a:avLst/>
          </a:prstGeom>
          <a:noFill/>
          <a:ln w="38100" cap="sq">
            <a:solidFill>
              <a:srgbClr val="333399"/>
            </a:solidFill>
            <a:round/>
            <a:headEnd type="none" w="sm" len="sm"/>
            <a:tailEnd type="triangle" w="sm" len="lg"/>
          </a:ln>
        </p:spPr>
        <p:txBody>
          <a:bodyPr/>
          <a:lstStyle/>
          <a:p>
            <a:endParaRPr lang="zh-CN" altLang="en-US"/>
          </a:p>
        </p:txBody>
      </p:sp>
      <p:sp>
        <p:nvSpPr>
          <p:cNvPr id="4361283" name="Freeform 67"/>
          <p:cNvSpPr/>
          <p:nvPr/>
        </p:nvSpPr>
        <p:spPr bwMode="auto">
          <a:xfrm>
            <a:off x="4137025" y="5345113"/>
            <a:ext cx="228600" cy="762000"/>
          </a:xfrm>
          <a:custGeom>
            <a:avLst/>
            <a:gdLst>
              <a:gd name="T0" fmla="*/ 0 w 144"/>
              <a:gd name="T1" fmla="*/ 1209675089 h 480"/>
              <a:gd name="T2" fmla="*/ 362902445 w 144"/>
              <a:gd name="T3" fmla="*/ 604837545 h 480"/>
              <a:gd name="T4" fmla="*/ 0 w 144"/>
              <a:gd name="T5" fmla="*/ 0 h 480"/>
              <a:gd name="T6" fmla="*/ 0 60000 65536"/>
              <a:gd name="T7" fmla="*/ 0 60000 65536"/>
              <a:gd name="T8" fmla="*/ 0 60000 65536"/>
              <a:gd name="T9" fmla="*/ 0 w 144"/>
              <a:gd name="T10" fmla="*/ 0 h 480"/>
              <a:gd name="T11" fmla="*/ 144 w 144"/>
              <a:gd name="T12" fmla="*/ 480 h 480"/>
            </a:gdLst>
            <a:ahLst/>
            <a:cxnLst>
              <a:cxn ang="T6">
                <a:pos x="T0" y="T1"/>
              </a:cxn>
              <a:cxn ang="T7">
                <a:pos x="T2" y="T3"/>
              </a:cxn>
              <a:cxn ang="T8">
                <a:pos x="T4" y="T5"/>
              </a:cxn>
            </a:cxnLst>
            <a:rect l="T9" t="T10" r="T11" b="T12"/>
            <a:pathLst>
              <a:path w="144" h="480">
                <a:moveTo>
                  <a:pt x="0" y="480"/>
                </a:moveTo>
                <a:cubicBezTo>
                  <a:pt x="72" y="400"/>
                  <a:pt x="144" y="320"/>
                  <a:pt x="144" y="240"/>
                </a:cubicBezTo>
                <a:cubicBezTo>
                  <a:pt x="144" y="160"/>
                  <a:pt x="72" y="80"/>
                  <a:pt x="0" y="0"/>
                </a:cubicBezTo>
              </a:path>
            </a:pathLst>
          </a:custGeom>
          <a:noFill/>
          <a:ln w="38100" cap="sq" cmpd="sng">
            <a:solidFill>
              <a:schemeClr val="hlink"/>
            </a:solidFill>
            <a:prstDash val="solid"/>
            <a:round/>
            <a:headEnd type="none" w="sm" len="sm"/>
            <a:tailEnd type="none" w="sm" len="sm"/>
          </a:ln>
        </p:spPr>
        <p:txBody>
          <a:bodyPr/>
          <a:lstStyle/>
          <a:p>
            <a:endParaRPr lang="zh-CN" altLang="en-US"/>
          </a:p>
        </p:txBody>
      </p:sp>
      <p:sp>
        <p:nvSpPr>
          <p:cNvPr id="4361284" name="Line 68"/>
          <p:cNvSpPr>
            <a:spLocks noChangeShapeType="1"/>
          </p:cNvSpPr>
          <p:nvPr/>
        </p:nvSpPr>
        <p:spPr bwMode="auto">
          <a:xfrm flipH="1" flipV="1">
            <a:off x="3756025" y="4659313"/>
            <a:ext cx="381000" cy="685800"/>
          </a:xfrm>
          <a:prstGeom prst="line">
            <a:avLst/>
          </a:prstGeom>
          <a:noFill/>
          <a:ln w="38100" cap="sq">
            <a:solidFill>
              <a:srgbClr val="333399"/>
            </a:solidFill>
            <a:round/>
            <a:headEnd type="none" w="sm" len="sm"/>
            <a:tailEnd type="triangle" w="sm" len="lg"/>
          </a:ln>
        </p:spPr>
        <p:txBody>
          <a:bodyPr/>
          <a:lstStyle/>
          <a:p>
            <a:endParaRPr lang="zh-CN" altLang="en-US"/>
          </a:p>
        </p:txBody>
      </p:sp>
      <p:sp>
        <p:nvSpPr>
          <p:cNvPr id="4361285" name="Freeform 69"/>
          <p:cNvSpPr/>
          <p:nvPr/>
        </p:nvSpPr>
        <p:spPr bwMode="auto">
          <a:xfrm>
            <a:off x="3603625" y="4430713"/>
            <a:ext cx="177800" cy="228600"/>
          </a:xfrm>
          <a:custGeom>
            <a:avLst/>
            <a:gdLst>
              <a:gd name="T0" fmla="*/ 241935033 w 112"/>
              <a:gd name="T1" fmla="*/ 362902445 h 144"/>
              <a:gd name="T2" fmla="*/ 241935033 w 112"/>
              <a:gd name="T3" fmla="*/ 241934997 h 144"/>
              <a:gd name="T4" fmla="*/ 0 w 112"/>
              <a:gd name="T5" fmla="*/ 0 h 144"/>
              <a:gd name="T6" fmla="*/ 0 60000 65536"/>
              <a:gd name="T7" fmla="*/ 0 60000 65536"/>
              <a:gd name="T8" fmla="*/ 0 60000 65536"/>
              <a:gd name="T9" fmla="*/ 0 w 112"/>
              <a:gd name="T10" fmla="*/ 0 h 144"/>
              <a:gd name="T11" fmla="*/ 112 w 112"/>
              <a:gd name="T12" fmla="*/ 144 h 144"/>
            </a:gdLst>
            <a:ahLst/>
            <a:cxnLst>
              <a:cxn ang="T6">
                <a:pos x="T0" y="T1"/>
              </a:cxn>
              <a:cxn ang="T7">
                <a:pos x="T2" y="T3"/>
              </a:cxn>
              <a:cxn ang="T8">
                <a:pos x="T4" y="T5"/>
              </a:cxn>
            </a:cxnLst>
            <a:rect l="T9" t="T10" r="T11" b="T12"/>
            <a:pathLst>
              <a:path w="112" h="144">
                <a:moveTo>
                  <a:pt x="96" y="144"/>
                </a:moveTo>
                <a:cubicBezTo>
                  <a:pt x="104" y="132"/>
                  <a:pt x="112" y="120"/>
                  <a:pt x="96" y="96"/>
                </a:cubicBezTo>
                <a:cubicBezTo>
                  <a:pt x="80" y="72"/>
                  <a:pt x="40" y="36"/>
                  <a:pt x="0" y="0"/>
                </a:cubicBezTo>
              </a:path>
            </a:pathLst>
          </a:custGeom>
          <a:noFill/>
          <a:ln w="38100" cap="sq" cmpd="sng">
            <a:solidFill>
              <a:schemeClr val="hlink"/>
            </a:solidFill>
            <a:prstDash val="solid"/>
            <a:round/>
            <a:headEnd type="none" w="sm" len="sm"/>
            <a:tailEnd type="none" w="sm" len="sm"/>
          </a:ln>
        </p:spPr>
        <p:txBody>
          <a:bodyPr/>
          <a:lstStyle/>
          <a:p>
            <a:endParaRPr lang="zh-CN" altLang="en-US"/>
          </a:p>
        </p:txBody>
      </p:sp>
      <p:sp>
        <p:nvSpPr>
          <p:cNvPr id="4361286" name="Line 70"/>
          <p:cNvSpPr>
            <a:spLocks noChangeShapeType="1"/>
          </p:cNvSpPr>
          <p:nvPr/>
        </p:nvSpPr>
        <p:spPr bwMode="auto">
          <a:xfrm flipV="1">
            <a:off x="3603625" y="4125913"/>
            <a:ext cx="228600" cy="304800"/>
          </a:xfrm>
          <a:prstGeom prst="line">
            <a:avLst/>
          </a:prstGeom>
          <a:noFill/>
          <a:ln w="38100" cap="sq">
            <a:solidFill>
              <a:srgbClr val="FF3300"/>
            </a:solidFill>
            <a:round/>
            <a:headEnd type="none" w="sm" len="sm"/>
            <a:tailEnd type="triangle" w="sm" len="lg"/>
          </a:ln>
        </p:spPr>
        <p:txBody>
          <a:bodyPr/>
          <a:lstStyle/>
          <a:p>
            <a:endParaRPr lang="zh-CN" altLang="en-US"/>
          </a:p>
        </p:txBody>
      </p:sp>
      <p:sp>
        <p:nvSpPr>
          <p:cNvPr id="4361287" name="Freeform 71"/>
          <p:cNvSpPr/>
          <p:nvPr/>
        </p:nvSpPr>
        <p:spPr bwMode="auto">
          <a:xfrm>
            <a:off x="3832225" y="4125913"/>
            <a:ext cx="457200" cy="152400"/>
          </a:xfrm>
          <a:custGeom>
            <a:avLst/>
            <a:gdLst>
              <a:gd name="T0" fmla="*/ 0 w 288"/>
              <a:gd name="T1" fmla="*/ 0 h 96"/>
              <a:gd name="T2" fmla="*/ 241934997 w 288"/>
              <a:gd name="T3" fmla="*/ 241935022 h 96"/>
              <a:gd name="T4" fmla="*/ 725804891 w 288"/>
              <a:gd name="T5" fmla="*/ 0 h 96"/>
              <a:gd name="T6" fmla="*/ 0 60000 65536"/>
              <a:gd name="T7" fmla="*/ 0 60000 65536"/>
              <a:gd name="T8" fmla="*/ 0 60000 65536"/>
              <a:gd name="T9" fmla="*/ 0 w 288"/>
              <a:gd name="T10" fmla="*/ 0 h 96"/>
              <a:gd name="T11" fmla="*/ 288 w 288"/>
              <a:gd name="T12" fmla="*/ 96 h 96"/>
            </a:gdLst>
            <a:ahLst/>
            <a:cxnLst>
              <a:cxn ang="T6">
                <a:pos x="T0" y="T1"/>
              </a:cxn>
              <a:cxn ang="T7">
                <a:pos x="T2" y="T3"/>
              </a:cxn>
              <a:cxn ang="T8">
                <a:pos x="T4" y="T5"/>
              </a:cxn>
            </a:cxnLst>
            <a:rect l="T9" t="T10" r="T11" b="T12"/>
            <a:pathLst>
              <a:path w="288" h="96">
                <a:moveTo>
                  <a:pt x="0" y="0"/>
                </a:moveTo>
                <a:cubicBezTo>
                  <a:pt x="24" y="48"/>
                  <a:pt x="48" y="96"/>
                  <a:pt x="96" y="96"/>
                </a:cubicBezTo>
                <a:cubicBezTo>
                  <a:pt x="144" y="96"/>
                  <a:pt x="216" y="48"/>
                  <a:pt x="288" y="0"/>
                </a:cubicBezTo>
              </a:path>
            </a:pathLst>
          </a:custGeom>
          <a:noFill/>
          <a:ln w="38100" cap="sq" cmpd="sng">
            <a:solidFill>
              <a:schemeClr val="hlink"/>
            </a:solidFill>
            <a:prstDash val="solid"/>
            <a:round/>
            <a:headEnd type="none" w="sm" len="sm"/>
            <a:tailEnd type="none" w="sm" len="sm"/>
          </a:ln>
        </p:spPr>
        <p:txBody>
          <a:bodyPr/>
          <a:lstStyle/>
          <a:p>
            <a:endParaRPr lang="zh-CN" altLang="en-US"/>
          </a:p>
        </p:txBody>
      </p:sp>
      <p:sp>
        <p:nvSpPr>
          <p:cNvPr id="4361288" name="Line 72"/>
          <p:cNvSpPr>
            <a:spLocks noChangeShapeType="1"/>
          </p:cNvSpPr>
          <p:nvPr/>
        </p:nvSpPr>
        <p:spPr bwMode="auto">
          <a:xfrm>
            <a:off x="4289425" y="4125913"/>
            <a:ext cx="381000" cy="381000"/>
          </a:xfrm>
          <a:prstGeom prst="line">
            <a:avLst/>
          </a:prstGeom>
          <a:noFill/>
          <a:ln w="38100" cap="sq">
            <a:solidFill>
              <a:schemeClr val="hlink"/>
            </a:solidFill>
            <a:round/>
            <a:headEnd type="none" w="sm" len="sm"/>
            <a:tailEnd type="triangle" w="sm" len="lg"/>
          </a:ln>
        </p:spPr>
        <p:txBody>
          <a:bodyPr/>
          <a:lstStyle/>
          <a:p>
            <a:endParaRPr lang="zh-CN" altLang="en-US"/>
          </a:p>
        </p:txBody>
      </p:sp>
      <p:sp>
        <p:nvSpPr>
          <p:cNvPr id="4361289" name="Line 73"/>
          <p:cNvSpPr>
            <a:spLocks noChangeShapeType="1"/>
          </p:cNvSpPr>
          <p:nvPr/>
        </p:nvSpPr>
        <p:spPr bwMode="auto">
          <a:xfrm flipH="1" flipV="1">
            <a:off x="4365625" y="3973513"/>
            <a:ext cx="381000" cy="381000"/>
          </a:xfrm>
          <a:prstGeom prst="line">
            <a:avLst/>
          </a:prstGeom>
          <a:noFill/>
          <a:ln w="38100" cap="sq">
            <a:solidFill>
              <a:srgbClr val="333399"/>
            </a:solidFill>
            <a:round/>
            <a:headEnd type="none" w="sm" len="sm"/>
            <a:tailEnd type="triangle" w="sm" len="lg"/>
          </a:ln>
        </p:spPr>
        <p:txBody>
          <a:bodyPr/>
          <a:lstStyle/>
          <a:p>
            <a:endParaRPr lang="zh-CN" altLang="en-US"/>
          </a:p>
        </p:txBody>
      </p:sp>
      <p:sp>
        <p:nvSpPr>
          <p:cNvPr id="4361290" name="Freeform 74"/>
          <p:cNvSpPr/>
          <p:nvPr/>
        </p:nvSpPr>
        <p:spPr bwMode="auto">
          <a:xfrm>
            <a:off x="4213225" y="3440113"/>
            <a:ext cx="254000" cy="533400"/>
          </a:xfrm>
          <a:custGeom>
            <a:avLst/>
            <a:gdLst>
              <a:gd name="T0" fmla="*/ 241935007 w 160"/>
              <a:gd name="T1" fmla="*/ 846772589 h 336"/>
              <a:gd name="T2" fmla="*/ 362902461 w 160"/>
              <a:gd name="T3" fmla="*/ 604837479 h 336"/>
              <a:gd name="T4" fmla="*/ 0 w 160"/>
              <a:gd name="T5" fmla="*/ 0 h 336"/>
              <a:gd name="T6" fmla="*/ 0 60000 65536"/>
              <a:gd name="T7" fmla="*/ 0 60000 65536"/>
              <a:gd name="T8" fmla="*/ 0 60000 65536"/>
              <a:gd name="T9" fmla="*/ 0 w 160"/>
              <a:gd name="T10" fmla="*/ 0 h 336"/>
              <a:gd name="T11" fmla="*/ 160 w 160"/>
              <a:gd name="T12" fmla="*/ 336 h 336"/>
            </a:gdLst>
            <a:ahLst/>
            <a:cxnLst>
              <a:cxn ang="T6">
                <a:pos x="T0" y="T1"/>
              </a:cxn>
              <a:cxn ang="T7">
                <a:pos x="T2" y="T3"/>
              </a:cxn>
              <a:cxn ang="T8">
                <a:pos x="T4" y="T5"/>
              </a:cxn>
            </a:cxnLst>
            <a:rect l="T9" t="T10" r="T11" b="T12"/>
            <a:pathLst>
              <a:path w="160" h="336">
                <a:moveTo>
                  <a:pt x="96" y="336"/>
                </a:moveTo>
                <a:cubicBezTo>
                  <a:pt x="128" y="316"/>
                  <a:pt x="160" y="296"/>
                  <a:pt x="144" y="240"/>
                </a:cubicBezTo>
                <a:cubicBezTo>
                  <a:pt x="128" y="184"/>
                  <a:pt x="64" y="92"/>
                  <a:pt x="0" y="0"/>
                </a:cubicBezTo>
              </a:path>
            </a:pathLst>
          </a:custGeom>
          <a:noFill/>
          <a:ln w="38100" cap="sq" cmpd="sng">
            <a:solidFill>
              <a:schemeClr val="hlink"/>
            </a:solidFill>
            <a:prstDash val="solid"/>
            <a:round/>
            <a:headEnd type="none" w="sm" len="sm"/>
            <a:tailEnd type="none" w="sm" len="sm"/>
          </a:ln>
        </p:spPr>
        <p:txBody>
          <a:bodyPr/>
          <a:lstStyle/>
          <a:p>
            <a:endParaRPr lang="zh-CN" altLang="en-US"/>
          </a:p>
        </p:txBody>
      </p:sp>
      <p:sp>
        <p:nvSpPr>
          <p:cNvPr id="4361291" name="Line 75"/>
          <p:cNvSpPr>
            <a:spLocks noChangeShapeType="1"/>
          </p:cNvSpPr>
          <p:nvPr/>
        </p:nvSpPr>
        <p:spPr bwMode="auto">
          <a:xfrm flipH="1" flipV="1">
            <a:off x="3832225" y="2906713"/>
            <a:ext cx="381000" cy="533400"/>
          </a:xfrm>
          <a:prstGeom prst="line">
            <a:avLst/>
          </a:prstGeom>
          <a:noFill/>
          <a:ln w="38100" cap="sq">
            <a:solidFill>
              <a:srgbClr val="333399"/>
            </a:solidFill>
            <a:round/>
            <a:headEnd type="none" w="sm" len="sm"/>
            <a:tailEnd type="triangle" w="sm" len="lg"/>
          </a:ln>
        </p:spPr>
        <p:txBody>
          <a:bodyPr/>
          <a:lstStyle/>
          <a:p>
            <a:endParaRPr lang="zh-CN" altLang="en-US"/>
          </a:p>
        </p:txBody>
      </p:sp>
      <p:sp>
        <p:nvSpPr>
          <p:cNvPr id="4361292" name="Freeform 76"/>
          <p:cNvSpPr/>
          <p:nvPr/>
        </p:nvSpPr>
        <p:spPr bwMode="auto">
          <a:xfrm>
            <a:off x="3603625" y="2525713"/>
            <a:ext cx="266700" cy="381000"/>
          </a:xfrm>
          <a:custGeom>
            <a:avLst/>
            <a:gdLst>
              <a:gd name="T0" fmla="*/ 362902467 w 168"/>
              <a:gd name="T1" fmla="*/ 604837545 h 240"/>
              <a:gd name="T2" fmla="*/ 362902467 w 168"/>
              <a:gd name="T3" fmla="*/ 241935038 h 240"/>
              <a:gd name="T4" fmla="*/ 0 w 168"/>
              <a:gd name="T5" fmla="*/ 0 h 240"/>
              <a:gd name="T6" fmla="*/ 0 60000 65536"/>
              <a:gd name="T7" fmla="*/ 0 60000 65536"/>
              <a:gd name="T8" fmla="*/ 0 60000 65536"/>
              <a:gd name="T9" fmla="*/ 0 w 168"/>
              <a:gd name="T10" fmla="*/ 0 h 240"/>
              <a:gd name="T11" fmla="*/ 168 w 168"/>
              <a:gd name="T12" fmla="*/ 240 h 240"/>
            </a:gdLst>
            <a:ahLst/>
            <a:cxnLst>
              <a:cxn ang="T6">
                <a:pos x="T0" y="T1"/>
              </a:cxn>
              <a:cxn ang="T7">
                <a:pos x="T2" y="T3"/>
              </a:cxn>
              <a:cxn ang="T8">
                <a:pos x="T4" y="T5"/>
              </a:cxn>
            </a:cxnLst>
            <a:rect l="T9" t="T10" r="T11" b="T12"/>
            <a:pathLst>
              <a:path w="168" h="240">
                <a:moveTo>
                  <a:pt x="144" y="240"/>
                </a:moveTo>
                <a:cubicBezTo>
                  <a:pt x="156" y="188"/>
                  <a:pt x="168" y="136"/>
                  <a:pt x="144" y="96"/>
                </a:cubicBezTo>
                <a:cubicBezTo>
                  <a:pt x="120" y="56"/>
                  <a:pt x="60" y="28"/>
                  <a:pt x="0" y="0"/>
                </a:cubicBezTo>
              </a:path>
            </a:pathLst>
          </a:custGeom>
          <a:noFill/>
          <a:ln w="38100" cap="sq" cmpd="sng">
            <a:solidFill>
              <a:schemeClr val="hlink"/>
            </a:solidFill>
            <a:prstDash val="solid"/>
            <a:round/>
            <a:headEnd type="none" w="sm" len="sm"/>
            <a:tailEnd type="none" w="sm" len="sm"/>
          </a:ln>
        </p:spPr>
        <p:txBody>
          <a:bodyPr/>
          <a:lstStyle/>
          <a:p>
            <a:endParaRPr lang="zh-CN" altLang="en-US"/>
          </a:p>
        </p:txBody>
      </p:sp>
      <p:sp>
        <p:nvSpPr>
          <p:cNvPr id="4361293" name="Line 77"/>
          <p:cNvSpPr>
            <a:spLocks noChangeShapeType="1"/>
          </p:cNvSpPr>
          <p:nvPr/>
        </p:nvSpPr>
        <p:spPr bwMode="auto">
          <a:xfrm flipH="1" flipV="1">
            <a:off x="2536825" y="1916113"/>
            <a:ext cx="1066800" cy="609600"/>
          </a:xfrm>
          <a:prstGeom prst="line">
            <a:avLst/>
          </a:prstGeom>
          <a:noFill/>
          <a:ln w="38100" cap="sq">
            <a:solidFill>
              <a:srgbClr val="333399"/>
            </a:solidFill>
            <a:round/>
            <a:headEnd type="none" w="sm" len="sm"/>
            <a:tailEnd type="triangle" w="sm" len="lg"/>
          </a:ln>
        </p:spPr>
        <p:txBody>
          <a:bodyPr/>
          <a:lstStyle/>
          <a:p>
            <a:endParaRPr lang="zh-CN" altLang="en-US"/>
          </a:p>
        </p:txBody>
      </p:sp>
      <p:sp>
        <p:nvSpPr>
          <p:cNvPr id="4361294" name="Freeform 78"/>
          <p:cNvSpPr/>
          <p:nvPr/>
        </p:nvSpPr>
        <p:spPr bwMode="auto">
          <a:xfrm>
            <a:off x="2308225" y="1535113"/>
            <a:ext cx="266700" cy="381000"/>
          </a:xfrm>
          <a:custGeom>
            <a:avLst/>
            <a:gdLst>
              <a:gd name="T0" fmla="*/ 362902467 w 168"/>
              <a:gd name="T1" fmla="*/ 604837545 h 240"/>
              <a:gd name="T2" fmla="*/ 362902467 w 168"/>
              <a:gd name="T3" fmla="*/ 241935038 h 240"/>
              <a:gd name="T4" fmla="*/ 0 w 168"/>
              <a:gd name="T5" fmla="*/ 0 h 240"/>
              <a:gd name="T6" fmla="*/ 0 60000 65536"/>
              <a:gd name="T7" fmla="*/ 0 60000 65536"/>
              <a:gd name="T8" fmla="*/ 0 60000 65536"/>
              <a:gd name="T9" fmla="*/ 0 w 168"/>
              <a:gd name="T10" fmla="*/ 0 h 240"/>
              <a:gd name="T11" fmla="*/ 168 w 168"/>
              <a:gd name="T12" fmla="*/ 240 h 240"/>
            </a:gdLst>
            <a:ahLst/>
            <a:cxnLst>
              <a:cxn ang="T6">
                <a:pos x="T0" y="T1"/>
              </a:cxn>
              <a:cxn ang="T7">
                <a:pos x="T2" y="T3"/>
              </a:cxn>
              <a:cxn ang="T8">
                <a:pos x="T4" y="T5"/>
              </a:cxn>
            </a:cxnLst>
            <a:rect l="T9" t="T10" r="T11" b="T12"/>
            <a:pathLst>
              <a:path w="168" h="240">
                <a:moveTo>
                  <a:pt x="144" y="240"/>
                </a:moveTo>
                <a:cubicBezTo>
                  <a:pt x="156" y="188"/>
                  <a:pt x="168" y="136"/>
                  <a:pt x="144" y="96"/>
                </a:cubicBezTo>
                <a:cubicBezTo>
                  <a:pt x="120" y="56"/>
                  <a:pt x="60" y="28"/>
                  <a:pt x="0" y="0"/>
                </a:cubicBezTo>
              </a:path>
            </a:pathLst>
          </a:custGeom>
          <a:noFill/>
          <a:ln w="38100" cap="sq" cmpd="sng">
            <a:solidFill>
              <a:schemeClr val="hlink"/>
            </a:solidFill>
            <a:prstDash val="solid"/>
            <a:round/>
            <a:headEnd type="none" w="sm" len="sm"/>
            <a:tailEnd type="none" w="sm" len="sm"/>
          </a:ln>
        </p:spPr>
        <p:txBody>
          <a:bodyPr/>
          <a:lstStyle/>
          <a:p>
            <a:endParaRPr lang="zh-CN" altLang="en-US"/>
          </a:p>
        </p:txBody>
      </p:sp>
      <p:sp>
        <p:nvSpPr>
          <p:cNvPr id="4361295" name="Line 79"/>
          <p:cNvSpPr>
            <a:spLocks noChangeShapeType="1"/>
          </p:cNvSpPr>
          <p:nvPr/>
        </p:nvSpPr>
        <p:spPr bwMode="auto">
          <a:xfrm flipV="1">
            <a:off x="2308225" y="773113"/>
            <a:ext cx="0" cy="762000"/>
          </a:xfrm>
          <a:prstGeom prst="line">
            <a:avLst/>
          </a:prstGeom>
          <a:noFill/>
          <a:ln w="38100" cap="sq">
            <a:solidFill>
              <a:schemeClr val="hlink"/>
            </a:solidFill>
            <a:round/>
            <a:headEnd type="none" w="sm" len="sm"/>
            <a:tailEnd type="triangle" w="sm" len="lg"/>
          </a:ln>
        </p:spPr>
        <p:txBody>
          <a:bodyPr/>
          <a:lstStyle/>
          <a:p>
            <a:endParaRPr lang="zh-CN" altLang="en-US"/>
          </a:p>
        </p:txBody>
      </p:sp>
      <p:sp>
        <p:nvSpPr>
          <p:cNvPr id="276542" name="Text Box 80"/>
          <p:cNvSpPr txBox="1">
            <a:spLocks noChangeArrowheads="1"/>
          </p:cNvSpPr>
          <p:nvPr/>
        </p:nvSpPr>
        <p:spPr bwMode="auto">
          <a:xfrm>
            <a:off x="228600" y="1143000"/>
            <a:ext cx="1584325" cy="519113"/>
          </a:xfrm>
          <a:prstGeom prst="rect">
            <a:avLst/>
          </a:prstGeom>
          <a:noFill/>
          <a:ln w="12700" cap="sq">
            <a:noFill/>
            <a:miter lim="800000"/>
            <a:headEnd type="none" w="sm" len="sm"/>
            <a:tailEnd type="none" w="sm" len="sm"/>
          </a:ln>
        </p:spPr>
        <p:txBody>
          <a:bodyPr>
            <a:spAutoFit/>
          </a:bodyPr>
          <a:lstStyle/>
          <a:p>
            <a:pPr>
              <a:spcBef>
                <a:spcPct val="50000"/>
              </a:spcBef>
            </a:pPr>
            <a:r>
              <a:rPr kumimoji="1" lang="zh-CN" altLang="en-US" sz="2800">
                <a:solidFill>
                  <a:srgbClr val="990000"/>
                </a:solidFill>
                <a:latin typeface="Times New Roman" panose="02020603050405020304" pitchFamily="18" charset="0"/>
              </a:rPr>
              <a:t>例如：</a:t>
            </a:r>
            <a:endParaRPr kumimoji="1" lang="zh-CN" altLang="en-US" sz="2800">
              <a:solidFill>
                <a:srgbClr val="990000"/>
              </a:solidFill>
              <a:latin typeface="Times New Roman" panose="02020603050405020304" pitchFamily="18" charset="0"/>
            </a:endParaRPr>
          </a:p>
        </p:txBody>
      </p:sp>
      <p:sp>
        <p:nvSpPr>
          <p:cNvPr id="4361297" name="Text Box 81"/>
          <p:cNvSpPr txBox="1">
            <a:spLocks noChangeArrowheads="1"/>
          </p:cNvSpPr>
          <p:nvPr/>
        </p:nvSpPr>
        <p:spPr bwMode="auto">
          <a:xfrm>
            <a:off x="4822825" y="1035050"/>
            <a:ext cx="2590800" cy="579438"/>
          </a:xfrm>
          <a:prstGeom prst="rect">
            <a:avLst/>
          </a:prstGeom>
          <a:noFill/>
          <a:ln w="12700" cap="sq">
            <a:noFill/>
            <a:miter lim="800000"/>
            <a:headEnd type="none" w="sm" len="sm"/>
            <a:tailEnd type="none" w="sm" len="sm"/>
          </a:ln>
        </p:spPr>
        <p:txBody>
          <a:bodyPr>
            <a:spAutoFit/>
          </a:bodyPr>
          <a:lstStyle/>
          <a:p>
            <a:pPr>
              <a:spcBef>
                <a:spcPct val="50000"/>
              </a:spcBef>
            </a:pPr>
            <a:r>
              <a:rPr kumimoji="1" lang="zh-CN" altLang="en-US" sz="3200">
                <a:latin typeface="Times New Roman" panose="02020603050405020304" pitchFamily="18" charset="0"/>
                <a:ea typeface="隶书" panose="02010509060101010101" charset="-122"/>
                <a:cs typeface="隶书" panose="02010509060101010101" charset="-122"/>
              </a:rPr>
              <a:t>先序序列：</a:t>
            </a:r>
            <a:endParaRPr kumimoji="1" lang="zh-CN" altLang="en-US" sz="3200">
              <a:latin typeface="Times New Roman" panose="02020603050405020304" pitchFamily="18" charset="0"/>
              <a:ea typeface="隶书" panose="02010509060101010101" charset="-122"/>
              <a:cs typeface="隶书" panose="02010509060101010101" charset="-122"/>
            </a:endParaRPr>
          </a:p>
        </p:txBody>
      </p:sp>
      <p:sp>
        <p:nvSpPr>
          <p:cNvPr id="4361298" name="Text Box 82"/>
          <p:cNvSpPr txBox="1">
            <a:spLocks noChangeArrowheads="1"/>
          </p:cNvSpPr>
          <p:nvPr/>
        </p:nvSpPr>
        <p:spPr bwMode="auto">
          <a:xfrm>
            <a:off x="4822825" y="2670175"/>
            <a:ext cx="2590800" cy="579438"/>
          </a:xfrm>
          <a:prstGeom prst="rect">
            <a:avLst/>
          </a:prstGeom>
          <a:noFill/>
          <a:ln w="12700" cap="sq">
            <a:noFill/>
            <a:miter lim="800000"/>
            <a:headEnd type="none" w="sm" len="sm"/>
            <a:tailEnd type="none" w="sm" len="sm"/>
          </a:ln>
        </p:spPr>
        <p:txBody>
          <a:bodyPr>
            <a:spAutoFit/>
          </a:bodyPr>
          <a:lstStyle/>
          <a:p>
            <a:pPr>
              <a:spcBef>
                <a:spcPct val="50000"/>
              </a:spcBef>
            </a:pPr>
            <a:r>
              <a:rPr kumimoji="1" lang="zh-CN" altLang="en-US" sz="3200">
                <a:solidFill>
                  <a:srgbClr val="FF0000"/>
                </a:solidFill>
                <a:latin typeface="Times New Roman" panose="02020603050405020304" pitchFamily="18" charset="0"/>
                <a:ea typeface="隶书" panose="02010509060101010101" charset="-122"/>
                <a:cs typeface="隶书" panose="02010509060101010101" charset="-122"/>
              </a:rPr>
              <a:t>中序序列：</a:t>
            </a:r>
            <a:endParaRPr kumimoji="1" lang="zh-CN" altLang="en-US" sz="3200">
              <a:solidFill>
                <a:srgbClr val="FF0000"/>
              </a:solidFill>
              <a:latin typeface="Times New Roman" panose="02020603050405020304" pitchFamily="18" charset="0"/>
              <a:ea typeface="隶书" panose="02010509060101010101" charset="-122"/>
              <a:cs typeface="隶书" panose="02010509060101010101" charset="-122"/>
            </a:endParaRPr>
          </a:p>
        </p:txBody>
      </p:sp>
      <p:sp>
        <p:nvSpPr>
          <p:cNvPr id="4361299" name="Text Box 83"/>
          <p:cNvSpPr txBox="1">
            <a:spLocks noChangeArrowheads="1"/>
          </p:cNvSpPr>
          <p:nvPr/>
        </p:nvSpPr>
        <p:spPr bwMode="auto">
          <a:xfrm>
            <a:off x="4822825" y="4267200"/>
            <a:ext cx="2590800" cy="579438"/>
          </a:xfrm>
          <a:prstGeom prst="rect">
            <a:avLst/>
          </a:prstGeom>
          <a:noFill/>
          <a:ln w="12700" cap="sq">
            <a:noFill/>
            <a:miter lim="800000"/>
            <a:headEnd type="none" w="sm" len="sm"/>
            <a:tailEnd type="none" w="sm" len="sm"/>
          </a:ln>
        </p:spPr>
        <p:txBody>
          <a:bodyPr>
            <a:spAutoFit/>
          </a:bodyPr>
          <a:lstStyle/>
          <a:p>
            <a:pPr>
              <a:spcBef>
                <a:spcPct val="50000"/>
              </a:spcBef>
            </a:pPr>
            <a:r>
              <a:rPr kumimoji="1" lang="zh-CN" altLang="en-US" sz="3200">
                <a:solidFill>
                  <a:srgbClr val="333399"/>
                </a:solidFill>
                <a:latin typeface="Times New Roman" panose="02020603050405020304" pitchFamily="18" charset="0"/>
                <a:ea typeface="隶书" panose="02010509060101010101" charset="-122"/>
                <a:cs typeface="隶书" panose="02010509060101010101" charset="-122"/>
              </a:rPr>
              <a:t>后序序列：</a:t>
            </a:r>
            <a:endParaRPr kumimoji="1" lang="zh-CN" altLang="en-US" sz="3200">
              <a:solidFill>
                <a:srgbClr val="333399"/>
              </a:solidFill>
              <a:latin typeface="Times New Roman" panose="02020603050405020304" pitchFamily="18" charset="0"/>
              <a:ea typeface="隶书" panose="02010509060101010101" charset="-122"/>
              <a:cs typeface="隶书" panose="02010509060101010101" charset="-122"/>
            </a:endParaRPr>
          </a:p>
        </p:txBody>
      </p:sp>
      <p:sp>
        <p:nvSpPr>
          <p:cNvPr id="4361300" name="Text Box 84"/>
          <p:cNvSpPr txBox="1">
            <a:spLocks noChangeArrowheads="1"/>
          </p:cNvSpPr>
          <p:nvPr/>
        </p:nvSpPr>
        <p:spPr bwMode="auto">
          <a:xfrm>
            <a:off x="4822825" y="1936750"/>
            <a:ext cx="4114800" cy="592138"/>
          </a:xfrm>
          <a:prstGeom prst="rect">
            <a:avLst/>
          </a:prstGeom>
          <a:solidFill>
            <a:srgbClr val="FFFF99"/>
          </a:solidFill>
          <a:ln w="12700" cap="sq">
            <a:solidFill>
              <a:srgbClr val="FF9900"/>
            </a:solidFill>
            <a:miter lim="800000"/>
            <a:headEnd type="none" w="sm" len="sm"/>
            <a:tailEnd type="none" w="sm" len="sm"/>
          </a:ln>
        </p:spPr>
        <p:txBody>
          <a:bodyPr>
            <a:spAutoFit/>
          </a:bodyPr>
          <a:lstStyle/>
          <a:p>
            <a:pPr algn="just">
              <a:spcBef>
                <a:spcPct val="50000"/>
              </a:spcBef>
            </a:pPr>
            <a:r>
              <a:rPr kumimoji="1" lang="en-US" altLang="zh-CN" sz="3200">
                <a:solidFill>
                  <a:srgbClr val="FF0000"/>
                </a:solidFill>
                <a:latin typeface="Times New Roman" panose="02020603050405020304" pitchFamily="18" charset="0"/>
              </a:rPr>
              <a:t>A</a:t>
            </a:r>
            <a:r>
              <a:rPr kumimoji="1" lang="en-US" altLang="zh-CN" sz="3200">
                <a:solidFill>
                  <a:schemeClr val="tx2"/>
                </a:solidFill>
                <a:latin typeface="Times New Roman" panose="02020603050405020304" pitchFamily="18" charset="0"/>
              </a:rPr>
              <a:t> </a:t>
            </a:r>
            <a:r>
              <a:rPr kumimoji="1" lang="en-US" altLang="zh-CN" sz="3200">
                <a:latin typeface="Times New Roman" panose="02020603050405020304" pitchFamily="18" charset="0"/>
              </a:rPr>
              <a:t>B C D</a:t>
            </a:r>
            <a:r>
              <a:rPr kumimoji="1" lang="en-US" altLang="zh-CN" sz="3200">
                <a:solidFill>
                  <a:schemeClr val="tx2"/>
                </a:solidFill>
                <a:latin typeface="Times New Roman" panose="02020603050405020304" pitchFamily="18" charset="0"/>
              </a:rPr>
              <a:t> </a:t>
            </a:r>
            <a:r>
              <a:rPr kumimoji="1" lang="en-US" altLang="zh-CN" sz="3200">
                <a:solidFill>
                  <a:srgbClr val="333399"/>
                </a:solidFill>
                <a:latin typeface="Times New Roman" panose="02020603050405020304" pitchFamily="18" charset="0"/>
              </a:rPr>
              <a:t>E F G H K</a:t>
            </a:r>
            <a:endParaRPr kumimoji="1" lang="en-US" altLang="zh-CN" sz="3200">
              <a:solidFill>
                <a:srgbClr val="333399"/>
              </a:solidFill>
              <a:latin typeface="Times New Roman" panose="02020603050405020304" pitchFamily="18" charset="0"/>
            </a:endParaRPr>
          </a:p>
        </p:txBody>
      </p:sp>
      <p:sp>
        <p:nvSpPr>
          <p:cNvPr id="4361301" name="Text Box 85"/>
          <p:cNvSpPr txBox="1">
            <a:spLocks noChangeArrowheads="1"/>
          </p:cNvSpPr>
          <p:nvPr/>
        </p:nvSpPr>
        <p:spPr bwMode="auto">
          <a:xfrm>
            <a:off x="4822825" y="3432175"/>
            <a:ext cx="4114800" cy="592138"/>
          </a:xfrm>
          <a:prstGeom prst="rect">
            <a:avLst/>
          </a:prstGeom>
          <a:solidFill>
            <a:srgbClr val="FFFF99"/>
          </a:solidFill>
          <a:ln w="12700" cap="sq">
            <a:solidFill>
              <a:srgbClr val="FF9900"/>
            </a:solidFill>
            <a:miter lim="800000"/>
            <a:headEnd type="none" w="sm" len="sm"/>
            <a:tailEnd type="none" w="sm" len="sm"/>
          </a:ln>
        </p:spPr>
        <p:txBody>
          <a:bodyPr>
            <a:spAutoFit/>
          </a:bodyPr>
          <a:lstStyle/>
          <a:p>
            <a:pPr>
              <a:spcBef>
                <a:spcPct val="50000"/>
              </a:spcBef>
            </a:pPr>
            <a:r>
              <a:rPr kumimoji="1" lang="en-US" altLang="zh-CN" sz="3200">
                <a:latin typeface="Times New Roman" panose="02020603050405020304" pitchFamily="18" charset="0"/>
              </a:rPr>
              <a:t>B D C </a:t>
            </a:r>
            <a:r>
              <a:rPr kumimoji="1" lang="en-US" altLang="zh-CN" sz="3200">
                <a:solidFill>
                  <a:srgbClr val="FF0000"/>
                </a:solidFill>
                <a:latin typeface="Times New Roman" panose="02020603050405020304" pitchFamily="18" charset="0"/>
              </a:rPr>
              <a:t>A</a:t>
            </a:r>
            <a:r>
              <a:rPr kumimoji="1" lang="en-US" altLang="zh-CN" sz="3200">
                <a:latin typeface="Times New Roman" panose="02020603050405020304" pitchFamily="18" charset="0"/>
              </a:rPr>
              <a:t> </a:t>
            </a:r>
            <a:r>
              <a:rPr kumimoji="1" lang="en-US" altLang="zh-CN" sz="3200">
                <a:solidFill>
                  <a:srgbClr val="333399"/>
                </a:solidFill>
                <a:latin typeface="Times New Roman" panose="02020603050405020304" pitchFamily="18" charset="0"/>
              </a:rPr>
              <a:t>E H G K F</a:t>
            </a:r>
            <a:endParaRPr kumimoji="1" lang="en-US" altLang="zh-CN" sz="3200">
              <a:solidFill>
                <a:srgbClr val="333399"/>
              </a:solidFill>
              <a:latin typeface="Times New Roman" panose="02020603050405020304" pitchFamily="18" charset="0"/>
            </a:endParaRPr>
          </a:p>
        </p:txBody>
      </p:sp>
      <p:sp>
        <p:nvSpPr>
          <p:cNvPr id="4361302" name="Text Box 86"/>
          <p:cNvSpPr txBox="1">
            <a:spLocks noChangeArrowheads="1"/>
          </p:cNvSpPr>
          <p:nvPr/>
        </p:nvSpPr>
        <p:spPr bwMode="auto">
          <a:xfrm>
            <a:off x="4822825" y="5105400"/>
            <a:ext cx="4114800" cy="592138"/>
          </a:xfrm>
          <a:prstGeom prst="rect">
            <a:avLst/>
          </a:prstGeom>
          <a:solidFill>
            <a:srgbClr val="FFFF99"/>
          </a:solidFill>
          <a:ln w="12700" cap="sq">
            <a:solidFill>
              <a:srgbClr val="FF9900"/>
            </a:solidFill>
            <a:miter lim="800000"/>
            <a:headEnd type="none" w="sm" len="sm"/>
            <a:tailEnd type="none" w="sm" len="sm"/>
          </a:ln>
        </p:spPr>
        <p:txBody>
          <a:bodyPr>
            <a:spAutoFit/>
          </a:bodyPr>
          <a:lstStyle/>
          <a:p>
            <a:pPr>
              <a:spcBef>
                <a:spcPct val="50000"/>
              </a:spcBef>
            </a:pPr>
            <a:r>
              <a:rPr kumimoji="1" lang="en-US" altLang="zh-CN" sz="3200">
                <a:latin typeface="Times New Roman" panose="02020603050405020304" pitchFamily="18" charset="0"/>
              </a:rPr>
              <a:t>D C B</a:t>
            </a:r>
            <a:r>
              <a:rPr kumimoji="1" lang="en-US" altLang="zh-CN" sz="3200">
                <a:solidFill>
                  <a:srgbClr val="333399"/>
                </a:solidFill>
                <a:latin typeface="Times New Roman" panose="02020603050405020304" pitchFamily="18" charset="0"/>
              </a:rPr>
              <a:t> H K G F E</a:t>
            </a:r>
            <a:r>
              <a:rPr kumimoji="1" lang="en-US" altLang="zh-CN" sz="3200">
                <a:latin typeface="Times New Roman" panose="02020603050405020304" pitchFamily="18" charset="0"/>
              </a:rPr>
              <a:t> </a:t>
            </a:r>
            <a:r>
              <a:rPr kumimoji="1" lang="en-US" altLang="zh-CN" sz="3200">
                <a:solidFill>
                  <a:srgbClr val="FF0000"/>
                </a:solidFill>
                <a:latin typeface="Times New Roman" panose="02020603050405020304" pitchFamily="18" charset="0"/>
              </a:rPr>
              <a:t>A</a:t>
            </a:r>
            <a:endParaRPr kumimoji="1" lang="en-US" altLang="zh-CN" sz="3200">
              <a:solidFill>
                <a:srgbClr val="FF0000"/>
              </a:solidFill>
              <a:latin typeface="Times New Roman" panose="02020603050405020304" pitchFamily="18" charset="0"/>
            </a:endParaRPr>
          </a:p>
        </p:txBody>
      </p:sp>
      <p:pic>
        <p:nvPicPr>
          <p:cNvPr id="4361303" name="Picture 87" descr="3D Diamond">
            <a:hlinkClick r:id="" action="ppaction://noaction" highlightClick="1"/>
          </p:cNvPr>
          <p:cNvPicPr>
            <a:picLocks noChangeAspect="1" noChangeArrowheads="1"/>
          </p:cNvPicPr>
          <p:nvPr/>
        </p:nvPicPr>
        <p:blipFill>
          <a:blip r:embed="rId1"/>
          <a:srcRect/>
          <a:stretch>
            <a:fillRect/>
          </a:stretch>
        </p:blipFill>
        <p:spPr bwMode="auto">
          <a:xfrm>
            <a:off x="8388350" y="6165850"/>
            <a:ext cx="381000" cy="38100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fld id="{10F51A81-6C9B-44C1-A221-9C8195134D44}" type="slidenum">
              <a:rPr lang="en-US" altLang="zh-CN"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61236"/>
                                        </p:tgtEl>
                                        <p:attrNameLst>
                                          <p:attrName>style.visibility</p:attrName>
                                        </p:attrNameLst>
                                      </p:cBhvr>
                                      <p:to>
                                        <p:strVal val="visible"/>
                                      </p:to>
                                    </p:set>
                                    <p:animEffect transition="in" filter="wipe(up)">
                                      <p:cBhvr>
                                        <p:cTn id="7" dur="500"/>
                                        <p:tgtEl>
                                          <p:spTgt spid="436123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361237"/>
                                        </p:tgtEl>
                                        <p:attrNameLst>
                                          <p:attrName>style.visibility</p:attrName>
                                        </p:attrNameLst>
                                      </p:cBhvr>
                                      <p:to>
                                        <p:strVal val="visible"/>
                                      </p:to>
                                    </p:set>
                                    <p:animEffect transition="in" filter="wipe(up)">
                                      <p:cBhvr>
                                        <p:cTn id="11" dur="500"/>
                                        <p:tgtEl>
                                          <p:spTgt spid="436123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361238"/>
                                        </p:tgtEl>
                                        <p:attrNameLst>
                                          <p:attrName>style.visibility</p:attrName>
                                        </p:attrNameLst>
                                      </p:cBhvr>
                                      <p:to>
                                        <p:strVal val="visible"/>
                                      </p:to>
                                    </p:set>
                                    <p:animEffect transition="in" filter="wipe(up)">
                                      <p:cBhvr>
                                        <p:cTn id="15" dur="500"/>
                                        <p:tgtEl>
                                          <p:spTgt spid="4361238"/>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361239"/>
                                        </p:tgtEl>
                                        <p:attrNameLst>
                                          <p:attrName>style.visibility</p:attrName>
                                        </p:attrNameLst>
                                      </p:cBhvr>
                                      <p:to>
                                        <p:strVal val="visible"/>
                                      </p:to>
                                    </p:set>
                                    <p:animEffect transition="in" filter="wipe(down)">
                                      <p:cBhvr>
                                        <p:cTn id="19" dur="500"/>
                                        <p:tgtEl>
                                          <p:spTgt spid="4361239"/>
                                        </p:tgtEl>
                                      </p:cBhvr>
                                    </p:animEffect>
                                  </p:childTnLst>
                                </p:cTn>
                              </p:par>
                            </p:childTnLst>
                          </p:cTn>
                        </p:par>
                        <p:par>
                          <p:cTn id="20" fill="hold">
                            <p:stCondLst>
                              <p:cond delay="2000"/>
                            </p:stCondLst>
                            <p:childTnLst>
                              <p:par>
                                <p:cTn id="21" presetID="2" presetClass="entr" presetSubtype="2" fill="hold" nodeType="afterEffect">
                                  <p:stCondLst>
                                    <p:cond delay="0"/>
                                  </p:stCondLst>
                                  <p:childTnLst>
                                    <p:set>
                                      <p:cBhvr>
                                        <p:cTn id="22" dur="1" fill="hold">
                                          <p:stCondLst>
                                            <p:cond delay="0"/>
                                          </p:stCondLst>
                                        </p:cTn>
                                        <p:tgtEl>
                                          <p:spTgt spid="4361303"/>
                                        </p:tgtEl>
                                        <p:attrNameLst>
                                          <p:attrName>style.visibility</p:attrName>
                                        </p:attrNameLst>
                                      </p:cBhvr>
                                      <p:to>
                                        <p:strVal val="visible"/>
                                      </p:to>
                                    </p:set>
                                    <p:anim calcmode="lin" valueType="num">
                                      <p:cBhvr additive="base">
                                        <p:cTn id="23" dur="500" fill="hold"/>
                                        <p:tgtEl>
                                          <p:spTgt spid="4361303"/>
                                        </p:tgtEl>
                                        <p:attrNameLst>
                                          <p:attrName>ppt_x</p:attrName>
                                        </p:attrNameLst>
                                      </p:cBhvr>
                                      <p:tavLst>
                                        <p:tav tm="0">
                                          <p:val>
                                            <p:strVal val="1+#ppt_w/2"/>
                                          </p:val>
                                        </p:tav>
                                        <p:tav tm="100000">
                                          <p:val>
                                            <p:strVal val="#ppt_x"/>
                                          </p:val>
                                        </p:tav>
                                      </p:tavLst>
                                    </p:anim>
                                    <p:anim calcmode="lin" valueType="num">
                                      <p:cBhvr additive="base">
                                        <p:cTn id="24" dur="500" fill="hold"/>
                                        <p:tgtEl>
                                          <p:spTgt spid="4361303"/>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4361240"/>
                                        </p:tgtEl>
                                        <p:attrNameLst>
                                          <p:attrName>style.visibility</p:attrName>
                                        </p:attrNameLst>
                                      </p:cBhvr>
                                      <p:to>
                                        <p:strVal val="visible"/>
                                      </p:to>
                                    </p:set>
                                    <p:animEffect transition="in" filter="wipe(left)">
                                      <p:cBhvr>
                                        <p:cTn id="28" dur="500"/>
                                        <p:tgtEl>
                                          <p:spTgt spid="4361240"/>
                                        </p:tgtEl>
                                      </p:cBhvr>
                                    </p:animEffect>
                                  </p:childTnLst>
                                </p:cTn>
                              </p:par>
                            </p:childTnLst>
                          </p:cTn>
                        </p:par>
                        <p:par>
                          <p:cTn id="29" fill="hold">
                            <p:stCondLst>
                              <p:cond delay="3000"/>
                            </p:stCondLst>
                            <p:childTnLst>
                              <p:par>
                                <p:cTn id="30" presetID="22" presetClass="entr" presetSubtype="1" fill="hold" grpId="0" nodeType="afterEffect">
                                  <p:stCondLst>
                                    <p:cond delay="0"/>
                                  </p:stCondLst>
                                  <p:childTnLst>
                                    <p:set>
                                      <p:cBhvr>
                                        <p:cTn id="31" dur="1" fill="hold">
                                          <p:stCondLst>
                                            <p:cond delay="0"/>
                                          </p:stCondLst>
                                        </p:cTn>
                                        <p:tgtEl>
                                          <p:spTgt spid="4361241"/>
                                        </p:tgtEl>
                                        <p:attrNameLst>
                                          <p:attrName>style.visibility</p:attrName>
                                        </p:attrNameLst>
                                      </p:cBhvr>
                                      <p:to>
                                        <p:strVal val="visible"/>
                                      </p:to>
                                    </p:set>
                                    <p:animEffect transition="in" filter="wipe(up)">
                                      <p:cBhvr>
                                        <p:cTn id="32" dur="500"/>
                                        <p:tgtEl>
                                          <p:spTgt spid="4361241"/>
                                        </p:tgtEl>
                                      </p:cBhvr>
                                    </p:animEffect>
                                  </p:childTnLst>
                                </p:cTn>
                              </p:par>
                            </p:childTnLst>
                          </p:cTn>
                        </p:par>
                        <p:par>
                          <p:cTn id="33" fill="hold">
                            <p:stCondLst>
                              <p:cond delay="3500"/>
                            </p:stCondLst>
                            <p:childTnLst>
                              <p:par>
                                <p:cTn id="34" presetID="22" presetClass="entr" presetSubtype="1" fill="hold" grpId="0" nodeType="afterEffect">
                                  <p:stCondLst>
                                    <p:cond delay="0"/>
                                  </p:stCondLst>
                                  <p:childTnLst>
                                    <p:set>
                                      <p:cBhvr>
                                        <p:cTn id="35" dur="1" fill="hold">
                                          <p:stCondLst>
                                            <p:cond delay="0"/>
                                          </p:stCondLst>
                                        </p:cTn>
                                        <p:tgtEl>
                                          <p:spTgt spid="4361242"/>
                                        </p:tgtEl>
                                        <p:attrNameLst>
                                          <p:attrName>style.visibility</p:attrName>
                                        </p:attrNameLst>
                                      </p:cBhvr>
                                      <p:to>
                                        <p:strVal val="visible"/>
                                      </p:to>
                                    </p:set>
                                    <p:animEffect transition="in" filter="wipe(up)">
                                      <p:cBhvr>
                                        <p:cTn id="36" dur="500"/>
                                        <p:tgtEl>
                                          <p:spTgt spid="4361242"/>
                                        </p:tgtEl>
                                      </p:cBhvr>
                                    </p:animEffect>
                                  </p:childTnLst>
                                </p:cTn>
                              </p:par>
                            </p:childTnLst>
                          </p:cTn>
                        </p:par>
                        <p:par>
                          <p:cTn id="37" fill="hold">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4361243"/>
                                        </p:tgtEl>
                                        <p:attrNameLst>
                                          <p:attrName>style.visibility</p:attrName>
                                        </p:attrNameLst>
                                      </p:cBhvr>
                                      <p:to>
                                        <p:strVal val="visible"/>
                                      </p:to>
                                    </p:set>
                                    <p:animEffect transition="in" filter="wipe(up)">
                                      <p:cBhvr>
                                        <p:cTn id="40" dur="500"/>
                                        <p:tgtEl>
                                          <p:spTgt spid="4361243"/>
                                        </p:tgtEl>
                                      </p:cBhvr>
                                    </p:animEffect>
                                  </p:childTnLst>
                                </p:cTn>
                              </p:par>
                            </p:childTnLst>
                          </p:cTn>
                        </p:par>
                        <p:par>
                          <p:cTn id="41" fill="hold">
                            <p:stCondLst>
                              <p:cond delay="4500"/>
                            </p:stCondLst>
                            <p:childTnLst>
                              <p:par>
                                <p:cTn id="42" presetID="22" presetClass="entr" presetSubtype="1" fill="hold" grpId="0" nodeType="afterEffect">
                                  <p:stCondLst>
                                    <p:cond delay="0"/>
                                  </p:stCondLst>
                                  <p:childTnLst>
                                    <p:set>
                                      <p:cBhvr>
                                        <p:cTn id="43" dur="1" fill="hold">
                                          <p:stCondLst>
                                            <p:cond delay="0"/>
                                          </p:stCondLst>
                                        </p:cTn>
                                        <p:tgtEl>
                                          <p:spTgt spid="4361244"/>
                                        </p:tgtEl>
                                        <p:attrNameLst>
                                          <p:attrName>style.visibility</p:attrName>
                                        </p:attrNameLst>
                                      </p:cBhvr>
                                      <p:to>
                                        <p:strVal val="visible"/>
                                      </p:to>
                                    </p:set>
                                    <p:animEffect transition="in" filter="wipe(up)">
                                      <p:cBhvr>
                                        <p:cTn id="44" dur="500"/>
                                        <p:tgtEl>
                                          <p:spTgt spid="4361244"/>
                                        </p:tgtEl>
                                      </p:cBhvr>
                                    </p:animEffect>
                                  </p:childTnLst>
                                </p:cTn>
                              </p:par>
                            </p:childTnLst>
                          </p:cTn>
                        </p:par>
                        <p:par>
                          <p:cTn id="45" fill="hold">
                            <p:stCondLst>
                              <p:cond delay="5000"/>
                            </p:stCondLst>
                            <p:childTnLst>
                              <p:par>
                                <p:cTn id="46" presetID="22" presetClass="entr" presetSubtype="1" fill="hold" grpId="0" nodeType="afterEffect">
                                  <p:stCondLst>
                                    <p:cond delay="0"/>
                                  </p:stCondLst>
                                  <p:childTnLst>
                                    <p:set>
                                      <p:cBhvr>
                                        <p:cTn id="47" dur="1" fill="hold">
                                          <p:stCondLst>
                                            <p:cond delay="0"/>
                                          </p:stCondLst>
                                        </p:cTn>
                                        <p:tgtEl>
                                          <p:spTgt spid="4361245"/>
                                        </p:tgtEl>
                                        <p:attrNameLst>
                                          <p:attrName>style.visibility</p:attrName>
                                        </p:attrNameLst>
                                      </p:cBhvr>
                                      <p:to>
                                        <p:strVal val="visible"/>
                                      </p:to>
                                    </p:set>
                                    <p:animEffect transition="in" filter="wipe(up)">
                                      <p:cBhvr>
                                        <p:cTn id="48" dur="500"/>
                                        <p:tgtEl>
                                          <p:spTgt spid="4361245"/>
                                        </p:tgtEl>
                                      </p:cBhvr>
                                    </p:animEffect>
                                  </p:childTnLst>
                                </p:cTn>
                              </p:par>
                            </p:childTnLst>
                          </p:cTn>
                        </p:par>
                        <p:par>
                          <p:cTn id="49" fill="hold">
                            <p:stCondLst>
                              <p:cond delay="5500"/>
                            </p:stCondLst>
                            <p:childTnLst>
                              <p:par>
                                <p:cTn id="50" presetID="22" presetClass="entr" presetSubtype="4" fill="hold" grpId="0" nodeType="afterEffect">
                                  <p:stCondLst>
                                    <p:cond delay="0"/>
                                  </p:stCondLst>
                                  <p:childTnLst>
                                    <p:set>
                                      <p:cBhvr>
                                        <p:cTn id="51" dur="1" fill="hold">
                                          <p:stCondLst>
                                            <p:cond delay="0"/>
                                          </p:stCondLst>
                                        </p:cTn>
                                        <p:tgtEl>
                                          <p:spTgt spid="4361246"/>
                                        </p:tgtEl>
                                        <p:attrNameLst>
                                          <p:attrName>style.visibility</p:attrName>
                                        </p:attrNameLst>
                                      </p:cBhvr>
                                      <p:to>
                                        <p:strVal val="visible"/>
                                      </p:to>
                                    </p:set>
                                    <p:animEffect transition="in" filter="wipe(down)">
                                      <p:cBhvr>
                                        <p:cTn id="52" dur="500"/>
                                        <p:tgtEl>
                                          <p:spTgt spid="4361246"/>
                                        </p:tgtEl>
                                      </p:cBhvr>
                                    </p:animEffect>
                                  </p:childTnLst>
                                </p:cTn>
                              </p:par>
                            </p:childTnLst>
                          </p:cTn>
                        </p:par>
                        <p:par>
                          <p:cTn id="53" fill="hold">
                            <p:stCondLst>
                              <p:cond delay="6000"/>
                            </p:stCondLst>
                            <p:childTnLst>
                              <p:par>
                                <p:cTn id="54" presetID="22" presetClass="entr" presetSubtype="8" fill="hold" grpId="0" nodeType="afterEffect">
                                  <p:stCondLst>
                                    <p:cond delay="0"/>
                                  </p:stCondLst>
                                  <p:childTnLst>
                                    <p:set>
                                      <p:cBhvr>
                                        <p:cTn id="55" dur="1" fill="hold">
                                          <p:stCondLst>
                                            <p:cond delay="0"/>
                                          </p:stCondLst>
                                        </p:cTn>
                                        <p:tgtEl>
                                          <p:spTgt spid="4361247"/>
                                        </p:tgtEl>
                                        <p:attrNameLst>
                                          <p:attrName>style.visibility</p:attrName>
                                        </p:attrNameLst>
                                      </p:cBhvr>
                                      <p:to>
                                        <p:strVal val="visible"/>
                                      </p:to>
                                    </p:set>
                                    <p:animEffect transition="in" filter="wipe(left)">
                                      <p:cBhvr>
                                        <p:cTn id="56" dur="500"/>
                                        <p:tgtEl>
                                          <p:spTgt spid="4361247"/>
                                        </p:tgtEl>
                                      </p:cBhvr>
                                    </p:animEffect>
                                  </p:childTnLst>
                                </p:cTn>
                              </p:par>
                            </p:childTnLst>
                          </p:cTn>
                        </p:par>
                        <p:par>
                          <p:cTn id="57" fill="hold">
                            <p:stCondLst>
                              <p:cond delay="6500"/>
                            </p:stCondLst>
                            <p:childTnLst>
                              <p:par>
                                <p:cTn id="58" presetID="22" presetClass="entr" presetSubtype="1" fill="hold" grpId="0" nodeType="afterEffect">
                                  <p:stCondLst>
                                    <p:cond delay="0"/>
                                  </p:stCondLst>
                                  <p:childTnLst>
                                    <p:set>
                                      <p:cBhvr>
                                        <p:cTn id="59" dur="1" fill="hold">
                                          <p:stCondLst>
                                            <p:cond delay="0"/>
                                          </p:stCondLst>
                                        </p:cTn>
                                        <p:tgtEl>
                                          <p:spTgt spid="4361248"/>
                                        </p:tgtEl>
                                        <p:attrNameLst>
                                          <p:attrName>style.visibility</p:attrName>
                                        </p:attrNameLst>
                                      </p:cBhvr>
                                      <p:to>
                                        <p:strVal val="visible"/>
                                      </p:to>
                                    </p:set>
                                    <p:animEffect transition="in" filter="wipe(up)">
                                      <p:cBhvr>
                                        <p:cTn id="60" dur="500"/>
                                        <p:tgtEl>
                                          <p:spTgt spid="4361248"/>
                                        </p:tgtEl>
                                      </p:cBhvr>
                                    </p:animEffect>
                                  </p:childTnLst>
                                </p:cTn>
                              </p:par>
                            </p:childTnLst>
                          </p:cTn>
                        </p:par>
                        <p:par>
                          <p:cTn id="61" fill="hold">
                            <p:stCondLst>
                              <p:cond delay="7000"/>
                            </p:stCondLst>
                            <p:childTnLst>
                              <p:par>
                                <p:cTn id="62" presetID="22" presetClass="entr" presetSubtype="4" fill="hold" grpId="0" nodeType="afterEffect">
                                  <p:stCondLst>
                                    <p:cond delay="0"/>
                                  </p:stCondLst>
                                  <p:childTnLst>
                                    <p:set>
                                      <p:cBhvr>
                                        <p:cTn id="63" dur="1" fill="hold">
                                          <p:stCondLst>
                                            <p:cond delay="0"/>
                                          </p:stCondLst>
                                        </p:cTn>
                                        <p:tgtEl>
                                          <p:spTgt spid="4361249"/>
                                        </p:tgtEl>
                                        <p:attrNameLst>
                                          <p:attrName>style.visibility</p:attrName>
                                        </p:attrNameLst>
                                      </p:cBhvr>
                                      <p:to>
                                        <p:strVal val="visible"/>
                                      </p:to>
                                    </p:set>
                                    <p:animEffect transition="in" filter="wipe(down)">
                                      <p:cBhvr>
                                        <p:cTn id="64" dur="500"/>
                                        <p:tgtEl>
                                          <p:spTgt spid="4361249"/>
                                        </p:tgtEl>
                                      </p:cBhvr>
                                    </p:animEffect>
                                  </p:childTnLst>
                                </p:cTn>
                              </p:par>
                            </p:childTnLst>
                          </p:cTn>
                        </p:par>
                        <p:par>
                          <p:cTn id="65" fill="hold">
                            <p:stCondLst>
                              <p:cond delay="7500"/>
                            </p:stCondLst>
                            <p:childTnLst>
                              <p:par>
                                <p:cTn id="66" presetID="22" presetClass="entr" presetSubtype="4" fill="hold" grpId="0" nodeType="afterEffect">
                                  <p:stCondLst>
                                    <p:cond delay="0"/>
                                  </p:stCondLst>
                                  <p:childTnLst>
                                    <p:set>
                                      <p:cBhvr>
                                        <p:cTn id="67" dur="1" fill="hold">
                                          <p:stCondLst>
                                            <p:cond delay="0"/>
                                          </p:stCondLst>
                                        </p:cTn>
                                        <p:tgtEl>
                                          <p:spTgt spid="4361250"/>
                                        </p:tgtEl>
                                        <p:attrNameLst>
                                          <p:attrName>style.visibility</p:attrName>
                                        </p:attrNameLst>
                                      </p:cBhvr>
                                      <p:to>
                                        <p:strVal val="visible"/>
                                      </p:to>
                                    </p:set>
                                    <p:animEffect transition="in" filter="wipe(down)">
                                      <p:cBhvr>
                                        <p:cTn id="68" dur="500"/>
                                        <p:tgtEl>
                                          <p:spTgt spid="4361250"/>
                                        </p:tgtEl>
                                      </p:cBhvr>
                                    </p:animEffect>
                                  </p:childTnLst>
                                </p:cTn>
                              </p:par>
                            </p:childTnLst>
                          </p:cTn>
                        </p:par>
                        <p:par>
                          <p:cTn id="69" fill="hold">
                            <p:stCondLst>
                              <p:cond delay="8000"/>
                            </p:stCondLst>
                            <p:childTnLst>
                              <p:par>
                                <p:cTn id="70" presetID="22" presetClass="entr" presetSubtype="4" fill="hold" grpId="0" nodeType="afterEffect">
                                  <p:stCondLst>
                                    <p:cond delay="0"/>
                                  </p:stCondLst>
                                  <p:childTnLst>
                                    <p:set>
                                      <p:cBhvr>
                                        <p:cTn id="71" dur="1" fill="hold">
                                          <p:stCondLst>
                                            <p:cond delay="0"/>
                                          </p:stCondLst>
                                        </p:cTn>
                                        <p:tgtEl>
                                          <p:spTgt spid="4361251"/>
                                        </p:tgtEl>
                                        <p:attrNameLst>
                                          <p:attrName>style.visibility</p:attrName>
                                        </p:attrNameLst>
                                      </p:cBhvr>
                                      <p:to>
                                        <p:strVal val="visible"/>
                                      </p:to>
                                    </p:set>
                                    <p:animEffect transition="in" filter="wipe(down)">
                                      <p:cBhvr>
                                        <p:cTn id="72" dur="500"/>
                                        <p:tgtEl>
                                          <p:spTgt spid="4361251"/>
                                        </p:tgtEl>
                                      </p:cBhvr>
                                    </p:animEffect>
                                  </p:childTnLst>
                                </p:cTn>
                              </p:par>
                            </p:childTnLst>
                          </p:cTn>
                        </p:par>
                        <p:par>
                          <p:cTn id="73" fill="hold">
                            <p:stCondLst>
                              <p:cond delay="8500"/>
                            </p:stCondLst>
                            <p:childTnLst>
                              <p:par>
                                <p:cTn id="74" presetID="22" presetClass="entr" presetSubtype="8" fill="hold" grpId="0" nodeType="afterEffect">
                                  <p:stCondLst>
                                    <p:cond delay="0"/>
                                  </p:stCondLst>
                                  <p:childTnLst>
                                    <p:set>
                                      <p:cBhvr>
                                        <p:cTn id="75" dur="1" fill="hold">
                                          <p:stCondLst>
                                            <p:cond delay="0"/>
                                          </p:stCondLst>
                                        </p:cTn>
                                        <p:tgtEl>
                                          <p:spTgt spid="4361252"/>
                                        </p:tgtEl>
                                        <p:attrNameLst>
                                          <p:attrName>style.visibility</p:attrName>
                                        </p:attrNameLst>
                                      </p:cBhvr>
                                      <p:to>
                                        <p:strVal val="visible"/>
                                      </p:to>
                                    </p:set>
                                    <p:animEffect transition="in" filter="wipe(left)">
                                      <p:cBhvr>
                                        <p:cTn id="76" dur="500"/>
                                        <p:tgtEl>
                                          <p:spTgt spid="4361252"/>
                                        </p:tgtEl>
                                      </p:cBhvr>
                                    </p:animEffect>
                                  </p:childTnLst>
                                </p:cTn>
                              </p:par>
                            </p:childTnLst>
                          </p:cTn>
                        </p:par>
                        <p:par>
                          <p:cTn id="77" fill="hold">
                            <p:stCondLst>
                              <p:cond delay="9000"/>
                            </p:stCondLst>
                            <p:childTnLst>
                              <p:par>
                                <p:cTn id="78" presetID="22" presetClass="entr" presetSubtype="1" fill="hold" grpId="0" nodeType="afterEffect">
                                  <p:stCondLst>
                                    <p:cond delay="0"/>
                                  </p:stCondLst>
                                  <p:childTnLst>
                                    <p:set>
                                      <p:cBhvr>
                                        <p:cTn id="79" dur="1" fill="hold">
                                          <p:stCondLst>
                                            <p:cond delay="0"/>
                                          </p:stCondLst>
                                        </p:cTn>
                                        <p:tgtEl>
                                          <p:spTgt spid="4361253"/>
                                        </p:tgtEl>
                                        <p:attrNameLst>
                                          <p:attrName>style.visibility</p:attrName>
                                        </p:attrNameLst>
                                      </p:cBhvr>
                                      <p:to>
                                        <p:strVal val="visible"/>
                                      </p:to>
                                    </p:set>
                                    <p:animEffect transition="in" filter="wipe(up)">
                                      <p:cBhvr>
                                        <p:cTn id="80" dur="500"/>
                                        <p:tgtEl>
                                          <p:spTgt spid="4361253"/>
                                        </p:tgtEl>
                                      </p:cBhvr>
                                    </p:animEffect>
                                  </p:childTnLst>
                                </p:cTn>
                              </p:par>
                            </p:childTnLst>
                          </p:cTn>
                        </p:par>
                        <p:par>
                          <p:cTn id="81" fill="hold">
                            <p:stCondLst>
                              <p:cond delay="9500"/>
                            </p:stCondLst>
                            <p:childTnLst>
                              <p:par>
                                <p:cTn id="82" presetID="22" presetClass="entr" presetSubtype="4" fill="hold" grpId="0" nodeType="afterEffect">
                                  <p:stCondLst>
                                    <p:cond delay="0"/>
                                  </p:stCondLst>
                                  <p:childTnLst>
                                    <p:set>
                                      <p:cBhvr>
                                        <p:cTn id="83" dur="1" fill="hold">
                                          <p:stCondLst>
                                            <p:cond delay="0"/>
                                          </p:stCondLst>
                                        </p:cTn>
                                        <p:tgtEl>
                                          <p:spTgt spid="4361254"/>
                                        </p:tgtEl>
                                        <p:attrNameLst>
                                          <p:attrName>style.visibility</p:attrName>
                                        </p:attrNameLst>
                                      </p:cBhvr>
                                      <p:to>
                                        <p:strVal val="visible"/>
                                      </p:to>
                                    </p:set>
                                    <p:animEffect transition="in" filter="wipe(down)">
                                      <p:cBhvr>
                                        <p:cTn id="84" dur="500"/>
                                        <p:tgtEl>
                                          <p:spTgt spid="4361254"/>
                                        </p:tgtEl>
                                      </p:cBhvr>
                                    </p:animEffect>
                                  </p:childTnLst>
                                </p:cTn>
                              </p:par>
                            </p:childTnLst>
                          </p:cTn>
                        </p:par>
                        <p:par>
                          <p:cTn id="85" fill="hold">
                            <p:stCondLst>
                              <p:cond delay="10000"/>
                            </p:stCondLst>
                            <p:childTnLst>
                              <p:par>
                                <p:cTn id="86" presetID="22" presetClass="entr" presetSubtype="4" fill="hold" grpId="0" nodeType="afterEffect">
                                  <p:stCondLst>
                                    <p:cond delay="0"/>
                                  </p:stCondLst>
                                  <p:childTnLst>
                                    <p:set>
                                      <p:cBhvr>
                                        <p:cTn id="87" dur="1" fill="hold">
                                          <p:stCondLst>
                                            <p:cond delay="0"/>
                                          </p:stCondLst>
                                        </p:cTn>
                                        <p:tgtEl>
                                          <p:spTgt spid="4361255"/>
                                        </p:tgtEl>
                                        <p:attrNameLst>
                                          <p:attrName>style.visibility</p:attrName>
                                        </p:attrNameLst>
                                      </p:cBhvr>
                                      <p:to>
                                        <p:strVal val="visible"/>
                                      </p:to>
                                    </p:set>
                                    <p:animEffect transition="in" filter="wipe(down)">
                                      <p:cBhvr>
                                        <p:cTn id="88" dur="500"/>
                                        <p:tgtEl>
                                          <p:spTgt spid="4361255"/>
                                        </p:tgtEl>
                                      </p:cBhvr>
                                    </p:animEffect>
                                  </p:childTnLst>
                                </p:cTn>
                              </p:par>
                            </p:childTnLst>
                          </p:cTn>
                        </p:par>
                        <p:par>
                          <p:cTn id="89" fill="hold">
                            <p:stCondLst>
                              <p:cond delay="10500"/>
                            </p:stCondLst>
                            <p:childTnLst>
                              <p:par>
                                <p:cTn id="90" presetID="22" presetClass="entr" presetSubtype="4" fill="hold" grpId="0" nodeType="afterEffect">
                                  <p:stCondLst>
                                    <p:cond delay="0"/>
                                  </p:stCondLst>
                                  <p:childTnLst>
                                    <p:set>
                                      <p:cBhvr>
                                        <p:cTn id="91" dur="1" fill="hold">
                                          <p:stCondLst>
                                            <p:cond delay="0"/>
                                          </p:stCondLst>
                                        </p:cTn>
                                        <p:tgtEl>
                                          <p:spTgt spid="4361256"/>
                                        </p:tgtEl>
                                        <p:attrNameLst>
                                          <p:attrName>style.visibility</p:attrName>
                                        </p:attrNameLst>
                                      </p:cBhvr>
                                      <p:to>
                                        <p:strVal val="visible"/>
                                      </p:to>
                                    </p:set>
                                    <p:animEffect transition="in" filter="wipe(down)">
                                      <p:cBhvr>
                                        <p:cTn id="92" dur="500"/>
                                        <p:tgtEl>
                                          <p:spTgt spid="4361256"/>
                                        </p:tgtEl>
                                      </p:cBhvr>
                                    </p:animEffect>
                                  </p:childTnLst>
                                </p:cTn>
                              </p:par>
                            </p:childTnLst>
                          </p:cTn>
                        </p:par>
                        <p:par>
                          <p:cTn id="93" fill="hold">
                            <p:stCondLst>
                              <p:cond delay="11000"/>
                            </p:stCondLst>
                            <p:childTnLst>
                              <p:par>
                                <p:cTn id="94" presetID="22" presetClass="entr" presetSubtype="4" fill="hold" grpId="0" nodeType="afterEffect">
                                  <p:stCondLst>
                                    <p:cond delay="0"/>
                                  </p:stCondLst>
                                  <p:childTnLst>
                                    <p:set>
                                      <p:cBhvr>
                                        <p:cTn id="95" dur="1" fill="hold">
                                          <p:stCondLst>
                                            <p:cond delay="0"/>
                                          </p:stCondLst>
                                        </p:cTn>
                                        <p:tgtEl>
                                          <p:spTgt spid="4361257"/>
                                        </p:tgtEl>
                                        <p:attrNameLst>
                                          <p:attrName>style.visibility</p:attrName>
                                        </p:attrNameLst>
                                      </p:cBhvr>
                                      <p:to>
                                        <p:strVal val="visible"/>
                                      </p:to>
                                    </p:set>
                                    <p:animEffect transition="in" filter="wipe(down)">
                                      <p:cBhvr>
                                        <p:cTn id="96" dur="500"/>
                                        <p:tgtEl>
                                          <p:spTgt spid="4361257"/>
                                        </p:tgtEl>
                                      </p:cBhvr>
                                    </p:animEffect>
                                  </p:childTnLst>
                                </p:cTn>
                              </p:par>
                            </p:childTnLst>
                          </p:cTn>
                        </p:par>
                        <p:par>
                          <p:cTn id="97" fill="hold">
                            <p:stCondLst>
                              <p:cond delay="11500"/>
                            </p:stCondLst>
                            <p:childTnLst>
                              <p:par>
                                <p:cTn id="98" presetID="22" presetClass="entr" presetSubtype="8" fill="hold" grpId="0" nodeType="afterEffect">
                                  <p:stCondLst>
                                    <p:cond delay="0"/>
                                  </p:stCondLst>
                                  <p:childTnLst>
                                    <p:set>
                                      <p:cBhvr>
                                        <p:cTn id="99" dur="1" fill="hold">
                                          <p:stCondLst>
                                            <p:cond delay="0"/>
                                          </p:stCondLst>
                                        </p:cTn>
                                        <p:tgtEl>
                                          <p:spTgt spid="4361258"/>
                                        </p:tgtEl>
                                        <p:attrNameLst>
                                          <p:attrName>style.visibility</p:attrName>
                                        </p:attrNameLst>
                                      </p:cBhvr>
                                      <p:to>
                                        <p:strVal val="visible"/>
                                      </p:to>
                                    </p:set>
                                    <p:animEffect transition="in" filter="wipe(left)">
                                      <p:cBhvr>
                                        <p:cTn id="100" dur="500"/>
                                        <p:tgtEl>
                                          <p:spTgt spid="4361258"/>
                                        </p:tgtEl>
                                      </p:cBhvr>
                                    </p:animEffect>
                                  </p:childTnLst>
                                </p:cTn>
                              </p:par>
                            </p:childTnLst>
                          </p:cTn>
                        </p:par>
                        <p:par>
                          <p:cTn id="101" fill="hold">
                            <p:stCondLst>
                              <p:cond delay="12000"/>
                            </p:stCondLst>
                            <p:childTnLst>
                              <p:par>
                                <p:cTn id="102" presetID="22" presetClass="entr" presetSubtype="1" fill="hold" grpId="0" nodeType="afterEffect">
                                  <p:stCondLst>
                                    <p:cond delay="0"/>
                                  </p:stCondLst>
                                  <p:childTnLst>
                                    <p:set>
                                      <p:cBhvr>
                                        <p:cTn id="103" dur="1" fill="hold">
                                          <p:stCondLst>
                                            <p:cond delay="0"/>
                                          </p:stCondLst>
                                        </p:cTn>
                                        <p:tgtEl>
                                          <p:spTgt spid="4361259"/>
                                        </p:tgtEl>
                                        <p:attrNameLst>
                                          <p:attrName>style.visibility</p:attrName>
                                        </p:attrNameLst>
                                      </p:cBhvr>
                                      <p:to>
                                        <p:strVal val="visible"/>
                                      </p:to>
                                    </p:set>
                                    <p:animEffect transition="in" filter="wipe(up)">
                                      <p:cBhvr>
                                        <p:cTn id="104" dur="500"/>
                                        <p:tgtEl>
                                          <p:spTgt spid="4361259"/>
                                        </p:tgtEl>
                                      </p:cBhvr>
                                    </p:animEffect>
                                  </p:childTnLst>
                                </p:cTn>
                              </p:par>
                            </p:childTnLst>
                          </p:cTn>
                        </p:par>
                        <p:par>
                          <p:cTn id="105" fill="hold">
                            <p:stCondLst>
                              <p:cond delay="12500"/>
                            </p:stCondLst>
                            <p:childTnLst>
                              <p:par>
                                <p:cTn id="106" presetID="22" presetClass="entr" presetSubtype="1" fill="hold" grpId="0" nodeType="afterEffect">
                                  <p:stCondLst>
                                    <p:cond delay="0"/>
                                  </p:stCondLst>
                                  <p:childTnLst>
                                    <p:set>
                                      <p:cBhvr>
                                        <p:cTn id="107" dur="1" fill="hold">
                                          <p:stCondLst>
                                            <p:cond delay="0"/>
                                          </p:stCondLst>
                                        </p:cTn>
                                        <p:tgtEl>
                                          <p:spTgt spid="4361260"/>
                                        </p:tgtEl>
                                        <p:attrNameLst>
                                          <p:attrName>style.visibility</p:attrName>
                                        </p:attrNameLst>
                                      </p:cBhvr>
                                      <p:to>
                                        <p:strVal val="visible"/>
                                      </p:to>
                                    </p:set>
                                    <p:animEffect transition="in" filter="wipe(up)">
                                      <p:cBhvr>
                                        <p:cTn id="108" dur="500"/>
                                        <p:tgtEl>
                                          <p:spTgt spid="4361260"/>
                                        </p:tgtEl>
                                      </p:cBhvr>
                                    </p:animEffect>
                                  </p:childTnLst>
                                </p:cTn>
                              </p:par>
                            </p:childTnLst>
                          </p:cTn>
                        </p:par>
                        <p:par>
                          <p:cTn id="109" fill="hold">
                            <p:stCondLst>
                              <p:cond delay="13000"/>
                            </p:stCondLst>
                            <p:childTnLst>
                              <p:par>
                                <p:cTn id="110" presetID="22" presetClass="entr" presetSubtype="1" fill="hold" grpId="0" nodeType="afterEffect">
                                  <p:stCondLst>
                                    <p:cond delay="0"/>
                                  </p:stCondLst>
                                  <p:childTnLst>
                                    <p:set>
                                      <p:cBhvr>
                                        <p:cTn id="111" dur="1" fill="hold">
                                          <p:stCondLst>
                                            <p:cond delay="0"/>
                                          </p:stCondLst>
                                        </p:cTn>
                                        <p:tgtEl>
                                          <p:spTgt spid="4361261"/>
                                        </p:tgtEl>
                                        <p:attrNameLst>
                                          <p:attrName>style.visibility</p:attrName>
                                        </p:attrNameLst>
                                      </p:cBhvr>
                                      <p:to>
                                        <p:strVal val="visible"/>
                                      </p:to>
                                    </p:set>
                                    <p:animEffect transition="in" filter="wipe(up)">
                                      <p:cBhvr>
                                        <p:cTn id="112" dur="500"/>
                                        <p:tgtEl>
                                          <p:spTgt spid="4361261"/>
                                        </p:tgtEl>
                                      </p:cBhvr>
                                    </p:animEffect>
                                  </p:childTnLst>
                                </p:cTn>
                              </p:par>
                            </p:childTnLst>
                          </p:cTn>
                        </p:par>
                        <p:par>
                          <p:cTn id="113" fill="hold">
                            <p:stCondLst>
                              <p:cond delay="13500"/>
                            </p:stCondLst>
                            <p:childTnLst>
                              <p:par>
                                <p:cTn id="114" presetID="22" presetClass="entr" presetSubtype="4" fill="hold" grpId="0" nodeType="afterEffect">
                                  <p:stCondLst>
                                    <p:cond delay="0"/>
                                  </p:stCondLst>
                                  <p:childTnLst>
                                    <p:set>
                                      <p:cBhvr>
                                        <p:cTn id="115" dur="1" fill="hold">
                                          <p:stCondLst>
                                            <p:cond delay="0"/>
                                          </p:stCondLst>
                                        </p:cTn>
                                        <p:tgtEl>
                                          <p:spTgt spid="4361262"/>
                                        </p:tgtEl>
                                        <p:attrNameLst>
                                          <p:attrName>style.visibility</p:attrName>
                                        </p:attrNameLst>
                                      </p:cBhvr>
                                      <p:to>
                                        <p:strVal val="visible"/>
                                      </p:to>
                                    </p:set>
                                    <p:animEffect transition="in" filter="wipe(down)">
                                      <p:cBhvr>
                                        <p:cTn id="116" dur="500"/>
                                        <p:tgtEl>
                                          <p:spTgt spid="4361262"/>
                                        </p:tgtEl>
                                      </p:cBhvr>
                                    </p:animEffect>
                                  </p:childTnLst>
                                </p:cTn>
                              </p:par>
                            </p:childTnLst>
                          </p:cTn>
                        </p:par>
                        <p:par>
                          <p:cTn id="117" fill="hold">
                            <p:stCondLst>
                              <p:cond delay="14000"/>
                            </p:stCondLst>
                            <p:childTnLst>
                              <p:par>
                                <p:cTn id="118" presetID="22" presetClass="entr" presetSubtype="8" fill="hold" grpId="0" nodeType="afterEffect">
                                  <p:stCondLst>
                                    <p:cond delay="0"/>
                                  </p:stCondLst>
                                  <p:childTnLst>
                                    <p:set>
                                      <p:cBhvr>
                                        <p:cTn id="119" dur="1" fill="hold">
                                          <p:stCondLst>
                                            <p:cond delay="0"/>
                                          </p:stCondLst>
                                        </p:cTn>
                                        <p:tgtEl>
                                          <p:spTgt spid="4361263"/>
                                        </p:tgtEl>
                                        <p:attrNameLst>
                                          <p:attrName>style.visibility</p:attrName>
                                        </p:attrNameLst>
                                      </p:cBhvr>
                                      <p:to>
                                        <p:strVal val="visible"/>
                                      </p:to>
                                    </p:set>
                                    <p:animEffect transition="in" filter="wipe(left)">
                                      <p:cBhvr>
                                        <p:cTn id="120" dur="500"/>
                                        <p:tgtEl>
                                          <p:spTgt spid="4361263"/>
                                        </p:tgtEl>
                                      </p:cBhvr>
                                    </p:animEffect>
                                  </p:childTnLst>
                                </p:cTn>
                              </p:par>
                            </p:childTnLst>
                          </p:cTn>
                        </p:par>
                        <p:par>
                          <p:cTn id="121" fill="hold">
                            <p:stCondLst>
                              <p:cond delay="14500"/>
                            </p:stCondLst>
                            <p:childTnLst>
                              <p:par>
                                <p:cTn id="122" presetID="22" presetClass="entr" presetSubtype="1" fill="hold" grpId="0" nodeType="afterEffect">
                                  <p:stCondLst>
                                    <p:cond delay="0"/>
                                  </p:stCondLst>
                                  <p:childTnLst>
                                    <p:set>
                                      <p:cBhvr>
                                        <p:cTn id="123" dur="1" fill="hold">
                                          <p:stCondLst>
                                            <p:cond delay="0"/>
                                          </p:stCondLst>
                                        </p:cTn>
                                        <p:tgtEl>
                                          <p:spTgt spid="4361264"/>
                                        </p:tgtEl>
                                        <p:attrNameLst>
                                          <p:attrName>style.visibility</p:attrName>
                                        </p:attrNameLst>
                                      </p:cBhvr>
                                      <p:to>
                                        <p:strVal val="visible"/>
                                      </p:to>
                                    </p:set>
                                    <p:animEffect transition="in" filter="wipe(up)">
                                      <p:cBhvr>
                                        <p:cTn id="124" dur="500"/>
                                        <p:tgtEl>
                                          <p:spTgt spid="4361264"/>
                                        </p:tgtEl>
                                      </p:cBhvr>
                                    </p:animEffect>
                                  </p:childTnLst>
                                </p:cTn>
                              </p:par>
                            </p:childTnLst>
                          </p:cTn>
                        </p:par>
                        <p:par>
                          <p:cTn id="125" fill="hold">
                            <p:stCondLst>
                              <p:cond delay="15000"/>
                            </p:stCondLst>
                            <p:childTnLst>
                              <p:par>
                                <p:cTn id="126" presetID="22" presetClass="entr" presetSubtype="1" fill="hold" grpId="0" nodeType="afterEffect">
                                  <p:stCondLst>
                                    <p:cond delay="0"/>
                                  </p:stCondLst>
                                  <p:childTnLst>
                                    <p:set>
                                      <p:cBhvr>
                                        <p:cTn id="127" dur="1" fill="hold">
                                          <p:stCondLst>
                                            <p:cond delay="0"/>
                                          </p:stCondLst>
                                        </p:cTn>
                                        <p:tgtEl>
                                          <p:spTgt spid="4361265"/>
                                        </p:tgtEl>
                                        <p:attrNameLst>
                                          <p:attrName>style.visibility</p:attrName>
                                        </p:attrNameLst>
                                      </p:cBhvr>
                                      <p:to>
                                        <p:strVal val="visible"/>
                                      </p:to>
                                    </p:set>
                                    <p:animEffect transition="in" filter="wipe(up)">
                                      <p:cBhvr>
                                        <p:cTn id="128" dur="500"/>
                                        <p:tgtEl>
                                          <p:spTgt spid="4361265"/>
                                        </p:tgtEl>
                                      </p:cBhvr>
                                    </p:animEffect>
                                  </p:childTnLst>
                                </p:cTn>
                              </p:par>
                            </p:childTnLst>
                          </p:cTn>
                        </p:par>
                        <p:par>
                          <p:cTn id="129" fill="hold">
                            <p:stCondLst>
                              <p:cond delay="15500"/>
                            </p:stCondLst>
                            <p:childTnLst>
                              <p:par>
                                <p:cTn id="130" presetID="22" presetClass="entr" presetSubtype="1" fill="hold" grpId="0" nodeType="afterEffect">
                                  <p:stCondLst>
                                    <p:cond delay="0"/>
                                  </p:stCondLst>
                                  <p:childTnLst>
                                    <p:set>
                                      <p:cBhvr>
                                        <p:cTn id="131" dur="1" fill="hold">
                                          <p:stCondLst>
                                            <p:cond delay="0"/>
                                          </p:stCondLst>
                                        </p:cTn>
                                        <p:tgtEl>
                                          <p:spTgt spid="4361266"/>
                                        </p:tgtEl>
                                        <p:attrNameLst>
                                          <p:attrName>style.visibility</p:attrName>
                                        </p:attrNameLst>
                                      </p:cBhvr>
                                      <p:to>
                                        <p:strVal val="visible"/>
                                      </p:to>
                                    </p:set>
                                    <p:animEffect transition="in" filter="wipe(up)">
                                      <p:cBhvr>
                                        <p:cTn id="132" dur="500"/>
                                        <p:tgtEl>
                                          <p:spTgt spid="4361266"/>
                                        </p:tgtEl>
                                      </p:cBhvr>
                                    </p:animEffect>
                                  </p:childTnLst>
                                </p:cTn>
                              </p:par>
                            </p:childTnLst>
                          </p:cTn>
                        </p:par>
                        <p:par>
                          <p:cTn id="133" fill="hold">
                            <p:stCondLst>
                              <p:cond delay="16000"/>
                            </p:stCondLst>
                            <p:childTnLst>
                              <p:par>
                                <p:cTn id="134" presetID="22" presetClass="entr" presetSubtype="1" fill="hold" grpId="0" nodeType="afterEffect">
                                  <p:stCondLst>
                                    <p:cond delay="0"/>
                                  </p:stCondLst>
                                  <p:childTnLst>
                                    <p:set>
                                      <p:cBhvr>
                                        <p:cTn id="135" dur="1" fill="hold">
                                          <p:stCondLst>
                                            <p:cond delay="0"/>
                                          </p:stCondLst>
                                        </p:cTn>
                                        <p:tgtEl>
                                          <p:spTgt spid="4361267"/>
                                        </p:tgtEl>
                                        <p:attrNameLst>
                                          <p:attrName>style.visibility</p:attrName>
                                        </p:attrNameLst>
                                      </p:cBhvr>
                                      <p:to>
                                        <p:strVal val="visible"/>
                                      </p:to>
                                    </p:set>
                                    <p:animEffect transition="in" filter="wipe(up)">
                                      <p:cBhvr>
                                        <p:cTn id="136" dur="500"/>
                                        <p:tgtEl>
                                          <p:spTgt spid="4361267"/>
                                        </p:tgtEl>
                                      </p:cBhvr>
                                    </p:animEffect>
                                  </p:childTnLst>
                                </p:cTn>
                              </p:par>
                            </p:childTnLst>
                          </p:cTn>
                        </p:par>
                        <p:par>
                          <p:cTn id="137" fill="hold">
                            <p:stCondLst>
                              <p:cond delay="16500"/>
                            </p:stCondLst>
                            <p:childTnLst>
                              <p:par>
                                <p:cTn id="138" presetID="22" presetClass="entr" presetSubtype="1" fill="hold" grpId="0" nodeType="afterEffect">
                                  <p:stCondLst>
                                    <p:cond delay="0"/>
                                  </p:stCondLst>
                                  <p:childTnLst>
                                    <p:set>
                                      <p:cBhvr>
                                        <p:cTn id="139" dur="1" fill="hold">
                                          <p:stCondLst>
                                            <p:cond delay="0"/>
                                          </p:stCondLst>
                                        </p:cTn>
                                        <p:tgtEl>
                                          <p:spTgt spid="4361268"/>
                                        </p:tgtEl>
                                        <p:attrNameLst>
                                          <p:attrName>style.visibility</p:attrName>
                                        </p:attrNameLst>
                                      </p:cBhvr>
                                      <p:to>
                                        <p:strVal val="visible"/>
                                      </p:to>
                                    </p:set>
                                    <p:animEffect transition="in" filter="wipe(up)">
                                      <p:cBhvr>
                                        <p:cTn id="140" dur="500"/>
                                        <p:tgtEl>
                                          <p:spTgt spid="4361268"/>
                                        </p:tgtEl>
                                      </p:cBhvr>
                                    </p:animEffect>
                                  </p:childTnLst>
                                </p:cTn>
                              </p:par>
                            </p:childTnLst>
                          </p:cTn>
                        </p:par>
                        <p:par>
                          <p:cTn id="141" fill="hold">
                            <p:stCondLst>
                              <p:cond delay="17000"/>
                            </p:stCondLst>
                            <p:childTnLst>
                              <p:par>
                                <p:cTn id="142" presetID="22" presetClass="entr" presetSubtype="1" fill="hold" grpId="0" nodeType="afterEffect">
                                  <p:stCondLst>
                                    <p:cond delay="0"/>
                                  </p:stCondLst>
                                  <p:childTnLst>
                                    <p:set>
                                      <p:cBhvr>
                                        <p:cTn id="143" dur="1" fill="hold">
                                          <p:stCondLst>
                                            <p:cond delay="0"/>
                                          </p:stCondLst>
                                        </p:cTn>
                                        <p:tgtEl>
                                          <p:spTgt spid="4361269"/>
                                        </p:tgtEl>
                                        <p:attrNameLst>
                                          <p:attrName>style.visibility</p:attrName>
                                        </p:attrNameLst>
                                      </p:cBhvr>
                                      <p:to>
                                        <p:strVal val="visible"/>
                                      </p:to>
                                    </p:set>
                                    <p:animEffect transition="in" filter="wipe(up)">
                                      <p:cBhvr>
                                        <p:cTn id="144" dur="500"/>
                                        <p:tgtEl>
                                          <p:spTgt spid="4361269"/>
                                        </p:tgtEl>
                                      </p:cBhvr>
                                    </p:animEffect>
                                  </p:childTnLst>
                                </p:cTn>
                              </p:par>
                            </p:childTnLst>
                          </p:cTn>
                        </p:par>
                        <p:par>
                          <p:cTn id="145" fill="hold">
                            <p:stCondLst>
                              <p:cond delay="17500"/>
                            </p:stCondLst>
                            <p:childTnLst>
                              <p:par>
                                <p:cTn id="146" presetID="22" presetClass="entr" presetSubtype="4" fill="hold" grpId="0" nodeType="afterEffect">
                                  <p:stCondLst>
                                    <p:cond delay="0"/>
                                  </p:stCondLst>
                                  <p:childTnLst>
                                    <p:set>
                                      <p:cBhvr>
                                        <p:cTn id="147" dur="1" fill="hold">
                                          <p:stCondLst>
                                            <p:cond delay="0"/>
                                          </p:stCondLst>
                                        </p:cTn>
                                        <p:tgtEl>
                                          <p:spTgt spid="4361270"/>
                                        </p:tgtEl>
                                        <p:attrNameLst>
                                          <p:attrName>style.visibility</p:attrName>
                                        </p:attrNameLst>
                                      </p:cBhvr>
                                      <p:to>
                                        <p:strVal val="visible"/>
                                      </p:to>
                                    </p:set>
                                    <p:animEffect transition="in" filter="wipe(down)">
                                      <p:cBhvr>
                                        <p:cTn id="148" dur="500"/>
                                        <p:tgtEl>
                                          <p:spTgt spid="4361270"/>
                                        </p:tgtEl>
                                      </p:cBhvr>
                                    </p:animEffect>
                                  </p:childTnLst>
                                </p:cTn>
                              </p:par>
                            </p:childTnLst>
                          </p:cTn>
                        </p:par>
                        <p:par>
                          <p:cTn id="149" fill="hold">
                            <p:stCondLst>
                              <p:cond delay="18000"/>
                            </p:stCondLst>
                            <p:childTnLst>
                              <p:par>
                                <p:cTn id="150" presetID="22" presetClass="entr" presetSubtype="8" fill="hold" grpId="0" nodeType="afterEffect">
                                  <p:stCondLst>
                                    <p:cond delay="0"/>
                                  </p:stCondLst>
                                  <p:childTnLst>
                                    <p:set>
                                      <p:cBhvr>
                                        <p:cTn id="151" dur="1" fill="hold">
                                          <p:stCondLst>
                                            <p:cond delay="0"/>
                                          </p:stCondLst>
                                        </p:cTn>
                                        <p:tgtEl>
                                          <p:spTgt spid="4361272"/>
                                        </p:tgtEl>
                                        <p:attrNameLst>
                                          <p:attrName>style.visibility</p:attrName>
                                        </p:attrNameLst>
                                      </p:cBhvr>
                                      <p:to>
                                        <p:strVal val="visible"/>
                                      </p:to>
                                    </p:set>
                                    <p:animEffect transition="in" filter="wipe(left)">
                                      <p:cBhvr>
                                        <p:cTn id="152" dur="500"/>
                                        <p:tgtEl>
                                          <p:spTgt spid="4361272"/>
                                        </p:tgtEl>
                                      </p:cBhvr>
                                    </p:animEffect>
                                  </p:childTnLst>
                                </p:cTn>
                              </p:par>
                            </p:childTnLst>
                          </p:cTn>
                        </p:par>
                        <p:par>
                          <p:cTn id="153" fill="hold">
                            <p:stCondLst>
                              <p:cond delay="18500"/>
                            </p:stCondLst>
                            <p:childTnLst>
                              <p:par>
                                <p:cTn id="154" presetID="22" presetClass="entr" presetSubtype="1" fill="hold" grpId="0" nodeType="afterEffect">
                                  <p:stCondLst>
                                    <p:cond delay="0"/>
                                  </p:stCondLst>
                                  <p:childTnLst>
                                    <p:set>
                                      <p:cBhvr>
                                        <p:cTn id="155" dur="1" fill="hold">
                                          <p:stCondLst>
                                            <p:cond delay="0"/>
                                          </p:stCondLst>
                                        </p:cTn>
                                        <p:tgtEl>
                                          <p:spTgt spid="4361271"/>
                                        </p:tgtEl>
                                        <p:attrNameLst>
                                          <p:attrName>style.visibility</p:attrName>
                                        </p:attrNameLst>
                                      </p:cBhvr>
                                      <p:to>
                                        <p:strVal val="visible"/>
                                      </p:to>
                                    </p:set>
                                    <p:animEffect transition="in" filter="wipe(up)">
                                      <p:cBhvr>
                                        <p:cTn id="156" dur="500"/>
                                        <p:tgtEl>
                                          <p:spTgt spid="4361271"/>
                                        </p:tgtEl>
                                      </p:cBhvr>
                                    </p:animEffect>
                                  </p:childTnLst>
                                </p:cTn>
                              </p:par>
                            </p:childTnLst>
                          </p:cTn>
                        </p:par>
                        <p:par>
                          <p:cTn id="157" fill="hold">
                            <p:stCondLst>
                              <p:cond delay="19000"/>
                            </p:stCondLst>
                            <p:childTnLst>
                              <p:par>
                                <p:cTn id="158" presetID="22" presetClass="entr" presetSubtype="4" fill="hold" grpId="0" nodeType="afterEffect">
                                  <p:stCondLst>
                                    <p:cond delay="0"/>
                                  </p:stCondLst>
                                  <p:childTnLst>
                                    <p:set>
                                      <p:cBhvr>
                                        <p:cTn id="159" dur="1" fill="hold">
                                          <p:stCondLst>
                                            <p:cond delay="0"/>
                                          </p:stCondLst>
                                        </p:cTn>
                                        <p:tgtEl>
                                          <p:spTgt spid="4361273"/>
                                        </p:tgtEl>
                                        <p:attrNameLst>
                                          <p:attrName>style.visibility</p:attrName>
                                        </p:attrNameLst>
                                      </p:cBhvr>
                                      <p:to>
                                        <p:strVal val="visible"/>
                                      </p:to>
                                    </p:set>
                                    <p:animEffect transition="in" filter="wipe(down)">
                                      <p:cBhvr>
                                        <p:cTn id="160" dur="500"/>
                                        <p:tgtEl>
                                          <p:spTgt spid="4361273"/>
                                        </p:tgtEl>
                                      </p:cBhvr>
                                    </p:animEffect>
                                  </p:childTnLst>
                                </p:cTn>
                              </p:par>
                            </p:childTnLst>
                          </p:cTn>
                        </p:par>
                        <p:par>
                          <p:cTn id="161" fill="hold">
                            <p:stCondLst>
                              <p:cond delay="19500"/>
                            </p:stCondLst>
                            <p:childTnLst>
                              <p:par>
                                <p:cTn id="162" presetID="22" presetClass="entr" presetSubtype="4" fill="hold" grpId="0" nodeType="afterEffect">
                                  <p:stCondLst>
                                    <p:cond delay="0"/>
                                  </p:stCondLst>
                                  <p:childTnLst>
                                    <p:set>
                                      <p:cBhvr>
                                        <p:cTn id="163" dur="1" fill="hold">
                                          <p:stCondLst>
                                            <p:cond delay="0"/>
                                          </p:stCondLst>
                                        </p:cTn>
                                        <p:tgtEl>
                                          <p:spTgt spid="4361274"/>
                                        </p:tgtEl>
                                        <p:attrNameLst>
                                          <p:attrName>style.visibility</p:attrName>
                                        </p:attrNameLst>
                                      </p:cBhvr>
                                      <p:to>
                                        <p:strVal val="visible"/>
                                      </p:to>
                                    </p:set>
                                    <p:animEffect transition="in" filter="wipe(down)">
                                      <p:cBhvr>
                                        <p:cTn id="164" dur="500"/>
                                        <p:tgtEl>
                                          <p:spTgt spid="4361274"/>
                                        </p:tgtEl>
                                      </p:cBhvr>
                                    </p:animEffect>
                                  </p:childTnLst>
                                </p:cTn>
                              </p:par>
                            </p:childTnLst>
                          </p:cTn>
                        </p:par>
                        <p:par>
                          <p:cTn id="165" fill="hold">
                            <p:stCondLst>
                              <p:cond delay="20000"/>
                            </p:stCondLst>
                            <p:childTnLst>
                              <p:par>
                                <p:cTn id="166" presetID="22" presetClass="entr" presetSubtype="4" fill="hold" grpId="0" nodeType="afterEffect">
                                  <p:stCondLst>
                                    <p:cond delay="0"/>
                                  </p:stCondLst>
                                  <p:childTnLst>
                                    <p:set>
                                      <p:cBhvr>
                                        <p:cTn id="167" dur="1" fill="hold">
                                          <p:stCondLst>
                                            <p:cond delay="0"/>
                                          </p:stCondLst>
                                        </p:cTn>
                                        <p:tgtEl>
                                          <p:spTgt spid="4361275"/>
                                        </p:tgtEl>
                                        <p:attrNameLst>
                                          <p:attrName>style.visibility</p:attrName>
                                        </p:attrNameLst>
                                      </p:cBhvr>
                                      <p:to>
                                        <p:strVal val="visible"/>
                                      </p:to>
                                    </p:set>
                                    <p:animEffect transition="in" filter="wipe(down)">
                                      <p:cBhvr>
                                        <p:cTn id="168" dur="500"/>
                                        <p:tgtEl>
                                          <p:spTgt spid="4361275"/>
                                        </p:tgtEl>
                                      </p:cBhvr>
                                    </p:animEffect>
                                  </p:childTnLst>
                                </p:cTn>
                              </p:par>
                            </p:childTnLst>
                          </p:cTn>
                        </p:par>
                        <p:par>
                          <p:cTn id="169" fill="hold">
                            <p:stCondLst>
                              <p:cond delay="20500"/>
                            </p:stCondLst>
                            <p:childTnLst>
                              <p:par>
                                <p:cTn id="170" presetID="22" presetClass="entr" presetSubtype="8" fill="hold" grpId="0" nodeType="afterEffect">
                                  <p:stCondLst>
                                    <p:cond delay="0"/>
                                  </p:stCondLst>
                                  <p:childTnLst>
                                    <p:set>
                                      <p:cBhvr>
                                        <p:cTn id="171" dur="1" fill="hold">
                                          <p:stCondLst>
                                            <p:cond delay="0"/>
                                          </p:stCondLst>
                                        </p:cTn>
                                        <p:tgtEl>
                                          <p:spTgt spid="4361276"/>
                                        </p:tgtEl>
                                        <p:attrNameLst>
                                          <p:attrName>style.visibility</p:attrName>
                                        </p:attrNameLst>
                                      </p:cBhvr>
                                      <p:to>
                                        <p:strVal val="visible"/>
                                      </p:to>
                                    </p:set>
                                    <p:animEffect transition="in" filter="wipe(left)">
                                      <p:cBhvr>
                                        <p:cTn id="172" dur="500"/>
                                        <p:tgtEl>
                                          <p:spTgt spid="4361276"/>
                                        </p:tgtEl>
                                      </p:cBhvr>
                                    </p:animEffect>
                                  </p:childTnLst>
                                </p:cTn>
                              </p:par>
                            </p:childTnLst>
                          </p:cTn>
                        </p:par>
                        <p:par>
                          <p:cTn id="173" fill="hold">
                            <p:stCondLst>
                              <p:cond delay="21000"/>
                            </p:stCondLst>
                            <p:childTnLst>
                              <p:par>
                                <p:cTn id="174" presetID="22" presetClass="entr" presetSubtype="1" fill="hold" grpId="0" nodeType="afterEffect">
                                  <p:stCondLst>
                                    <p:cond delay="0"/>
                                  </p:stCondLst>
                                  <p:childTnLst>
                                    <p:set>
                                      <p:cBhvr>
                                        <p:cTn id="175" dur="1" fill="hold">
                                          <p:stCondLst>
                                            <p:cond delay="0"/>
                                          </p:stCondLst>
                                        </p:cTn>
                                        <p:tgtEl>
                                          <p:spTgt spid="4361277"/>
                                        </p:tgtEl>
                                        <p:attrNameLst>
                                          <p:attrName>style.visibility</p:attrName>
                                        </p:attrNameLst>
                                      </p:cBhvr>
                                      <p:to>
                                        <p:strVal val="visible"/>
                                      </p:to>
                                    </p:set>
                                    <p:animEffect transition="in" filter="wipe(up)">
                                      <p:cBhvr>
                                        <p:cTn id="176" dur="500"/>
                                        <p:tgtEl>
                                          <p:spTgt spid="4361277"/>
                                        </p:tgtEl>
                                      </p:cBhvr>
                                    </p:animEffect>
                                  </p:childTnLst>
                                </p:cTn>
                              </p:par>
                            </p:childTnLst>
                          </p:cTn>
                        </p:par>
                        <p:par>
                          <p:cTn id="177" fill="hold">
                            <p:stCondLst>
                              <p:cond delay="21500"/>
                            </p:stCondLst>
                            <p:childTnLst>
                              <p:par>
                                <p:cTn id="178" presetID="22" presetClass="entr" presetSubtype="1" fill="hold" grpId="0" nodeType="afterEffect">
                                  <p:stCondLst>
                                    <p:cond delay="0"/>
                                  </p:stCondLst>
                                  <p:childTnLst>
                                    <p:set>
                                      <p:cBhvr>
                                        <p:cTn id="179" dur="1" fill="hold">
                                          <p:stCondLst>
                                            <p:cond delay="0"/>
                                          </p:stCondLst>
                                        </p:cTn>
                                        <p:tgtEl>
                                          <p:spTgt spid="4361278"/>
                                        </p:tgtEl>
                                        <p:attrNameLst>
                                          <p:attrName>style.visibility</p:attrName>
                                        </p:attrNameLst>
                                      </p:cBhvr>
                                      <p:to>
                                        <p:strVal val="visible"/>
                                      </p:to>
                                    </p:set>
                                    <p:animEffect transition="in" filter="wipe(up)">
                                      <p:cBhvr>
                                        <p:cTn id="180" dur="500"/>
                                        <p:tgtEl>
                                          <p:spTgt spid="4361278"/>
                                        </p:tgtEl>
                                      </p:cBhvr>
                                    </p:animEffect>
                                  </p:childTnLst>
                                </p:cTn>
                              </p:par>
                            </p:childTnLst>
                          </p:cTn>
                        </p:par>
                        <p:par>
                          <p:cTn id="181" fill="hold">
                            <p:stCondLst>
                              <p:cond delay="22000"/>
                            </p:stCondLst>
                            <p:childTnLst>
                              <p:par>
                                <p:cTn id="182" presetID="22" presetClass="entr" presetSubtype="1" fill="hold" grpId="0" nodeType="afterEffect">
                                  <p:stCondLst>
                                    <p:cond delay="0"/>
                                  </p:stCondLst>
                                  <p:childTnLst>
                                    <p:set>
                                      <p:cBhvr>
                                        <p:cTn id="183" dur="1" fill="hold">
                                          <p:stCondLst>
                                            <p:cond delay="0"/>
                                          </p:stCondLst>
                                        </p:cTn>
                                        <p:tgtEl>
                                          <p:spTgt spid="4361279"/>
                                        </p:tgtEl>
                                        <p:attrNameLst>
                                          <p:attrName>style.visibility</p:attrName>
                                        </p:attrNameLst>
                                      </p:cBhvr>
                                      <p:to>
                                        <p:strVal val="visible"/>
                                      </p:to>
                                    </p:set>
                                    <p:animEffect transition="in" filter="wipe(up)">
                                      <p:cBhvr>
                                        <p:cTn id="184" dur="500"/>
                                        <p:tgtEl>
                                          <p:spTgt spid="4361279"/>
                                        </p:tgtEl>
                                      </p:cBhvr>
                                    </p:animEffect>
                                  </p:childTnLst>
                                </p:cTn>
                              </p:par>
                            </p:childTnLst>
                          </p:cTn>
                        </p:par>
                        <p:par>
                          <p:cTn id="185" fill="hold">
                            <p:stCondLst>
                              <p:cond delay="22500"/>
                            </p:stCondLst>
                            <p:childTnLst>
                              <p:par>
                                <p:cTn id="186" presetID="22" presetClass="entr" presetSubtype="4" fill="hold" grpId="0" nodeType="afterEffect">
                                  <p:stCondLst>
                                    <p:cond delay="0"/>
                                  </p:stCondLst>
                                  <p:childTnLst>
                                    <p:set>
                                      <p:cBhvr>
                                        <p:cTn id="187" dur="1" fill="hold">
                                          <p:stCondLst>
                                            <p:cond delay="0"/>
                                          </p:stCondLst>
                                        </p:cTn>
                                        <p:tgtEl>
                                          <p:spTgt spid="4361280"/>
                                        </p:tgtEl>
                                        <p:attrNameLst>
                                          <p:attrName>style.visibility</p:attrName>
                                        </p:attrNameLst>
                                      </p:cBhvr>
                                      <p:to>
                                        <p:strVal val="visible"/>
                                      </p:to>
                                    </p:set>
                                    <p:animEffect transition="in" filter="wipe(down)">
                                      <p:cBhvr>
                                        <p:cTn id="188" dur="500"/>
                                        <p:tgtEl>
                                          <p:spTgt spid="4361280"/>
                                        </p:tgtEl>
                                      </p:cBhvr>
                                    </p:animEffect>
                                  </p:childTnLst>
                                </p:cTn>
                              </p:par>
                            </p:childTnLst>
                          </p:cTn>
                        </p:par>
                        <p:par>
                          <p:cTn id="189" fill="hold">
                            <p:stCondLst>
                              <p:cond delay="23000"/>
                            </p:stCondLst>
                            <p:childTnLst>
                              <p:par>
                                <p:cTn id="190" presetID="22" presetClass="entr" presetSubtype="1" fill="hold" grpId="0" nodeType="afterEffect">
                                  <p:stCondLst>
                                    <p:cond delay="0"/>
                                  </p:stCondLst>
                                  <p:childTnLst>
                                    <p:set>
                                      <p:cBhvr>
                                        <p:cTn id="191" dur="1" fill="hold">
                                          <p:stCondLst>
                                            <p:cond delay="0"/>
                                          </p:stCondLst>
                                        </p:cTn>
                                        <p:tgtEl>
                                          <p:spTgt spid="4361281"/>
                                        </p:tgtEl>
                                        <p:attrNameLst>
                                          <p:attrName>style.visibility</p:attrName>
                                        </p:attrNameLst>
                                      </p:cBhvr>
                                      <p:to>
                                        <p:strVal val="visible"/>
                                      </p:to>
                                    </p:set>
                                    <p:animEffect transition="in" filter="wipe(up)">
                                      <p:cBhvr>
                                        <p:cTn id="192" dur="500"/>
                                        <p:tgtEl>
                                          <p:spTgt spid="4361281"/>
                                        </p:tgtEl>
                                      </p:cBhvr>
                                    </p:animEffect>
                                  </p:childTnLst>
                                </p:cTn>
                              </p:par>
                            </p:childTnLst>
                          </p:cTn>
                        </p:par>
                        <p:par>
                          <p:cTn id="193" fill="hold">
                            <p:stCondLst>
                              <p:cond delay="23500"/>
                            </p:stCondLst>
                            <p:childTnLst>
                              <p:par>
                                <p:cTn id="194" presetID="22" presetClass="entr" presetSubtype="4" fill="hold" grpId="0" nodeType="afterEffect">
                                  <p:stCondLst>
                                    <p:cond delay="0"/>
                                  </p:stCondLst>
                                  <p:childTnLst>
                                    <p:set>
                                      <p:cBhvr>
                                        <p:cTn id="195" dur="1" fill="hold">
                                          <p:stCondLst>
                                            <p:cond delay="0"/>
                                          </p:stCondLst>
                                        </p:cTn>
                                        <p:tgtEl>
                                          <p:spTgt spid="4361282"/>
                                        </p:tgtEl>
                                        <p:attrNameLst>
                                          <p:attrName>style.visibility</p:attrName>
                                        </p:attrNameLst>
                                      </p:cBhvr>
                                      <p:to>
                                        <p:strVal val="visible"/>
                                      </p:to>
                                    </p:set>
                                    <p:animEffect transition="in" filter="wipe(down)">
                                      <p:cBhvr>
                                        <p:cTn id="196" dur="500"/>
                                        <p:tgtEl>
                                          <p:spTgt spid="4361282"/>
                                        </p:tgtEl>
                                      </p:cBhvr>
                                    </p:animEffect>
                                  </p:childTnLst>
                                </p:cTn>
                              </p:par>
                            </p:childTnLst>
                          </p:cTn>
                        </p:par>
                        <p:par>
                          <p:cTn id="197" fill="hold">
                            <p:stCondLst>
                              <p:cond delay="24000"/>
                            </p:stCondLst>
                            <p:childTnLst>
                              <p:par>
                                <p:cTn id="198" presetID="22" presetClass="entr" presetSubtype="4" fill="hold" grpId="0" nodeType="afterEffect">
                                  <p:stCondLst>
                                    <p:cond delay="0"/>
                                  </p:stCondLst>
                                  <p:childTnLst>
                                    <p:set>
                                      <p:cBhvr>
                                        <p:cTn id="199" dur="1" fill="hold">
                                          <p:stCondLst>
                                            <p:cond delay="0"/>
                                          </p:stCondLst>
                                        </p:cTn>
                                        <p:tgtEl>
                                          <p:spTgt spid="4361283"/>
                                        </p:tgtEl>
                                        <p:attrNameLst>
                                          <p:attrName>style.visibility</p:attrName>
                                        </p:attrNameLst>
                                      </p:cBhvr>
                                      <p:to>
                                        <p:strVal val="visible"/>
                                      </p:to>
                                    </p:set>
                                    <p:animEffect transition="in" filter="wipe(down)">
                                      <p:cBhvr>
                                        <p:cTn id="200" dur="500"/>
                                        <p:tgtEl>
                                          <p:spTgt spid="4361283"/>
                                        </p:tgtEl>
                                      </p:cBhvr>
                                    </p:animEffect>
                                  </p:childTnLst>
                                </p:cTn>
                              </p:par>
                            </p:childTnLst>
                          </p:cTn>
                        </p:par>
                        <p:par>
                          <p:cTn id="201" fill="hold">
                            <p:stCondLst>
                              <p:cond delay="24500"/>
                            </p:stCondLst>
                            <p:childTnLst>
                              <p:par>
                                <p:cTn id="202" presetID="22" presetClass="entr" presetSubtype="4" fill="hold" grpId="0" nodeType="afterEffect">
                                  <p:stCondLst>
                                    <p:cond delay="0"/>
                                  </p:stCondLst>
                                  <p:childTnLst>
                                    <p:set>
                                      <p:cBhvr>
                                        <p:cTn id="203" dur="1" fill="hold">
                                          <p:stCondLst>
                                            <p:cond delay="0"/>
                                          </p:stCondLst>
                                        </p:cTn>
                                        <p:tgtEl>
                                          <p:spTgt spid="4361284"/>
                                        </p:tgtEl>
                                        <p:attrNameLst>
                                          <p:attrName>style.visibility</p:attrName>
                                        </p:attrNameLst>
                                      </p:cBhvr>
                                      <p:to>
                                        <p:strVal val="visible"/>
                                      </p:to>
                                    </p:set>
                                    <p:animEffect transition="in" filter="wipe(down)">
                                      <p:cBhvr>
                                        <p:cTn id="204" dur="500"/>
                                        <p:tgtEl>
                                          <p:spTgt spid="4361284"/>
                                        </p:tgtEl>
                                      </p:cBhvr>
                                    </p:animEffect>
                                  </p:childTnLst>
                                </p:cTn>
                              </p:par>
                            </p:childTnLst>
                          </p:cTn>
                        </p:par>
                        <p:par>
                          <p:cTn id="205" fill="hold">
                            <p:stCondLst>
                              <p:cond delay="25000"/>
                            </p:stCondLst>
                            <p:childTnLst>
                              <p:par>
                                <p:cTn id="206" presetID="22" presetClass="entr" presetSubtype="4" fill="hold" grpId="0" nodeType="afterEffect">
                                  <p:stCondLst>
                                    <p:cond delay="0"/>
                                  </p:stCondLst>
                                  <p:childTnLst>
                                    <p:set>
                                      <p:cBhvr>
                                        <p:cTn id="207" dur="1" fill="hold">
                                          <p:stCondLst>
                                            <p:cond delay="0"/>
                                          </p:stCondLst>
                                        </p:cTn>
                                        <p:tgtEl>
                                          <p:spTgt spid="4361285"/>
                                        </p:tgtEl>
                                        <p:attrNameLst>
                                          <p:attrName>style.visibility</p:attrName>
                                        </p:attrNameLst>
                                      </p:cBhvr>
                                      <p:to>
                                        <p:strVal val="visible"/>
                                      </p:to>
                                    </p:set>
                                    <p:animEffect transition="in" filter="wipe(down)">
                                      <p:cBhvr>
                                        <p:cTn id="208" dur="500"/>
                                        <p:tgtEl>
                                          <p:spTgt spid="4361285"/>
                                        </p:tgtEl>
                                      </p:cBhvr>
                                    </p:animEffect>
                                  </p:childTnLst>
                                </p:cTn>
                              </p:par>
                            </p:childTnLst>
                          </p:cTn>
                        </p:par>
                        <p:par>
                          <p:cTn id="209" fill="hold">
                            <p:stCondLst>
                              <p:cond delay="25500"/>
                            </p:stCondLst>
                            <p:childTnLst>
                              <p:par>
                                <p:cTn id="210" presetID="22" presetClass="entr" presetSubtype="4" fill="hold" grpId="0" nodeType="afterEffect">
                                  <p:stCondLst>
                                    <p:cond delay="0"/>
                                  </p:stCondLst>
                                  <p:childTnLst>
                                    <p:set>
                                      <p:cBhvr>
                                        <p:cTn id="211" dur="1" fill="hold">
                                          <p:stCondLst>
                                            <p:cond delay="0"/>
                                          </p:stCondLst>
                                        </p:cTn>
                                        <p:tgtEl>
                                          <p:spTgt spid="4361286"/>
                                        </p:tgtEl>
                                        <p:attrNameLst>
                                          <p:attrName>style.visibility</p:attrName>
                                        </p:attrNameLst>
                                      </p:cBhvr>
                                      <p:to>
                                        <p:strVal val="visible"/>
                                      </p:to>
                                    </p:set>
                                    <p:animEffect transition="in" filter="wipe(down)">
                                      <p:cBhvr>
                                        <p:cTn id="212" dur="500"/>
                                        <p:tgtEl>
                                          <p:spTgt spid="4361286"/>
                                        </p:tgtEl>
                                      </p:cBhvr>
                                    </p:animEffect>
                                  </p:childTnLst>
                                </p:cTn>
                              </p:par>
                            </p:childTnLst>
                          </p:cTn>
                        </p:par>
                        <p:par>
                          <p:cTn id="213" fill="hold">
                            <p:stCondLst>
                              <p:cond delay="26000"/>
                            </p:stCondLst>
                            <p:childTnLst>
                              <p:par>
                                <p:cTn id="214" presetID="22" presetClass="entr" presetSubtype="8" fill="hold" grpId="0" nodeType="afterEffect">
                                  <p:stCondLst>
                                    <p:cond delay="0"/>
                                  </p:stCondLst>
                                  <p:childTnLst>
                                    <p:set>
                                      <p:cBhvr>
                                        <p:cTn id="215" dur="1" fill="hold">
                                          <p:stCondLst>
                                            <p:cond delay="0"/>
                                          </p:stCondLst>
                                        </p:cTn>
                                        <p:tgtEl>
                                          <p:spTgt spid="4361287"/>
                                        </p:tgtEl>
                                        <p:attrNameLst>
                                          <p:attrName>style.visibility</p:attrName>
                                        </p:attrNameLst>
                                      </p:cBhvr>
                                      <p:to>
                                        <p:strVal val="visible"/>
                                      </p:to>
                                    </p:set>
                                    <p:animEffect transition="in" filter="wipe(left)">
                                      <p:cBhvr>
                                        <p:cTn id="216" dur="500"/>
                                        <p:tgtEl>
                                          <p:spTgt spid="4361287"/>
                                        </p:tgtEl>
                                      </p:cBhvr>
                                    </p:animEffect>
                                  </p:childTnLst>
                                </p:cTn>
                              </p:par>
                            </p:childTnLst>
                          </p:cTn>
                        </p:par>
                        <p:par>
                          <p:cTn id="217" fill="hold">
                            <p:stCondLst>
                              <p:cond delay="26500"/>
                            </p:stCondLst>
                            <p:childTnLst>
                              <p:par>
                                <p:cTn id="218" presetID="22" presetClass="entr" presetSubtype="1" fill="hold" grpId="0" nodeType="afterEffect">
                                  <p:stCondLst>
                                    <p:cond delay="0"/>
                                  </p:stCondLst>
                                  <p:childTnLst>
                                    <p:set>
                                      <p:cBhvr>
                                        <p:cTn id="219" dur="1" fill="hold">
                                          <p:stCondLst>
                                            <p:cond delay="0"/>
                                          </p:stCondLst>
                                        </p:cTn>
                                        <p:tgtEl>
                                          <p:spTgt spid="4361288"/>
                                        </p:tgtEl>
                                        <p:attrNameLst>
                                          <p:attrName>style.visibility</p:attrName>
                                        </p:attrNameLst>
                                      </p:cBhvr>
                                      <p:to>
                                        <p:strVal val="visible"/>
                                      </p:to>
                                    </p:set>
                                    <p:animEffect transition="in" filter="wipe(up)">
                                      <p:cBhvr>
                                        <p:cTn id="220" dur="500"/>
                                        <p:tgtEl>
                                          <p:spTgt spid="4361288"/>
                                        </p:tgtEl>
                                      </p:cBhvr>
                                    </p:animEffect>
                                  </p:childTnLst>
                                </p:cTn>
                              </p:par>
                            </p:childTnLst>
                          </p:cTn>
                        </p:par>
                        <p:par>
                          <p:cTn id="221" fill="hold">
                            <p:stCondLst>
                              <p:cond delay="27000"/>
                            </p:stCondLst>
                            <p:childTnLst>
                              <p:par>
                                <p:cTn id="222" presetID="22" presetClass="entr" presetSubtype="4" fill="hold" grpId="0" nodeType="afterEffect">
                                  <p:stCondLst>
                                    <p:cond delay="0"/>
                                  </p:stCondLst>
                                  <p:childTnLst>
                                    <p:set>
                                      <p:cBhvr>
                                        <p:cTn id="223" dur="1" fill="hold">
                                          <p:stCondLst>
                                            <p:cond delay="0"/>
                                          </p:stCondLst>
                                        </p:cTn>
                                        <p:tgtEl>
                                          <p:spTgt spid="4361289"/>
                                        </p:tgtEl>
                                        <p:attrNameLst>
                                          <p:attrName>style.visibility</p:attrName>
                                        </p:attrNameLst>
                                      </p:cBhvr>
                                      <p:to>
                                        <p:strVal val="visible"/>
                                      </p:to>
                                    </p:set>
                                    <p:animEffect transition="in" filter="wipe(down)">
                                      <p:cBhvr>
                                        <p:cTn id="224" dur="500"/>
                                        <p:tgtEl>
                                          <p:spTgt spid="4361289"/>
                                        </p:tgtEl>
                                      </p:cBhvr>
                                    </p:animEffect>
                                  </p:childTnLst>
                                </p:cTn>
                              </p:par>
                            </p:childTnLst>
                          </p:cTn>
                        </p:par>
                        <p:par>
                          <p:cTn id="225" fill="hold">
                            <p:stCondLst>
                              <p:cond delay="27500"/>
                            </p:stCondLst>
                            <p:childTnLst>
                              <p:par>
                                <p:cTn id="226" presetID="22" presetClass="entr" presetSubtype="4" fill="hold" grpId="0" nodeType="afterEffect">
                                  <p:stCondLst>
                                    <p:cond delay="0"/>
                                  </p:stCondLst>
                                  <p:childTnLst>
                                    <p:set>
                                      <p:cBhvr>
                                        <p:cTn id="227" dur="1" fill="hold">
                                          <p:stCondLst>
                                            <p:cond delay="0"/>
                                          </p:stCondLst>
                                        </p:cTn>
                                        <p:tgtEl>
                                          <p:spTgt spid="4361290"/>
                                        </p:tgtEl>
                                        <p:attrNameLst>
                                          <p:attrName>style.visibility</p:attrName>
                                        </p:attrNameLst>
                                      </p:cBhvr>
                                      <p:to>
                                        <p:strVal val="visible"/>
                                      </p:to>
                                    </p:set>
                                    <p:animEffect transition="in" filter="wipe(down)">
                                      <p:cBhvr>
                                        <p:cTn id="228" dur="500"/>
                                        <p:tgtEl>
                                          <p:spTgt spid="4361290"/>
                                        </p:tgtEl>
                                      </p:cBhvr>
                                    </p:animEffect>
                                  </p:childTnLst>
                                </p:cTn>
                              </p:par>
                            </p:childTnLst>
                          </p:cTn>
                        </p:par>
                        <p:par>
                          <p:cTn id="229" fill="hold">
                            <p:stCondLst>
                              <p:cond delay="28000"/>
                            </p:stCondLst>
                            <p:childTnLst>
                              <p:par>
                                <p:cTn id="230" presetID="22" presetClass="entr" presetSubtype="4" fill="hold" grpId="0" nodeType="afterEffect">
                                  <p:stCondLst>
                                    <p:cond delay="0"/>
                                  </p:stCondLst>
                                  <p:childTnLst>
                                    <p:set>
                                      <p:cBhvr>
                                        <p:cTn id="231" dur="1" fill="hold">
                                          <p:stCondLst>
                                            <p:cond delay="0"/>
                                          </p:stCondLst>
                                        </p:cTn>
                                        <p:tgtEl>
                                          <p:spTgt spid="4361291"/>
                                        </p:tgtEl>
                                        <p:attrNameLst>
                                          <p:attrName>style.visibility</p:attrName>
                                        </p:attrNameLst>
                                      </p:cBhvr>
                                      <p:to>
                                        <p:strVal val="visible"/>
                                      </p:to>
                                    </p:set>
                                    <p:animEffect transition="in" filter="wipe(down)">
                                      <p:cBhvr>
                                        <p:cTn id="232" dur="500"/>
                                        <p:tgtEl>
                                          <p:spTgt spid="4361291"/>
                                        </p:tgtEl>
                                      </p:cBhvr>
                                    </p:animEffect>
                                  </p:childTnLst>
                                </p:cTn>
                              </p:par>
                            </p:childTnLst>
                          </p:cTn>
                        </p:par>
                        <p:par>
                          <p:cTn id="233" fill="hold">
                            <p:stCondLst>
                              <p:cond delay="28500"/>
                            </p:stCondLst>
                            <p:childTnLst>
                              <p:par>
                                <p:cTn id="234" presetID="22" presetClass="entr" presetSubtype="4" fill="hold" grpId="0" nodeType="afterEffect">
                                  <p:stCondLst>
                                    <p:cond delay="0"/>
                                  </p:stCondLst>
                                  <p:childTnLst>
                                    <p:set>
                                      <p:cBhvr>
                                        <p:cTn id="235" dur="1" fill="hold">
                                          <p:stCondLst>
                                            <p:cond delay="0"/>
                                          </p:stCondLst>
                                        </p:cTn>
                                        <p:tgtEl>
                                          <p:spTgt spid="4361292"/>
                                        </p:tgtEl>
                                        <p:attrNameLst>
                                          <p:attrName>style.visibility</p:attrName>
                                        </p:attrNameLst>
                                      </p:cBhvr>
                                      <p:to>
                                        <p:strVal val="visible"/>
                                      </p:to>
                                    </p:set>
                                    <p:animEffect transition="in" filter="wipe(down)">
                                      <p:cBhvr>
                                        <p:cTn id="236" dur="500"/>
                                        <p:tgtEl>
                                          <p:spTgt spid="4361292"/>
                                        </p:tgtEl>
                                      </p:cBhvr>
                                    </p:animEffect>
                                  </p:childTnLst>
                                </p:cTn>
                              </p:par>
                            </p:childTnLst>
                          </p:cTn>
                        </p:par>
                        <p:par>
                          <p:cTn id="237" fill="hold">
                            <p:stCondLst>
                              <p:cond delay="29000"/>
                            </p:stCondLst>
                            <p:childTnLst>
                              <p:par>
                                <p:cTn id="238" presetID="22" presetClass="entr" presetSubtype="4" fill="hold" grpId="0" nodeType="afterEffect">
                                  <p:stCondLst>
                                    <p:cond delay="0"/>
                                  </p:stCondLst>
                                  <p:childTnLst>
                                    <p:set>
                                      <p:cBhvr>
                                        <p:cTn id="239" dur="1" fill="hold">
                                          <p:stCondLst>
                                            <p:cond delay="0"/>
                                          </p:stCondLst>
                                        </p:cTn>
                                        <p:tgtEl>
                                          <p:spTgt spid="4361293"/>
                                        </p:tgtEl>
                                        <p:attrNameLst>
                                          <p:attrName>style.visibility</p:attrName>
                                        </p:attrNameLst>
                                      </p:cBhvr>
                                      <p:to>
                                        <p:strVal val="visible"/>
                                      </p:to>
                                    </p:set>
                                    <p:animEffect transition="in" filter="wipe(down)">
                                      <p:cBhvr>
                                        <p:cTn id="240" dur="500"/>
                                        <p:tgtEl>
                                          <p:spTgt spid="4361293"/>
                                        </p:tgtEl>
                                      </p:cBhvr>
                                    </p:animEffect>
                                  </p:childTnLst>
                                </p:cTn>
                              </p:par>
                            </p:childTnLst>
                          </p:cTn>
                        </p:par>
                        <p:par>
                          <p:cTn id="241" fill="hold">
                            <p:stCondLst>
                              <p:cond delay="29500"/>
                            </p:stCondLst>
                            <p:childTnLst>
                              <p:par>
                                <p:cTn id="242" presetID="22" presetClass="entr" presetSubtype="4" fill="hold" grpId="0" nodeType="afterEffect">
                                  <p:stCondLst>
                                    <p:cond delay="0"/>
                                  </p:stCondLst>
                                  <p:childTnLst>
                                    <p:set>
                                      <p:cBhvr>
                                        <p:cTn id="243" dur="1" fill="hold">
                                          <p:stCondLst>
                                            <p:cond delay="0"/>
                                          </p:stCondLst>
                                        </p:cTn>
                                        <p:tgtEl>
                                          <p:spTgt spid="4361294"/>
                                        </p:tgtEl>
                                        <p:attrNameLst>
                                          <p:attrName>style.visibility</p:attrName>
                                        </p:attrNameLst>
                                      </p:cBhvr>
                                      <p:to>
                                        <p:strVal val="visible"/>
                                      </p:to>
                                    </p:set>
                                    <p:animEffect transition="in" filter="wipe(down)">
                                      <p:cBhvr>
                                        <p:cTn id="244" dur="500"/>
                                        <p:tgtEl>
                                          <p:spTgt spid="4361294"/>
                                        </p:tgtEl>
                                      </p:cBhvr>
                                    </p:animEffect>
                                  </p:childTnLst>
                                </p:cTn>
                              </p:par>
                            </p:childTnLst>
                          </p:cTn>
                        </p:par>
                        <p:par>
                          <p:cTn id="245" fill="hold">
                            <p:stCondLst>
                              <p:cond delay="30000"/>
                            </p:stCondLst>
                            <p:childTnLst>
                              <p:par>
                                <p:cTn id="246" presetID="22" presetClass="entr" presetSubtype="4" fill="hold" grpId="0" nodeType="afterEffect">
                                  <p:stCondLst>
                                    <p:cond delay="0"/>
                                  </p:stCondLst>
                                  <p:childTnLst>
                                    <p:set>
                                      <p:cBhvr>
                                        <p:cTn id="247" dur="1" fill="hold">
                                          <p:stCondLst>
                                            <p:cond delay="0"/>
                                          </p:stCondLst>
                                        </p:cTn>
                                        <p:tgtEl>
                                          <p:spTgt spid="4361295"/>
                                        </p:tgtEl>
                                        <p:attrNameLst>
                                          <p:attrName>style.visibility</p:attrName>
                                        </p:attrNameLst>
                                      </p:cBhvr>
                                      <p:to>
                                        <p:strVal val="visible"/>
                                      </p:to>
                                    </p:set>
                                    <p:animEffect transition="in" filter="wipe(down)">
                                      <p:cBhvr>
                                        <p:cTn id="248" dur="500"/>
                                        <p:tgtEl>
                                          <p:spTgt spid="4361295"/>
                                        </p:tgtEl>
                                      </p:cBhvr>
                                    </p:animEffect>
                                  </p:childTnLst>
                                </p:cTn>
                              </p:par>
                            </p:childTnLst>
                          </p:cTn>
                        </p:par>
                      </p:childTnLst>
                    </p:cTn>
                  </p:par>
                  <p:par>
                    <p:cTn id="249" fill="hold">
                      <p:stCondLst>
                        <p:cond delay="indefinite"/>
                      </p:stCondLst>
                      <p:childTnLst>
                        <p:par>
                          <p:cTn id="250" fill="hold">
                            <p:stCondLst>
                              <p:cond delay="0"/>
                            </p:stCondLst>
                            <p:childTnLst>
                              <p:par>
                                <p:cTn id="251" presetID="22" presetClass="entr" presetSubtype="8" fill="hold" grpId="0" nodeType="clickEffect">
                                  <p:stCondLst>
                                    <p:cond delay="0"/>
                                  </p:stCondLst>
                                  <p:childTnLst>
                                    <p:set>
                                      <p:cBhvr>
                                        <p:cTn id="252" dur="1" fill="hold">
                                          <p:stCondLst>
                                            <p:cond delay="0"/>
                                          </p:stCondLst>
                                        </p:cTn>
                                        <p:tgtEl>
                                          <p:spTgt spid="4361297">
                                            <p:txEl>
                                              <p:pRg st="0" end="0"/>
                                            </p:txEl>
                                          </p:spTgt>
                                        </p:tgtEl>
                                        <p:attrNameLst>
                                          <p:attrName>style.visibility</p:attrName>
                                        </p:attrNameLst>
                                      </p:cBhvr>
                                      <p:to>
                                        <p:strVal val="visible"/>
                                      </p:to>
                                    </p:set>
                                    <p:animEffect transition="in" filter="wipe(left)">
                                      <p:cBhvr>
                                        <p:cTn id="253" dur="500"/>
                                        <p:tgtEl>
                                          <p:spTgt spid="4361297">
                                            <p:txEl>
                                              <p:pRg st="0" end="0"/>
                                            </p:txEl>
                                          </p:spTgt>
                                        </p:tgtEl>
                                      </p:cBhvr>
                                    </p:animEffect>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grpId="0" nodeType="clickEffect">
                                  <p:stCondLst>
                                    <p:cond delay="0"/>
                                  </p:stCondLst>
                                  <p:childTnLst>
                                    <p:set>
                                      <p:cBhvr>
                                        <p:cTn id="257" dur="1" fill="hold">
                                          <p:stCondLst>
                                            <p:cond delay="0"/>
                                          </p:stCondLst>
                                        </p:cTn>
                                        <p:tgtEl>
                                          <p:spTgt spid="4361300"/>
                                        </p:tgtEl>
                                        <p:attrNameLst>
                                          <p:attrName>style.visibility</p:attrName>
                                        </p:attrNameLst>
                                      </p:cBhvr>
                                      <p:to>
                                        <p:strVal val="visible"/>
                                      </p:to>
                                    </p:set>
                                    <p:animEffect transition="in" filter="wipe(left)">
                                      <p:cBhvr>
                                        <p:cTn id="258" dur="500"/>
                                        <p:tgtEl>
                                          <p:spTgt spid="4361300"/>
                                        </p:tgtEl>
                                      </p:cBhvr>
                                    </p:animEffect>
                                  </p:childTnLst>
                                </p:cTn>
                              </p:par>
                            </p:childTnLst>
                          </p:cTn>
                        </p:par>
                      </p:childTnLst>
                    </p:cTn>
                  </p:par>
                  <p:par>
                    <p:cTn id="259" fill="hold">
                      <p:stCondLst>
                        <p:cond delay="indefinite"/>
                      </p:stCondLst>
                      <p:childTnLst>
                        <p:par>
                          <p:cTn id="260" fill="hold">
                            <p:stCondLst>
                              <p:cond delay="0"/>
                            </p:stCondLst>
                            <p:childTnLst>
                              <p:par>
                                <p:cTn id="261" presetID="22" presetClass="entr" presetSubtype="8" fill="hold" grpId="0" nodeType="clickEffect">
                                  <p:stCondLst>
                                    <p:cond delay="0"/>
                                  </p:stCondLst>
                                  <p:childTnLst>
                                    <p:set>
                                      <p:cBhvr>
                                        <p:cTn id="262" dur="1" fill="hold">
                                          <p:stCondLst>
                                            <p:cond delay="0"/>
                                          </p:stCondLst>
                                        </p:cTn>
                                        <p:tgtEl>
                                          <p:spTgt spid="4361298">
                                            <p:txEl>
                                              <p:pRg st="0" end="0"/>
                                            </p:txEl>
                                          </p:spTgt>
                                        </p:tgtEl>
                                        <p:attrNameLst>
                                          <p:attrName>style.visibility</p:attrName>
                                        </p:attrNameLst>
                                      </p:cBhvr>
                                      <p:to>
                                        <p:strVal val="visible"/>
                                      </p:to>
                                    </p:set>
                                    <p:animEffect transition="in" filter="wipe(left)">
                                      <p:cBhvr>
                                        <p:cTn id="263" dur="500"/>
                                        <p:tgtEl>
                                          <p:spTgt spid="4361298">
                                            <p:txEl>
                                              <p:pRg st="0" end="0"/>
                                            </p:txEl>
                                          </p:spTgt>
                                        </p:tgtEl>
                                      </p:cBhvr>
                                    </p:animEffect>
                                  </p:childTnLst>
                                </p:cTn>
                              </p:par>
                            </p:childTnLst>
                          </p:cTn>
                        </p:par>
                      </p:childTnLst>
                    </p:cTn>
                  </p:par>
                  <p:par>
                    <p:cTn id="264" fill="hold">
                      <p:stCondLst>
                        <p:cond delay="indefinite"/>
                      </p:stCondLst>
                      <p:childTnLst>
                        <p:par>
                          <p:cTn id="265" fill="hold">
                            <p:stCondLst>
                              <p:cond delay="0"/>
                            </p:stCondLst>
                            <p:childTnLst>
                              <p:par>
                                <p:cTn id="266" presetID="22" presetClass="entr" presetSubtype="8" fill="hold" grpId="0" nodeType="clickEffect">
                                  <p:stCondLst>
                                    <p:cond delay="0"/>
                                  </p:stCondLst>
                                  <p:childTnLst>
                                    <p:set>
                                      <p:cBhvr>
                                        <p:cTn id="267" dur="1" fill="hold">
                                          <p:stCondLst>
                                            <p:cond delay="0"/>
                                          </p:stCondLst>
                                        </p:cTn>
                                        <p:tgtEl>
                                          <p:spTgt spid="4361301"/>
                                        </p:tgtEl>
                                        <p:attrNameLst>
                                          <p:attrName>style.visibility</p:attrName>
                                        </p:attrNameLst>
                                      </p:cBhvr>
                                      <p:to>
                                        <p:strVal val="visible"/>
                                      </p:to>
                                    </p:set>
                                    <p:animEffect transition="in" filter="wipe(left)">
                                      <p:cBhvr>
                                        <p:cTn id="268" dur="500"/>
                                        <p:tgtEl>
                                          <p:spTgt spid="4361301"/>
                                        </p:tgtEl>
                                      </p:cBhvr>
                                    </p:animEffect>
                                  </p:childTnLst>
                                </p:cTn>
                              </p:par>
                            </p:childTnLst>
                          </p:cTn>
                        </p:par>
                      </p:childTnLst>
                    </p:cTn>
                  </p:par>
                  <p:par>
                    <p:cTn id="269" fill="hold">
                      <p:stCondLst>
                        <p:cond delay="indefinite"/>
                      </p:stCondLst>
                      <p:childTnLst>
                        <p:par>
                          <p:cTn id="270" fill="hold">
                            <p:stCondLst>
                              <p:cond delay="0"/>
                            </p:stCondLst>
                            <p:childTnLst>
                              <p:par>
                                <p:cTn id="271" presetID="22" presetClass="entr" presetSubtype="8" fill="hold" grpId="0" nodeType="clickEffect">
                                  <p:stCondLst>
                                    <p:cond delay="0"/>
                                  </p:stCondLst>
                                  <p:childTnLst>
                                    <p:set>
                                      <p:cBhvr>
                                        <p:cTn id="272" dur="1" fill="hold">
                                          <p:stCondLst>
                                            <p:cond delay="0"/>
                                          </p:stCondLst>
                                        </p:cTn>
                                        <p:tgtEl>
                                          <p:spTgt spid="4361299">
                                            <p:txEl>
                                              <p:pRg st="0" end="0"/>
                                            </p:txEl>
                                          </p:spTgt>
                                        </p:tgtEl>
                                        <p:attrNameLst>
                                          <p:attrName>style.visibility</p:attrName>
                                        </p:attrNameLst>
                                      </p:cBhvr>
                                      <p:to>
                                        <p:strVal val="visible"/>
                                      </p:to>
                                    </p:set>
                                    <p:animEffect transition="in" filter="wipe(left)">
                                      <p:cBhvr>
                                        <p:cTn id="273" dur="500"/>
                                        <p:tgtEl>
                                          <p:spTgt spid="4361299">
                                            <p:txEl>
                                              <p:pRg st="0" end="0"/>
                                            </p:txEl>
                                          </p:spTgt>
                                        </p:tgtEl>
                                      </p:cBhvr>
                                    </p:animEffect>
                                  </p:childTnLst>
                                </p:cTn>
                              </p:par>
                            </p:childTnLst>
                          </p:cTn>
                        </p:par>
                      </p:childTnLst>
                    </p:cTn>
                  </p:par>
                  <p:par>
                    <p:cTn id="274" fill="hold">
                      <p:stCondLst>
                        <p:cond delay="indefinite"/>
                      </p:stCondLst>
                      <p:childTnLst>
                        <p:par>
                          <p:cTn id="275" fill="hold">
                            <p:stCondLst>
                              <p:cond delay="0"/>
                            </p:stCondLst>
                            <p:childTnLst>
                              <p:par>
                                <p:cTn id="276" presetID="22" presetClass="entr" presetSubtype="8" fill="hold" grpId="0" nodeType="clickEffect">
                                  <p:stCondLst>
                                    <p:cond delay="0"/>
                                  </p:stCondLst>
                                  <p:childTnLst>
                                    <p:set>
                                      <p:cBhvr>
                                        <p:cTn id="277" dur="1" fill="hold">
                                          <p:stCondLst>
                                            <p:cond delay="0"/>
                                          </p:stCondLst>
                                        </p:cTn>
                                        <p:tgtEl>
                                          <p:spTgt spid="4361302"/>
                                        </p:tgtEl>
                                        <p:attrNameLst>
                                          <p:attrName>style.visibility</p:attrName>
                                        </p:attrNameLst>
                                      </p:cBhvr>
                                      <p:to>
                                        <p:strVal val="visible"/>
                                      </p:to>
                                    </p:set>
                                    <p:animEffect transition="in" filter="wipe(left)">
                                      <p:cBhvr>
                                        <p:cTn id="278" dur="500"/>
                                        <p:tgtEl>
                                          <p:spTgt spid="4361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1236" grpId="0" animBg="1"/>
      <p:bldP spid="4361237" grpId="0" animBg="1"/>
      <p:bldP spid="4361238" grpId="0" animBg="1"/>
      <p:bldP spid="4361239" grpId="0" animBg="1"/>
      <p:bldP spid="4361240" grpId="0" animBg="1"/>
      <p:bldP spid="4361241" grpId="0" animBg="1"/>
      <p:bldP spid="4361242" grpId="0" animBg="1"/>
      <p:bldP spid="4361243" grpId="0" animBg="1"/>
      <p:bldP spid="4361244" grpId="0" animBg="1"/>
      <p:bldP spid="4361245" grpId="0" animBg="1"/>
      <p:bldP spid="4361246" grpId="0" animBg="1"/>
      <p:bldP spid="4361247" grpId="0" animBg="1"/>
      <p:bldP spid="4361248" grpId="0" animBg="1"/>
      <p:bldP spid="4361249" grpId="0" animBg="1"/>
      <p:bldP spid="4361250" grpId="0" animBg="1"/>
      <p:bldP spid="4361251" grpId="0" animBg="1"/>
      <p:bldP spid="4361252" grpId="0" animBg="1"/>
      <p:bldP spid="4361253" grpId="0" animBg="1"/>
      <p:bldP spid="4361254" grpId="0" animBg="1"/>
      <p:bldP spid="4361255" grpId="0" animBg="1"/>
      <p:bldP spid="4361256" grpId="0" animBg="1"/>
      <p:bldP spid="4361257" grpId="0" animBg="1"/>
      <p:bldP spid="4361258" grpId="0" animBg="1"/>
      <p:bldP spid="4361259" grpId="0" animBg="1"/>
      <p:bldP spid="4361260" grpId="0" animBg="1"/>
      <p:bldP spid="4361261" grpId="0" animBg="1"/>
      <p:bldP spid="4361262" grpId="0" animBg="1"/>
      <p:bldP spid="4361263" grpId="0" animBg="1"/>
      <p:bldP spid="4361264" grpId="0" animBg="1"/>
      <p:bldP spid="4361265" grpId="0" animBg="1"/>
      <p:bldP spid="4361266" grpId="0" animBg="1"/>
      <p:bldP spid="4361267" grpId="0" animBg="1"/>
      <p:bldP spid="4361268" grpId="0" animBg="1"/>
      <p:bldP spid="4361269" grpId="0" animBg="1"/>
      <p:bldP spid="4361270" grpId="0" animBg="1"/>
      <p:bldP spid="4361271" grpId="0" animBg="1"/>
      <p:bldP spid="4361272" grpId="0" animBg="1"/>
      <p:bldP spid="4361273" grpId="0" animBg="1"/>
      <p:bldP spid="4361274" grpId="0" animBg="1"/>
      <p:bldP spid="4361275" grpId="0" animBg="1"/>
      <p:bldP spid="4361276" grpId="0" animBg="1"/>
      <p:bldP spid="4361277" grpId="0" animBg="1"/>
      <p:bldP spid="4361278" grpId="0" animBg="1"/>
      <p:bldP spid="4361279" grpId="0" animBg="1"/>
      <p:bldP spid="4361280" grpId="0" animBg="1"/>
      <p:bldP spid="4361281" grpId="0" animBg="1"/>
      <p:bldP spid="4361282" grpId="0" animBg="1"/>
      <p:bldP spid="4361283" grpId="0" animBg="1"/>
      <p:bldP spid="4361284" grpId="0" animBg="1"/>
      <p:bldP spid="4361285" grpId="0" animBg="1"/>
      <p:bldP spid="4361286" grpId="0" animBg="1"/>
      <p:bldP spid="4361287" grpId="0" animBg="1"/>
      <p:bldP spid="4361288" grpId="0" animBg="1"/>
      <p:bldP spid="4361289" grpId="0" animBg="1"/>
      <p:bldP spid="4361290" grpId="0" animBg="1"/>
      <p:bldP spid="4361291" grpId="0" animBg="1"/>
      <p:bldP spid="4361292" grpId="0" animBg="1"/>
      <p:bldP spid="4361293" grpId="0" animBg="1"/>
      <p:bldP spid="4361294" grpId="0" animBg="1"/>
      <p:bldP spid="4361295" grpId="0" animBg="1"/>
      <p:bldP spid="4361297" grpId="0" autoUpdateAnimBg="0" build="p"/>
      <p:bldP spid="4361298" grpId="0" autoUpdateAnimBg="0" build="p"/>
      <p:bldP spid="4361299" grpId="0" autoUpdateAnimBg="0" build="p"/>
      <p:bldP spid="4361300" grpId="0" animBg="1" autoUpdateAnimBg="0"/>
      <p:bldP spid="4361301" grpId="0" animBg="1" autoUpdateAnimBg="0"/>
      <p:bldP spid="4361302" grpId="0" animBg="1"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29" name="Rectangle 2"/>
          <p:cNvSpPr>
            <a:spLocks noGrp="1"/>
          </p:cNvSpPr>
          <p:nvPr>
            <p:ph type="title"/>
          </p:nvPr>
        </p:nvSpPr>
        <p:spPr/>
        <p:txBody>
          <a:bodyPr/>
          <a:lstStyle/>
          <a:p>
            <a:pPr eaLnBrk="1" hangingPunct="1"/>
            <a:r>
              <a:rPr lang="zh-CN" altLang="en-US" smtClean="0"/>
              <a:t>二叉树的遍历</a:t>
            </a:r>
            <a:endParaRPr lang="zh-CN" altLang="en-US" smtClean="0"/>
          </a:p>
        </p:txBody>
      </p:sp>
      <p:sp>
        <p:nvSpPr>
          <p:cNvPr id="278530" name="Rectangle 3"/>
          <p:cNvSpPr>
            <a:spLocks noGrp="1"/>
          </p:cNvSpPr>
          <p:nvPr>
            <p:ph type="body" idx="1"/>
          </p:nvPr>
        </p:nvSpPr>
        <p:spPr/>
        <p:txBody>
          <a:bodyPr/>
          <a:lstStyle/>
          <a:p>
            <a:pPr eaLnBrk="1" hangingPunct="1"/>
            <a:r>
              <a:rPr lang="zh-CN" altLang="en-US" smtClean="0"/>
              <a:t>前序遍历算法</a:t>
            </a:r>
            <a:endParaRPr lang="zh-CN" altLang="en-US" smtClean="0"/>
          </a:p>
          <a:p>
            <a:pPr lvl="1" eaLnBrk="1" hangingPunct="1">
              <a:lnSpc>
                <a:spcPct val="130000"/>
              </a:lnSpc>
            </a:pPr>
            <a:r>
              <a:rPr kumimoji="1" lang="zh-CN" altLang="en-US" smtClean="0"/>
              <a:t>若二叉树为空树，则空操作；否则</a:t>
            </a:r>
            <a:endParaRPr kumimoji="1" lang="zh-CN" altLang="en-US" smtClean="0"/>
          </a:p>
          <a:p>
            <a:pPr lvl="1" eaLnBrk="1" hangingPunct="1">
              <a:lnSpc>
                <a:spcPct val="130000"/>
              </a:lnSpc>
            </a:pPr>
            <a:r>
              <a:rPr kumimoji="1" lang="zh-CN" altLang="en-US" smtClean="0"/>
              <a:t>访问根结点</a:t>
            </a:r>
            <a:endParaRPr kumimoji="1" lang="zh-CN" altLang="en-US" smtClean="0"/>
          </a:p>
          <a:p>
            <a:pPr lvl="1" eaLnBrk="1" hangingPunct="1">
              <a:lnSpc>
                <a:spcPct val="130000"/>
              </a:lnSpc>
            </a:pPr>
            <a:r>
              <a:rPr kumimoji="1" lang="zh-CN" altLang="en-US" smtClean="0"/>
              <a:t>先序遍历左子树</a:t>
            </a:r>
            <a:endParaRPr kumimoji="1" lang="zh-CN" altLang="en-US" smtClean="0"/>
          </a:p>
          <a:p>
            <a:pPr lvl="1" eaLnBrk="1" hangingPunct="1">
              <a:lnSpc>
                <a:spcPct val="130000"/>
              </a:lnSpc>
            </a:pPr>
            <a:r>
              <a:rPr kumimoji="1" lang="zh-CN" altLang="en-US" smtClean="0"/>
              <a:t>先序遍历右子树</a:t>
            </a:r>
            <a:endParaRPr kumimoji="1" lang="zh-CN" altLang="en-US" smtClean="0"/>
          </a:p>
        </p:txBody>
      </p:sp>
      <p:sp>
        <p:nvSpPr>
          <p:cNvPr id="3" name="灯片编号占位符 2"/>
          <p:cNvSpPr>
            <a:spLocks noGrp="1"/>
          </p:cNvSpPr>
          <p:nvPr>
            <p:ph type="sldNum" sz="quarter" idx="12"/>
          </p:nvPr>
        </p:nvSpPr>
        <p:spPr/>
        <p:txBody>
          <a:bodyPr/>
          <a:lstStyle/>
          <a:p>
            <a:pPr>
              <a:defRPr/>
            </a:pPr>
            <a:fld id="{735964A7-2C60-4B64-8857-060AAE4057A4}"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Rectangle 2"/>
          <p:cNvSpPr>
            <a:spLocks noGrp="1"/>
          </p:cNvSpPr>
          <p:nvPr>
            <p:ph type="title"/>
          </p:nvPr>
        </p:nvSpPr>
        <p:spPr/>
        <p:txBody>
          <a:bodyPr/>
          <a:lstStyle/>
          <a:p>
            <a:pPr eaLnBrk="1" hangingPunct="1"/>
            <a:r>
              <a:rPr lang="zh-CN" altLang="en-US" smtClean="0"/>
              <a:t>二叉树的遍历</a:t>
            </a:r>
            <a:endParaRPr lang="zh-CN" altLang="en-US" smtClean="0"/>
          </a:p>
        </p:txBody>
      </p:sp>
      <p:sp>
        <p:nvSpPr>
          <p:cNvPr id="280578" name="Rectangle 3"/>
          <p:cNvSpPr>
            <a:spLocks noGrp="1"/>
          </p:cNvSpPr>
          <p:nvPr>
            <p:ph type="body" idx="1"/>
          </p:nvPr>
        </p:nvSpPr>
        <p:spPr>
          <a:xfrm>
            <a:off x="381000" y="1295400"/>
            <a:ext cx="8015288" cy="4910138"/>
          </a:xfrm>
        </p:spPr>
        <p:txBody>
          <a:bodyPr/>
          <a:lstStyle/>
          <a:p>
            <a:pPr lvl="1" eaLnBrk="1" hangingPunct="1">
              <a:spcBef>
                <a:spcPts val="600"/>
              </a:spcBef>
              <a:buClr>
                <a:schemeClr val="accent1"/>
              </a:buClr>
            </a:pPr>
            <a:r>
              <a:rPr lang="zh-CN" altLang="en-US" sz="2800" smtClean="0">
                <a:solidFill>
                  <a:schemeClr val="tx1"/>
                </a:solidFill>
              </a:rPr>
              <a:t>前序遍历算法</a:t>
            </a:r>
            <a:endParaRPr lang="zh-CN" altLang="en-US" sz="2800" smtClean="0">
              <a:solidFill>
                <a:schemeClr val="tx1"/>
              </a:solidFill>
            </a:endParaRPr>
          </a:p>
          <a:p>
            <a:pPr lvl="2" eaLnBrk="1" hangingPunct="1">
              <a:buFont typeface="Wingdings 3" panose="05040102010807070707" pitchFamily="18" charset="2"/>
              <a:buNone/>
            </a:pPr>
            <a:r>
              <a:rPr lang="en-US" altLang="zh-CN" smtClean="0"/>
              <a:t>PREORDER ( bitree *r) {</a:t>
            </a:r>
            <a:endParaRPr lang="en-US" altLang="zh-CN" smtClean="0"/>
          </a:p>
          <a:p>
            <a:pPr lvl="2" eaLnBrk="1" hangingPunct="1">
              <a:buFont typeface="Wingdings 3" panose="05040102010807070707" pitchFamily="18" charset="2"/>
              <a:buNone/>
            </a:pPr>
            <a:r>
              <a:rPr lang="en-US" altLang="zh-CN" smtClean="0"/>
              <a:t>             if ( r = = NULL ) return ; 	/*</a:t>
            </a:r>
            <a:r>
              <a:rPr lang="zh-CN" altLang="en-US" smtClean="0"/>
              <a:t>空树返回*</a:t>
            </a:r>
            <a:r>
              <a:rPr lang="en-US" altLang="zh-CN" smtClean="0"/>
              <a:t>/</a:t>
            </a:r>
            <a:endParaRPr lang="en-US" altLang="zh-CN" smtClean="0"/>
          </a:p>
          <a:p>
            <a:pPr lvl="2" eaLnBrk="1" hangingPunct="1">
              <a:buFont typeface="Wingdings 3" panose="05040102010807070707" pitchFamily="18" charset="2"/>
              <a:buNone/>
            </a:pPr>
            <a:r>
              <a:rPr lang="en-US" altLang="zh-CN" smtClean="0"/>
              <a:t>             printf ( " %c ",r-&gt;data ); 	/*</a:t>
            </a:r>
            <a:r>
              <a:rPr lang="zh-CN" altLang="en-US" smtClean="0"/>
              <a:t>先访问当前节点*</a:t>
            </a:r>
            <a:r>
              <a:rPr lang="en-US" altLang="zh-CN" smtClean="0"/>
              <a:t>/</a:t>
            </a:r>
            <a:endParaRPr lang="en-US" altLang="zh-CN" smtClean="0"/>
          </a:p>
          <a:p>
            <a:pPr lvl="2" eaLnBrk="1" hangingPunct="1">
              <a:buFont typeface="Wingdings 3" panose="05040102010807070707" pitchFamily="18" charset="2"/>
              <a:buNone/>
            </a:pPr>
            <a:r>
              <a:rPr lang="en-US" altLang="zh-CN" smtClean="0"/>
              <a:t>              PREORDER ( r-&gt;lchild ); 	/*</a:t>
            </a:r>
            <a:r>
              <a:rPr lang="zh-CN" altLang="en-US" smtClean="0"/>
              <a:t>再访问该节点的左子树*</a:t>
            </a:r>
            <a:r>
              <a:rPr lang="en-US" altLang="zh-CN" smtClean="0"/>
              <a:t>/</a:t>
            </a:r>
            <a:endParaRPr lang="en-US" altLang="zh-CN" smtClean="0"/>
          </a:p>
          <a:p>
            <a:pPr lvl="2" eaLnBrk="1" hangingPunct="1">
              <a:buFont typeface="Wingdings 3" panose="05040102010807070707" pitchFamily="18" charset="2"/>
              <a:buNone/>
            </a:pPr>
            <a:r>
              <a:rPr lang="en-US" altLang="zh-CN" smtClean="0"/>
              <a:t>              PREORDER ( r-&gt;rchild ); 	/*</a:t>
            </a:r>
            <a:r>
              <a:rPr lang="zh-CN" altLang="en-US" smtClean="0"/>
              <a:t>最后访问该节点右子树*</a:t>
            </a:r>
            <a:r>
              <a:rPr lang="en-US" altLang="zh-CN" smtClean="0"/>
              <a:t>/</a:t>
            </a:r>
            <a:endParaRPr lang="en-US" altLang="zh-CN" smtClean="0"/>
          </a:p>
          <a:p>
            <a:pPr lvl="2" eaLnBrk="1" hangingPunct="1">
              <a:buFont typeface="Wingdings 3" panose="05040102010807070707" pitchFamily="18" charset="2"/>
              <a:buNone/>
            </a:pPr>
            <a:r>
              <a:rPr lang="en-US" altLang="zh-CN" smtClean="0"/>
              <a:t>}</a:t>
            </a:r>
            <a:endParaRPr lang="en-US" altLang="zh-CN" smtClean="0"/>
          </a:p>
        </p:txBody>
      </p:sp>
      <p:sp>
        <p:nvSpPr>
          <p:cNvPr id="3" name="灯片编号占位符 2"/>
          <p:cNvSpPr>
            <a:spLocks noGrp="1"/>
          </p:cNvSpPr>
          <p:nvPr>
            <p:ph type="sldNum" sz="quarter" idx="12"/>
          </p:nvPr>
        </p:nvSpPr>
        <p:spPr/>
        <p:txBody>
          <a:bodyPr/>
          <a:lstStyle/>
          <a:p>
            <a:pPr>
              <a:defRPr/>
            </a:pPr>
            <a:fld id="{B48E96C3-008F-4D66-B207-3348D7DC1696}"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5" name="Text Box 2"/>
          <p:cNvSpPr txBox="1">
            <a:spLocks noChangeArrowheads="1"/>
          </p:cNvSpPr>
          <p:nvPr/>
        </p:nvSpPr>
        <p:spPr bwMode="auto">
          <a:xfrm>
            <a:off x="-76200" y="1203325"/>
            <a:ext cx="4570413" cy="1920875"/>
          </a:xfrm>
          <a:prstGeom prst="rect">
            <a:avLst/>
          </a:prstGeom>
          <a:noFill/>
          <a:ln w="9525">
            <a:noFill/>
            <a:miter lim="800000"/>
          </a:ln>
        </p:spPr>
        <p:txBody>
          <a:bodyPr wrap="none">
            <a:spAutoFit/>
          </a:bodyPr>
          <a:lstStyle/>
          <a:p>
            <a:pPr lvl="1"/>
            <a:r>
              <a:rPr lang="en-US" altLang="zh-CN" sz="2000">
                <a:latin typeface="宋体" panose="02010600030101010101" pitchFamily="2" charset="-122"/>
              </a:rPr>
              <a:t>PREORDER ( bitree *r) {</a:t>
            </a:r>
            <a:endParaRPr lang="en-US" altLang="zh-CN" sz="2000">
              <a:latin typeface="宋体" panose="02010600030101010101" pitchFamily="2" charset="-122"/>
            </a:endParaRPr>
          </a:p>
          <a:p>
            <a:pPr lvl="2"/>
            <a:r>
              <a:rPr lang="en-US" altLang="zh-CN" sz="2000">
                <a:latin typeface="宋体" panose="02010600030101010101" pitchFamily="2" charset="-122"/>
              </a:rPr>
              <a:t>if ( r = = NULL ) return ; </a:t>
            </a:r>
            <a:endParaRPr lang="en-US" altLang="zh-CN" sz="2000">
              <a:latin typeface="宋体" panose="02010600030101010101" pitchFamily="2" charset="-122"/>
            </a:endParaRPr>
          </a:p>
          <a:p>
            <a:pPr lvl="2"/>
            <a:r>
              <a:rPr lang="en-US" altLang="zh-CN" sz="2000">
                <a:latin typeface="宋体" panose="02010600030101010101" pitchFamily="2" charset="-122"/>
              </a:rPr>
              <a:t>printf ( " %c ",r-&gt;data ); </a:t>
            </a:r>
            <a:endParaRPr lang="en-US" altLang="zh-CN" sz="2000">
              <a:latin typeface="宋体" panose="02010600030101010101" pitchFamily="2" charset="-122"/>
            </a:endParaRPr>
          </a:p>
          <a:p>
            <a:pPr lvl="2"/>
            <a:r>
              <a:rPr lang="en-US" altLang="zh-CN" sz="2000">
                <a:latin typeface="宋体" panose="02010600030101010101" pitchFamily="2" charset="-122"/>
              </a:rPr>
              <a:t>PREORDER ( r-&gt;lchild ); </a:t>
            </a:r>
            <a:endParaRPr lang="en-US" altLang="zh-CN" sz="2000">
              <a:latin typeface="宋体" panose="02010600030101010101" pitchFamily="2" charset="-122"/>
            </a:endParaRPr>
          </a:p>
          <a:p>
            <a:pPr lvl="2"/>
            <a:r>
              <a:rPr lang="en-US" altLang="zh-CN" sz="2000">
                <a:latin typeface="宋体" panose="02010600030101010101" pitchFamily="2" charset="-122"/>
              </a:rPr>
              <a:t>PREORDER ( r-&gt;rchild ); </a:t>
            </a:r>
            <a:endParaRPr lang="en-US" altLang="zh-CN" sz="2000">
              <a:latin typeface="宋体" panose="02010600030101010101" pitchFamily="2" charset="-122"/>
            </a:endParaRPr>
          </a:p>
          <a:p>
            <a:pPr lvl="1"/>
            <a:r>
              <a:rPr lang="en-US" altLang="zh-CN" sz="2000">
                <a:latin typeface="宋体" panose="02010600030101010101" pitchFamily="2" charset="-122"/>
              </a:rPr>
              <a:t>}</a:t>
            </a:r>
            <a:endParaRPr lang="en-US" altLang="zh-CN" sz="2000">
              <a:latin typeface="宋体" panose="02010600030101010101" pitchFamily="2" charset="-122"/>
            </a:endParaRPr>
          </a:p>
        </p:txBody>
      </p:sp>
      <p:grpSp>
        <p:nvGrpSpPr>
          <p:cNvPr id="2" name="Group 3"/>
          <p:cNvGrpSpPr/>
          <p:nvPr/>
        </p:nvGrpSpPr>
        <p:grpSpPr bwMode="auto">
          <a:xfrm>
            <a:off x="76200" y="3641725"/>
            <a:ext cx="1143000" cy="1235075"/>
            <a:chOff x="192" y="2160"/>
            <a:chExt cx="720" cy="778"/>
          </a:xfrm>
        </p:grpSpPr>
        <p:sp>
          <p:nvSpPr>
            <p:cNvPr id="282777" name="Line 4"/>
            <p:cNvSpPr>
              <a:spLocks noChangeShapeType="1"/>
            </p:cNvSpPr>
            <p:nvPr/>
          </p:nvSpPr>
          <p:spPr bwMode="auto">
            <a:xfrm>
              <a:off x="480" y="2400"/>
              <a:ext cx="0" cy="336"/>
            </a:xfrm>
            <a:prstGeom prst="line">
              <a:avLst/>
            </a:prstGeom>
            <a:noFill/>
            <a:ln w="19050">
              <a:solidFill>
                <a:srgbClr val="FF3300"/>
              </a:solidFill>
              <a:round/>
              <a:tailEnd type="triangle" w="med" len="med"/>
            </a:ln>
          </p:spPr>
          <p:txBody>
            <a:bodyPr/>
            <a:lstStyle/>
            <a:p>
              <a:endParaRPr lang="zh-CN" altLang="en-US"/>
            </a:p>
          </p:txBody>
        </p:sp>
        <p:sp>
          <p:nvSpPr>
            <p:cNvPr id="282778" name="Text Box 5"/>
            <p:cNvSpPr txBox="1">
              <a:spLocks noChangeArrowheads="1"/>
            </p:cNvSpPr>
            <p:nvPr/>
          </p:nvSpPr>
          <p:spPr bwMode="auto">
            <a:xfrm>
              <a:off x="192" y="2160"/>
              <a:ext cx="624" cy="250"/>
            </a:xfrm>
            <a:prstGeom prst="rect">
              <a:avLst/>
            </a:prstGeom>
            <a:noFill/>
            <a:ln w="9525">
              <a:noFill/>
              <a:miter lim="800000"/>
            </a:ln>
          </p:spPr>
          <p:txBody>
            <a:bodyPr>
              <a:spAutoFit/>
            </a:bodyPr>
            <a:lstStyle/>
            <a:p>
              <a:pPr eaLnBrk="0" hangingPunct="0">
                <a:spcBef>
                  <a:spcPct val="50000"/>
                </a:spcBef>
              </a:pPr>
              <a:r>
                <a:rPr kumimoji="1" lang="zh-CN" altLang="en-US" sz="2000">
                  <a:latin typeface="Times New Roman" panose="02020603050405020304" pitchFamily="18" charset="0"/>
                </a:rPr>
                <a:t>主程序</a:t>
              </a:r>
              <a:endParaRPr kumimoji="1" lang="zh-CN" altLang="en-US" sz="2000">
                <a:latin typeface="Times New Roman" panose="02020603050405020304" pitchFamily="18" charset="0"/>
              </a:endParaRPr>
            </a:p>
          </p:txBody>
        </p:sp>
        <p:sp>
          <p:nvSpPr>
            <p:cNvPr id="282779" name="Text Box 6"/>
            <p:cNvSpPr txBox="1">
              <a:spLocks noChangeArrowheads="1"/>
            </p:cNvSpPr>
            <p:nvPr/>
          </p:nvSpPr>
          <p:spPr bwMode="auto">
            <a:xfrm>
              <a:off x="240" y="2688"/>
              <a:ext cx="672" cy="250"/>
            </a:xfrm>
            <a:prstGeom prst="rect">
              <a:avLst/>
            </a:prstGeom>
            <a:no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Pre( T )</a:t>
              </a:r>
              <a:endParaRPr kumimoji="1" lang="en-US" altLang="zh-CN" sz="2000">
                <a:latin typeface="Times New Roman" panose="02020603050405020304" pitchFamily="18" charset="0"/>
              </a:endParaRPr>
            </a:p>
          </p:txBody>
        </p:sp>
      </p:grpSp>
      <p:sp>
        <p:nvSpPr>
          <p:cNvPr id="4367367" name="Line 7"/>
          <p:cNvSpPr>
            <a:spLocks noChangeShapeType="1"/>
          </p:cNvSpPr>
          <p:nvPr/>
        </p:nvSpPr>
        <p:spPr bwMode="auto">
          <a:xfrm>
            <a:off x="533400" y="4937125"/>
            <a:ext cx="0" cy="609600"/>
          </a:xfrm>
          <a:prstGeom prst="line">
            <a:avLst/>
          </a:prstGeom>
          <a:noFill/>
          <a:ln w="19050">
            <a:solidFill>
              <a:srgbClr val="FF3300"/>
            </a:solidFill>
            <a:round/>
            <a:tailEnd type="triangle" w="med" len="med"/>
          </a:ln>
        </p:spPr>
        <p:txBody>
          <a:bodyPr/>
          <a:lstStyle/>
          <a:p>
            <a:endParaRPr lang="zh-CN" altLang="en-US"/>
          </a:p>
        </p:txBody>
      </p:sp>
      <p:sp>
        <p:nvSpPr>
          <p:cNvPr id="4367368" name="Text Box 8"/>
          <p:cNvSpPr txBox="1">
            <a:spLocks noChangeArrowheads="1"/>
          </p:cNvSpPr>
          <p:nvPr/>
        </p:nvSpPr>
        <p:spPr bwMode="auto">
          <a:xfrm>
            <a:off x="7620000" y="3946525"/>
            <a:ext cx="762000" cy="396875"/>
          </a:xfrm>
          <a:prstGeom prst="rect">
            <a:avLst/>
          </a:prstGeom>
          <a:solidFill>
            <a:srgbClr val="FFCCFF"/>
          </a:solidFill>
          <a:ln w="9525">
            <a:noFill/>
            <a:miter lim="800000"/>
          </a:ln>
        </p:spPr>
        <p:txBody>
          <a:bodyPr>
            <a:spAutoFit/>
          </a:bodyPr>
          <a:lstStyle/>
          <a:p>
            <a:pPr eaLnBrk="0" hangingPunct="0">
              <a:spcBef>
                <a:spcPct val="50000"/>
              </a:spcBef>
            </a:pPr>
            <a:r>
              <a:rPr kumimoji="1" lang="zh-CN" altLang="en-US" sz="2000">
                <a:latin typeface="Times New Roman" panose="02020603050405020304" pitchFamily="18" charset="0"/>
              </a:rPr>
              <a:t>返回</a:t>
            </a:r>
            <a:endParaRPr kumimoji="1" lang="zh-CN" altLang="en-US" sz="2000">
              <a:latin typeface="Times New Roman" panose="02020603050405020304" pitchFamily="18" charset="0"/>
            </a:endParaRPr>
          </a:p>
        </p:txBody>
      </p:sp>
      <p:grpSp>
        <p:nvGrpSpPr>
          <p:cNvPr id="3" name="Group 9"/>
          <p:cNvGrpSpPr/>
          <p:nvPr/>
        </p:nvGrpSpPr>
        <p:grpSpPr bwMode="auto">
          <a:xfrm>
            <a:off x="7010400" y="3489325"/>
            <a:ext cx="533400" cy="838200"/>
            <a:chOff x="4560" y="1968"/>
            <a:chExt cx="336" cy="528"/>
          </a:xfrm>
        </p:grpSpPr>
        <p:sp>
          <p:nvSpPr>
            <p:cNvPr id="282773" name="Line 10"/>
            <p:cNvSpPr>
              <a:spLocks noChangeShapeType="1"/>
            </p:cNvSpPr>
            <p:nvPr/>
          </p:nvSpPr>
          <p:spPr bwMode="auto">
            <a:xfrm>
              <a:off x="4560" y="2448"/>
              <a:ext cx="192" cy="0"/>
            </a:xfrm>
            <a:prstGeom prst="line">
              <a:avLst/>
            </a:prstGeom>
            <a:noFill/>
            <a:ln w="19050">
              <a:solidFill>
                <a:srgbClr val="FF3300"/>
              </a:solidFill>
              <a:round/>
            </a:ln>
          </p:spPr>
          <p:txBody>
            <a:bodyPr/>
            <a:lstStyle/>
            <a:p>
              <a:endParaRPr lang="zh-CN" altLang="en-US"/>
            </a:p>
          </p:txBody>
        </p:sp>
        <p:sp>
          <p:nvSpPr>
            <p:cNvPr id="282774" name="Line 11"/>
            <p:cNvSpPr>
              <a:spLocks noChangeShapeType="1"/>
            </p:cNvSpPr>
            <p:nvPr/>
          </p:nvSpPr>
          <p:spPr bwMode="auto">
            <a:xfrm>
              <a:off x="4752" y="1968"/>
              <a:ext cx="144" cy="0"/>
            </a:xfrm>
            <a:prstGeom prst="line">
              <a:avLst/>
            </a:prstGeom>
            <a:noFill/>
            <a:ln w="19050">
              <a:solidFill>
                <a:srgbClr val="FF3300"/>
              </a:solidFill>
              <a:round/>
            </a:ln>
          </p:spPr>
          <p:txBody>
            <a:bodyPr/>
            <a:lstStyle/>
            <a:p>
              <a:endParaRPr lang="zh-CN" altLang="en-US"/>
            </a:p>
          </p:txBody>
        </p:sp>
        <p:sp>
          <p:nvSpPr>
            <p:cNvPr id="282775" name="Line 12"/>
            <p:cNvSpPr>
              <a:spLocks noChangeShapeType="1"/>
            </p:cNvSpPr>
            <p:nvPr/>
          </p:nvSpPr>
          <p:spPr bwMode="auto">
            <a:xfrm>
              <a:off x="4752" y="2496"/>
              <a:ext cx="144" cy="0"/>
            </a:xfrm>
            <a:prstGeom prst="line">
              <a:avLst/>
            </a:prstGeom>
            <a:noFill/>
            <a:ln w="19050">
              <a:solidFill>
                <a:srgbClr val="FF3300"/>
              </a:solidFill>
              <a:round/>
            </a:ln>
          </p:spPr>
          <p:txBody>
            <a:bodyPr/>
            <a:lstStyle/>
            <a:p>
              <a:endParaRPr lang="zh-CN" altLang="en-US"/>
            </a:p>
          </p:txBody>
        </p:sp>
        <p:sp>
          <p:nvSpPr>
            <p:cNvPr id="282776" name="Line 13"/>
            <p:cNvSpPr>
              <a:spLocks noChangeShapeType="1"/>
            </p:cNvSpPr>
            <p:nvPr/>
          </p:nvSpPr>
          <p:spPr bwMode="auto">
            <a:xfrm flipV="1">
              <a:off x="4752" y="1968"/>
              <a:ext cx="0" cy="528"/>
            </a:xfrm>
            <a:prstGeom prst="line">
              <a:avLst/>
            </a:prstGeom>
            <a:noFill/>
            <a:ln w="19050">
              <a:solidFill>
                <a:srgbClr val="FF3300"/>
              </a:solidFill>
              <a:round/>
            </a:ln>
          </p:spPr>
          <p:txBody>
            <a:bodyPr/>
            <a:lstStyle/>
            <a:p>
              <a:endParaRPr lang="zh-CN" altLang="en-US"/>
            </a:p>
          </p:txBody>
        </p:sp>
      </p:grpSp>
      <p:sp>
        <p:nvSpPr>
          <p:cNvPr id="4367374" name="Text Box 14"/>
          <p:cNvSpPr txBox="1">
            <a:spLocks noChangeArrowheads="1"/>
          </p:cNvSpPr>
          <p:nvPr/>
        </p:nvSpPr>
        <p:spPr bwMode="auto">
          <a:xfrm>
            <a:off x="7620000" y="4860925"/>
            <a:ext cx="762000" cy="396875"/>
          </a:xfrm>
          <a:prstGeom prst="rect">
            <a:avLst/>
          </a:prstGeom>
          <a:solidFill>
            <a:srgbClr val="FFCCFF"/>
          </a:solidFill>
          <a:ln w="9525">
            <a:noFill/>
            <a:miter lim="800000"/>
          </a:ln>
        </p:spPr>
        <p:txBody>
          <a:bodyPr>
            <a:spAutoFit/>
          </a:bodyPr>
          <a:lstStyle/>
          <a:p>
            <a:pPr eaLnBrk="0" hangingPunct="0">
              <a:spcBef>
                <a:spcPct val="50000"/>
              </a:spcBef>
            </a:pPr>
            <a:r>
              <a:rPr kumimoji="1" lang="zh-CN" altLang="en-US" sz="2000">
                <a:latin typeface="Times New Roman" panose="02020603050405020304" pitchFamily="18" charset="0"/>
              </a:rPr>
              <a:t>返回</a:t>
            </a:r>
            <a:endParaRPr kumimoji="1" lang="zh-CN" altLang="en-US" sz="2000">
              <a:latin typeface="Times New Roman" panose="02020603050405020304" pitchFamily="18" charset="0"/>
            </a:endParaRPr>
          </a:p>
        </p:txBody>
      </p:sp>
      <p:grpSp>
        <p:nvGrpSpPr>
          <p:cNvPr id="4" name="Group 15"/>
          <p:cNvGrpSpPr/>
          <p:nvPr/>
        </p:nvGrpSpPr>
        <p:grpSpPr bwMode="auto">
          <a:xfrm>
            <a:off x="7010400" y="4403725"/>
            <a:ext cx="533400" cy="838200"/>
            <a:chOff x="4560" y="2544"/>
            <a:chExt cx="336" cy="528"/>
          </a:xfrm>
        </p:grpSpPr>
        <p:sp>
          <p:nvSpPr>
            <p:cNvPr id="282769" name="Line 16"/>
            <p:cNvSpPr>
              <a:spLocks noChangeShapeType="1"/>
            </p:cNvSpPr>
            <p:nvPr/>
          </p:nvSpPr>
          <p:spPr bwMode="auto">
            <a:xfrm>
              <a:off x="4560" y="2688"/>
              <a:ext cx="192" cy="0"/>
            </a:xfrm>
            <a:prstGeom prst="line">
              <a:avLst/>
            </a:prstGeom>
            <a:noFill/>
            <a:ln w="19050">
              <a:solidFill>
                <a:srgbClr val="FF3300"/>
              </a:solidFill>
              <a:round/>
            </a:ln>
          </p:spPr>
          <p:txBody>
            <a:bodyPr/>
            <a:lstStyle/>
            <a:p>
              <a:endParaRPr lang="zh-CN" altLang="en-US"/>
            </a:p>
          </p:txBody>
        </p:sp>
        <p:sp>
          <p:nvSpPr>
            <p:cNvPr id="282770" name="Line 17"/>
            <p:cNvSpPr>
              <a:spLocks noChangeShapeType="1"/>
            </p:cNvSpPr>
            <p:nvPr/>
          </p:nvSpPr>
          <p:spPr bwMode="auto">
            <a:xfrm>
              <a:off x="4752" y="2544"/>
              <a:ext cx="144" cy="0"/>
            </a:xfrm>
            <a:prstGeom prst="line">
              <a:avLst/>
            </a:prstGeom>
            <a:noFill/>
            <a:ln w="19050">
              <a:solidFill>
                <a:srgbClr val="FF3300"/>
              </a:solidFill>
              <a:round/>
            </a:ln>
          </p:spPr>
          <p:txBody>
            <a:bodyPr/>
            <a:lstStyle/>
            <a:p>
              <a:endParaRPr lang="zh-CN" altLang="en-US"/>
            </a:p>
          </p:txBody>
        </p:sp>
        <p:sp>
          <p:nvSpPr>
            <p:cNvPr id="282771" name="Line 18"/>
            <p:cNvSpPr>
              <a:spLocks noChangeShapeType="1"/>
            </p:cNvSpPr>
            <p:nvPr/>
          </p:nvSpPr>
          <p:spPr bwMode="auto">
            <a:xfrm>
              <a:off x="4752" y="3072"/>
              <a:ext cx="144" cy="0"/>
            </a:xfrm>
            <a:prstGeom prst="line">
              <a:avLst/>
            </a:prstGeom>
            <a:noFill/>
            <a:ln w="19050">
              <a:solidFill>
                <a:srgbClr val="FF3300"/>
              </a:solidFill>
              <a:round/>
            </a:ln>
          </p:spPr>
          <p:txBody>
            <a:bodyPr/>
            <a:lstStyle/>
            <a:p>
              <a:endParaRPr lang="zh-CN" altLang="en-US"/>
            </a:p>
          </p:txBody>
        </p:sp>
        <p:sp>
          <p:nvSpPr>
            <p:cNvPr id="282772" name="Line 19"/>
            <p:cNvSpPr>
              <a:spLocks noChangeShapeType="1"/>
            </p:cNvSpPr>
            <p:nvPr/>
          </p:nvSpPr>
          <p:spPr bwMode="auto">
            <a:xfrm flipV="1">
              <a:off x="4752" y="2544"/>
              <a:ext cx="0" cy="528"/>
            </a:xfrm>
            <a:prstGeom prst="line">
              <a:avLst/>
            </a:prstGeom>
            <a:noFill/>
            <a:ln w="19050">
              <a:solidFill>
                <a:srgbClr val="FF3300"/>
              </a:solidFill>
              <a:round/>
            </a:ln>
          </p:spPr>
          <p:txBody>
            <a:bodyPr/>
            <a:lstStyle/>
            <a:p>
              <a:endParaRPr lang="zh-CN" altLang="en-US"/>
            </a:p>
          </p:txBody>
        </p:sp>
      </p:grpSp>
      <p:grpSp>
        <p:nvGrpSpPr>
          <p:cNvPr id="5" name="Group 20"/>
          <p:cNvGrpSpPr/>
          <p:nvPr/>
        </p:nvGrpSpPr>
        <p:grpSpPr bwMode="auto">
          <a:xfrm>
            <a:off x="2971800" y="4708525"/>
            <a:ext cx="609600" cy="1752600"/>
            <a:chOff x="2016" y="2736"/>
            <a:chExt cx="384" cy="1104"/>
          </a:xfrm>
        </p:grpSpPr>
        <p:sp>
          <p:nvSpPr>
            <p:cNvPr id="282765" name="Line 21"/>
            <p:cNvSpPr>
              <a:spLocks noChangeShapeType="1"/>
            </p:cNvSpPr>
            <p:nvPr/>
          </p:nvSpPr>
          <p:spPr bwMode="auto">
            <a:xfrm>
              <a:off x="2016" y="2832"/>
              <a:ext cx="240" cy="0"/>
            </a:xfrm>
            <a:prstGeom prst="line">
              <a:avLst/>
            </a:prstGeom>
            <a:noFill/>
            <a:ln w="19050">
              <a:solidFill>
                <a:srgbClr val="FF3300"/>
              </a:solidFill>
              <a:round/>
            </a:ln>
          </p:spPr>
          <p:txBody>
            <a:bodyPr/>
            <a:lstStyle/>
            <a:p>
              <a:endParaRPr lang="zh-CN" altLang="en-US"/>
            </a:p>
          </p:txBody>
        </p:sp>
        <p:sp>
          <p:nvSpPr>
            <p:cNvPr id="282766" name="Line 22"/>
            <p:cNvSpPr>
              <a:spLocks noChangeShapeType="1"/>
            </p:cNvSpPr>
            <p:nvPr/>
          </p:nvSpPr>
          <p:spPr bwMode="auto">
            <a:xfrm>
              <a:off x="2256" y="2736"/>
              <a:ext cx="0" cy="1104"/>
            </a:xfrm>
            <a:prstGeom prst="line">
              <a:avLst/>
            </a:prstGeom>
            <a:noFill/>
            <a:ln w="19050">
              <a:solidFill>
                <a:srgbClr val="FF3300"/>
              </a:solidFill>
              <a:round/>
            </a:ln>
          </p:spPr>
          <p:txBody>
            <a:bodyPr/>
            <a:lstStyle/>
            <a:p>
              <a:endParaRPr lang="zh-CN" altLang="en-US"/>
            </a:p>
          </p:txBody>
        </p:sp>
        <p:sp>
          <p:nvSpPr>
            <p:cNvPr id="282767" name="Line 23"/>
            <p:cNvSpPr>
              <a:spLocks noChangeShapeType="1"/>
            </p:cNvSpPr>
            <p:nvPr/>
          </p:nvSpPr>
          <p:spPr bwMode="auto">
            <a:xfrm>
              <a:off x="2256" y="2736"/>
              <a:ext cx="144" cy="0"/>
            </a:xfrm>
            <a:prstGeom prst="line">
              <a:avLst/>
            </a:prstGeom>
            <a:noFill/>
            <a:ln w="19050">
              <a:solidFill>
                <a:srgbClr val="FF3300"/>
              </a:solidFill>
              <a:round/>
            </a:ln>
          </p:spPr>
          <p:txBody>
            <a:bodyPr/>
            <a:lstStyle/>
            <a:p>
              <a:endParaRPr lang="zh-CN" altLang="en-US"/>
            </a:p>
          </p:txBody>
        </p:sp>
        <p:sp>
          <p:nvSpPr>
            <p:cNvPr id="282768" name="Line 24"/>
            <p:cNvSpPr>
              <a:spLocks noChangeShapeType="1"/>
            </p:cNvSpPr>
            <p:nvPr/>
          </p:nvSpPr>
          <p:spPr bwMode="auto">
            <a:xfrm>
              <a:off x="2256" y="3840"/>
              <a:ext cx="144" cy="0"/>
            </a:xfrm>
            <a:prstGeom prst="line">
              <a:avLst/>
            </a:prstGeom>
            <a:noFill/>
            <a:ln w="19050">
              <a:solidFill>
                <a:srgbClr val="FF3300"/>
              </a:solidFill>
              <a:round/>
            </a:ln>
          </p:spPr>
          <p:txBody>
            <a:bodyPr/>
            <a:lstStyle/>
            <a:p>
              <a:endParaRPr lang="zh-CN" altLang="en-US"/>
            </a:p>
          </p:txBody>
        </p:sp>
      </p:grpSp>
      <p:grpSp>
        <p:nvGrpSpPr>
          <p:cNvPr id="6" name="Group 25"/>
          <p:cNvGrpSpPr/>
          <p:nvPr/>
        </p:nvGrpSpPr>
        <p:grpSpPr bwMode="auto">
          <a:xfrm>
            <a:off x="3657600" y="6003925"/>
            <a:ext cx="1371600" cy="396875"/>
            <a:chOff x="2448" y="3552"/>
            <a:chExt cx="864" cy="250"/>
          </a:xfrm>
        </p:grpSpPr>
        <p:sp>
          <p:nvSpPr>
            <p:cNvPr id="282763" name="Text Box 26"/>
            <p:cNvSpPr txBox="1">
              <a:spLocks noChangeArrowheads="1"/>
            </p:cNvSpPr>
            <p:nvPr/>
          </p:nvSpPr>
          <p:spPr bwMode="auto">
            <a:xfrm>
              <a:off x="2448" y="3552"/>
              <a:ext cx="864" cy="250"/>
            </a:xfrm>
            <a:prstGeom prst="rect">
              <a:avLst/>
            </a:prstGeom>
            <a:solidFill>
              <a:srgbClr val="99FFCC"/>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pre(T    R);</a:t>
              </a:r>
              <a:endParaRPr kumimoji="1" lang="en-US" altLang="zh-CN" sz="2000">
                <a:latin typeface="Times New Roman" panose="02020603050405020304" pitchFamily="18" charset="0"/>
              </a:endParaRPr>
            </a:p>
          </p:txBody>
        </p:sp>
        <p:sp>
          <p:nvSpPr>
            <p:cNvPr id="282764" name="Line 27"/>
            <p:cNvSpPr>
              <a:spLocks noChangeShapeType="1"/>
            </p:cNvSpPr>
            <p:nvPr/>
          </p:nvSpPr>
          <p:spPr bwMode="auto">
            <a:xfrm>
              <a:off x="2880" y="3696"/>
              <a:ext cx="144" cy="0"/>
            </a:xfrm>
            <a:prstGeom prst="line">
              <a:avLst/>
            </a:prstGeom>
            <a:noFill/>
            <a:ln w="9525">
              <a:solidFill>
                <a:schemeClr val="tx1"/>
              </a:solidFill>
              <a:round/>
              <a:tailEnd type="triangle" w="med" len="med"/>
            </a:ln>
          </p:spPr>
          <p:txBody>
            <a:bodyPr/>
            <a:lstStyle/>
            <a:p>
              <a:endParaRPr lang="zh-CN" altLang="en-US"/>
            </a:p>
          </p:txBody>
        </p:sp>
      </p:grpSp>
      <p:sp>
        <p:nvSpPr>
          <p:cNvPr id="4367388" name="Text Box 28"/>
          <p:cNvSpPr txBox="1">
            <a:spLocks noChangeArrowheads="1"/>
          </p:cNvSpPr>
          <p:nvPr/>
        </p:nvSpPr>
        <p:spPr bwMode="auto">
          <a:xfrm>
            <a:off x="5562600" y="5546725"/>
            <a:ext cx="762000" cy="396875"/>
          </a:xfrm>
          <a:prstGeom prst="rect">
            <a:avLst/>
          </a:prstGeom>
          <a:solidFill>
            <a:srgbClr val="FFCCFF"/>
          </a:solidFill>
          <a:ln w="9525">
            <a:noFill/>
            <a:miter lim="800000"/>
          </a:ln>
        </p:spPr>
        <p:txBody>
          <a:bodyPr>
            <a:spAutoFit/>
          </a:bodyPr>
          <a:lstStyle/>
          <a:p>
            <a:pPr eaLnBrk="0" hangingPunct="0">
              <a:spcBef>
                <a:spcPct val="50000"/>
              </a:spcBef>
            </a:pPr>
            <a:r>
              <a:rPr kumimoji="1" lang="zh-CN" altLang="en-US" sz="2000">
                <a:latin typeface="Times New Roman" panose="02020603050405020304" pitchFamily="18" charset="0"/>
              </a:rPr>
              <a:t>返回</a:t>
            </a:r>
            <a:endParaRPr kumimoji="1" lang="zh-CN" altLang="en-US" sz="2000">
              <a:latin typeface="Times New Roman" panose="02020603050405020304" pitchFamily="18" charset="0"/>
            </a:endParaRPr>
          </a:p>
        </p:txBody>
      </p:sp>
      <p:grpSp>
        <p:nvGrpSpPr>
          <p:cNvPr id="7" name="Group 29"/>
          <p:cNvGrpSpPr/>
          <p:nvPr/>
        </p:nvGrpSpPr>
        <p:grpSpPr bwMode="auto">
          <a:xfrm>
            <a:off x="4953000" y="5089525"/>
            <a:ext cx="533400" cy="838200"/>
            <a:chOff x="3264" y="2976"/>
            <a:chExt cx="336" cy="528"/>
          </a:xfrm>
        </p:grpSpPr>
        <p:sp>
          <p:nvSpPr>
            <p:cNvPr id="282759" name="Line 30"/>
            <p:cNvSpPr>
              <a:spLocks noChangeShapeType="1"/>
            </p:cNvSpPr>
            <p:nvPr/>
          </p:nvSpPr>
          <p:spPr bwMode="auto">
            <a:xfrm>
              <a:off x="3264" y="3456"/>
              <a:ext cx="192" cy="0"/>
            </a:xfrm>
            <a:prstGeom prst="line">
              <a:avLst/>
            </a:prstGeom>
            <a:noFill/>
            <a:ln w="19050">
              <a:solidFill>
                <a:srgbClr val="FF3300"/>
              </a:solidFill>
              <a:round/>
            </a:ln>
          </p:spPr>
          <p:txBody>
            <a:bodyPr/>
            <a:lstStyle/>
            <a:p>
              <a:endParaRPr lang="zh-CN" altLang="en-US"/>
            </a:p>
          </p:txBody>
        </p:sp>
        <p:sp>
          <p:nvSpPr>
            <p:cNvPr id="282760" name="Line 31"/>
            <p:cNvSpPr>
              <a:spLocks noChangeShapeType="1"/>
            </p:cNvSpPr>
            <p:nvPr/>
          </p:nvSpPr>
          <p:spPr bwMode="auto">
            <a:xfrm>
              <a:off x="3456" y="2976"/>
              <a:ext cx="144" cy="0"/>
            </a:xfrm>
            <a:prstGeom prst="line">
              <a:avLst/>
            </a:prstGeom>
            <a:noFill/>
            <a:ln w="19050">
              <a:solidFill>
                <a:srgbClr val="FF3300"/>
              </a:solidFill>
              <a:round/>
            </a:ln>
          </p:spPr>
          <p:txBody>
            <a:bodyPr/>
            <a:lstStyle/>
            <a:p>
              <a:endParaRPr lang="zh-CN" altLang="en-US"/>
            </a:p>
          </p:txBody>
        </p:sp>
        <p:sp>
          <p:nvSpPr>
            <p:cNvPr id="282761" name="Line 32"/>
            <p:cNvSpPr>
              <a:spLocks noChangeShapeType="1"/>
            </p:cNvSpPr>
            <p:nvPr/>
          </p:nvSpPr>
          <p:spPr bwMode="auto">
            <a:xfrm>
              <a:off x="3456" y="3504"/>
              <a:ext cx="144" cy="0"/>
            </a:xfrm>
            <a:prstGeom prst="line">
              <a:avLst/>
            </a:prstGeom>
            <a:noFill/>
            <a:ln w="19050">
              <a:solidFill>
                <a:srgbClr val="FF3300"/>
              </a:solidFill>
              <a:round/>
            </a:ln>
          </p:spPr>
          <p:txBody>
            <a:bodyPr/>
            <a:lstStyle/>
            <a:p>
              <a:endParaRPr lang="zh-CN" altLang="en-US"/>
            </a:p>
          </p:txBody>
        </p:sp>
        <p:sp>
          <p:nvSpPr>
            <p:cNvPr id="282762" name="Line 33"/>
            <p:cNvSpPr>
              <a:spLocks noChangeShapeType="1"/>
            </p:cNvSpPr>
            <p:nvPr/>
          </p:nvSpPr>
          <p:spPr bwMode="auto">
            <a:xfrm flipV="1">
              <a:off x="3456" y="2976"/>
              <a:ext cx="0" cy="528"/>
            </a:xfrm>
            <a:prstGeom prst="line">
              <a:avLst/>
            </a:prstGeom>
            <a:noFill/>
            <a:ln w="19050">
              <a:solidFill>
                <a:srgbClr val="FF3300"/>
              </a:solidFill>
              <a:round/>
            </a:ln>
          </p:spPr>
          <p:txBody>
            <a:bodyPr/>
            <a:lstStyle/>
            <a:p>
              <a:endParaRPr lang="zh-CN" altLang="en-US"/>
            </a:p>
          </p:txBody>
        </p:sp>
      </p:grpSp>
      <p:sp>
        <p:nvSpPr>
          <p:cNvPr id="4367394" name="Text Box 34"/>
          <p:cNvSpPr txBox="1">
            <a:spLocks noChangeArrowheads="1"/>
          </p:cNvSpPr>
          <p:nvPr/>
        </p:nvSpPr>
        <p:spPr bwMode="auto">
          <a:xfrm>
            <a:off x="5562600" y="6461125"/>
            <a:ext cx="762000" cy="396875"/>
          </a:xfrm>
          <a:prstGeom prst="rect">
            <a:avLst/>
          </a:prstGeom>
          <a:solidFill>
            <a:srgbClr val="FFCCFF"/>
          </a:solidFill>
          <a:ln w="9525">
            <a:noFill/>
            <a:miter lim="800000"/>
          </a:ln>
        </p:spPr>
        <p:txBody>
          <a:bodyPr>
            <a:spAutoFit/>
          </a:bodyPr>
          <a:lstStyle/>
          <a:p>
            <a:pPr eaLnBrk="0" hangingPunct="0">
              <a:spcBef>
                <a:spcPct val="50000"/>
              </a:spcBef>
            </a:pPr>
            <a:r>
              <a:rPr kumimoji="1" lang="zh-CN" altLang="en-US" sz="2000">
                <a:latin typeface="Times New Roman" panose="02020603050405020304" pitchFamily="18" charset="0"/>
              </a:rPr>
              <a:t>返回</a:t>
            </a:r>
            <a:endParaRPr kumimoji="1" lang="zh-CN" altLang="en-US" sz="2000">
              <a:latin typeface="Times New Roman" panose="02020603050405020304" pitchFamily="18" charset="0"/>
            </a:endParaRPr>
          </a:p>
        </p:txBody>
      </p:sp>
      <p:grpSp>
        <p:nvGrpSpPr>
          <p:cNvPr id="8" name="Group 35"/>
          <p:cNvGrpSpPr/>
          <p:nvPr/>
        </p:nvGrpSpPr>
        <p:grpSpPr bwMode="auto">
          <a:xfrm>
            <a:off x="4953000" y="6003925"/>
            <a:ext cx="533400" cy="838200"/>
            <a:chOff x="3264" y="3552"/>
            <a:chExt cx="336" cy="528"/>
          </a:xfrm>
        </p:grpSpPr>
        <p:sp>
          <p:nvSpPr>
            <p:cNvPr id="282755" name="Line 36"/>
            <p:cNvSpPr>
              <a:spLocks noChangeShapeType="1"/>
            </p:cNvSpPr>
            <p:nvPr/>
          </p:nvSpPr>
          <p:spPr bwMode="auto">
            <a:xfrm>
              <a:off x="3264" y="3696"/>
              <a:ext cx="192" cy="0"/>
            </a:xfrm>
            <a:prstGeom prst="line">
              <a:avLst/>
            </a:prstGeom>
            <a:noFill/>
            <a:ln w="19050">
              <a:solidFill>
                <a:srgbClr val="FF3300"/>
              </a:solidFill>
              <a:round/>
            </a:ln>
          </p:spPr>
          <p:txBody>
            <a:bodyPr/>
            <a:lstStyle/>
            <a:p>
              <a:endParaRPr lang="zh-CN" altLang="en-US"/>
            </a:p>
          </p:txBody>
        </p:sp>
        <p:sp>
          <p:nvSpPr>
            <p:cNvPr id="282756" name="Line 37"/>
            <p:cNvSpPr>
              <a:spLocks noChangeShapeType="1"/>
            </p:cNvSpPr>
            <p:nvPr/>
          </p:nvSpPr>
          <p:spPr bwMode="auto">
            <a:xfrm>
              <a:off x="3456" y="3552"/>
              <a:ext cx="144" cy="0"/>
            </a:xfrm>
            <a:prstGeom prst="line">
              <a:avLst/>
            </a:prstGeom>
            <a:noFill/>
            <a:ln w="19050">
              <a:solidFill>
                <a:srgbClr val="FF3300"/>
              </a:solidFill>
              <a:round/>
            </a:ln>
          </p:spPr>
          <p:txBody>
            <a:bodyPr/>
            <a:lstStyle/>
            <a:p>
              <a:endParaRPr lang="zh-CN" altLang="en-US"/>
            </a:p>
          </p:txBody>
        </p:sp>
        <p:sp>
          <p:nvSpPr>
            <p:cNvPr id="282757" name="Line 38"/>
            <p:cNvSpPr>
              <a:spLocks noChangeShapeType="1"/>
            </p:cNvSpPr>
            <p:nvPr/>
          </p:nvSpPr>
          <p:spPr bwMode="auto">
            <a:xfrm>
              <a:off x="3456" y="4080"/>
              <a:ext cx="144" cy="0"/>
            </a:xfrm>
            <a:prstGeom prst="line">
              <a:avLst/>
            </a:prstGeom>
            <a:noFill/>
            <a:ln w="19050">
              <a:solidFill>
                <a:srgbClr val="FF3300"/>
              </a:solidFill>
              <a:round/>
            </a:ln>
          </p:spPr>
          <p:txBody>
            <a:bodyPr/>
            <a:lstStyle/>
            <a:p>
              <a:endParaRPr lang="zh-CN" altLang="en-US"/>
            </a:p>
          </p:txBody>
        </p:sp>
        <p:sp>
          <p:nvSpPr>
            <p:cNvPr id="282758" name="Line 39"/>
            <p:cNvSpPr>
              <a:spLocks noChangeShapeType="1"/>
            </p:cNvSpPr>
            <p:nvPr/>
          </p:nvSpPr>
          <p:spPr bwMode="auto">
            <a:xfrm flipV="1">
              <a:off x="3456" y="3552"/>
              <a:ext cx="0" cy="528"/>
            </a:xfrm>
            <a:prstGeom prst="line">
              <a:avLst/>
            </a:prstGeom>
            <a:noFill/>
            <a:ln w="19050">
              <a:solidFill>
                <a:srgbClr val="FF3300"/>
              </a:solidFill>
              <a:round/>
            </a:ln>
          </p:spPr>
          <p:txBody>
            <a:bodyPr/>
            <a:lstStyle/>
            <a:p>
              <a:endParaRPr lang="zh-CN" altLang="en-US"/>
            </a:p>
          </p:txBody>
        </p:sp>
      </p:grpSp>
      <p:grpSp>
        <p:nvGrpSpPr>
          <p:cNvPr id="9" name="Group 40"/>
          <p:cNvGrpSpPr/>
          <p:nvPr/>
        </p:nvGrpSpPr>
        <p:grpSpPr bwMode="auto">
          <a:xfrm>
            <a:off x="1066800" y="3336925"/>
            <a:ext cx="609600" cy="1752600"/>
            <a:chOff x="816" y="1872"/>
            <a:chExt cx="384" cy="1104"/>
          </a:xfrm>
        </p:grpSpPr>
        <p:sp>
          <p:nvSpPr>
            <p:cNvPr id="282751" name="Line 41"/>
            <p:cNvSpPr>
              <a:spLocks noChangeShapeType="1"/>
            </p:cNvSpPr>
            <p:nvPr/>
          </p:nvSpPr>
          <p:spPr bwMode="auto">
            <a:xfrm>
              <a:off x="816" y="2736"/>
              <a:ext cx="240" cy="0"/>
            </a:xfrm>
            <a:prstGeom prst="line">
              <a:avLst/>
            </a:prstGeom>
            <a:noFill/>
            <a:ln w="19050">
              <a:solidFill>
                <a:srgbClr val="FF3300"/>
              </a:solidFill>
              <a:round/>
            </a:ln>
          </p:spPr>
          <p:txBody>
            <a:bodyPr/>
            <a:lstStyle/>
            <a:p>
              <a:endParaRPr lang="zh-CN" altLang="en-US"/>
            </a:p>
          </p:txBody>
        </p:sp>
        <p:sp>
          <p:nvSpPr>
            <p:cNvPr id="282752" name="Line 42"/>
            <p:cNvSpPr>
              <a:spLocks noChangeShapeType="1"/>
            </p:cNvSpPr>
            <p:nvPr/>
          </p:nvSpPr>
          <p:spPr bwMode="auto">
            <a:xfrm>
              <a:off x="1056" y="1872"/>
              <a:ext cx="144" cy="0"/>
            </a:xfrm>
            <a:prstGeom prst="line">
              <a:avLst/>
            </a:prstGeom>
            <a:noFill/>
            <a:ln w="19050">
              <a:solidFill>
                <a:srgbClr val="FF3300"/>
              </a:solidFill>
              <a:round/>
            </a:ln>
          </p:spPr>
          <p:txBody>
            <a:bodyPr/>
            <a:lstStyle/>
            <a:p>
              <a:endParaRPr lang="zh-CN" altLang="en-US"/>
            </a:p>
          </p:txBody>
        </p:sp>
        <p:sp>
          <p:nvSpPr>
            <p:cNvPr id="282753" name="Line 43"/>
            <p:cNvSpPr>
              <a:spLocks noChangeShapeType="1"/>
            </p:cNvSpPr>
            <p:nvPr/>
          </p:nvSpPr>
          <p:spPr bwMode="auto">
            <a:xfrm>
              <a:off x="1056" y="2976"/>
              <a:ext cx="144" cy="0"/>
            </a:xfrm>
            <a:prstGeom prst="line">
              <a:avLst/>
            </a:prstGeom>
            <a:noFill/>
            <a:ln w="19050">
              <a:solidFill>
                <a:srgbClr val="FF3300"/>
              </a:solidFill>
              <a:round/>
            </a:ln>
          </p:spPr>
          <p:txBody>
            <a:bodyPr/>
            <a:lstStyle/>
            <a:p>
              <a:endParaRPr lang="zh-CN" altLang="en-US"/>
            </a:p>
          </p:txBody>
        </p:sp>
        <p:sp>
          <p:nvSpPr>
            <p:cNvPr id="282754" name="Line 44"/>
            <p:cNvSpPr>
              <a:spLocks noChangeShapeType="1"/>
            </p:cNvSpPr>
            <p:nvPr/>
          </p:nvSpPr>
          <p:spPr bwMode="auto">
            <a:xfrm flipV="1">
              <a:off x="1056" y="1872"/>
              <a:ext cx="0" cy="1104"/>
            </a:xfrm>
            <a:prstGeom prst="line">
              <a:avLst/>
            </a:prstGeom>
            <a:noFill/>
            <a:ln w="19050">
              <a:solidFill>
                <a:srgbClr val="FF3300"/>
              </a:solidFill>
              <a:round/>
            </a:ln>
          </p:spPr>
          <p:txBody>
            <a:bodyPr/>
            <a:lstStyle/>
            <a:p>
              <a:endParaRPr lang="zh-CN" altLang="en-US"/>
            </a:p>
          </p:txBody>
        </p:sp>
      </p:grpSp>
      <p:grpSp>
        <p:nvGrpSpPr>
          <p:cNvPr id="10" name="Group 45"/>
          <p:cNvGrpSpPr/>
          <p:nvPr/>
        </p:nvGrpSpPr>
        <p:grpSpPr bwMode="auto">
          <a:xfrm>
            <a:off x="4876800" y="3108325"/>
            <a:ext cx="762000" cy="1752600"/>
            <a:chOff x="3216" y="1728"/>
            <a:chExt cx="480" cy="1104"/>
          </a:xfrm>
        </p:grpSpPr>
        <p:sp>
          <p:nvSpPr>
            <p:cNvPr id="282747" name="Line 46"/>
            <p:cNvSpPr>
              <a:spLocks noChangeShapeType="1"/>
            </p:cNvSpPr>
            <p:nvPr/>
          </p:nvSpPr>
          <p:spPr bwMode="auto">
            <a:xfrm>
              <a:off x="3552" y="1728"/>
              <a:ext cx="144" cy="0"/>
            </a:xfrm>
            <a:prstGeom prst="line">
              <a:avLst/>
            </a:prstGeom>
            <a:noFill/>
            <a:ln w="19050">
              <a:solidFill>
                <a:srgbClr val="FF3300"/>
              </a:solidFill>
              <a:round/>
            </a:ln>
          </p:spPr>
          <p:txBody>
            <a:bodyPr/>
            <a:lstStyle/>
            <a:p>
              <a:endParaRPr lang="zh-CN" altLang="en-US"/>
            </a:p>
          </p:txBody>
        </p:sp>
        <p:sp>
          <p:nvSpPr>
            <p:cNvPr id="282748" name="Line 47"/>
            <p:cNvSpPr>
              <a:spLocks noChangeShapeType="1"/>
            </p:cNvSpPr>
            <p:nvPr/>
          </p:nvSpPr>
          <p:spPr bwMode="auto">
            <a:xfrm>
              <a:off x="3552" y="2832"/>
              <a:ext cx="144" cy="0"/>
            </a:xfrm>
            <a:prstGeom prst="line">
              <a:avLst/>
            </a:prstGeom>
            <a:noFill/>
            <a:ln w="19050">
              <a:solidFill>
                <a:srgbClr val="FF3300"/>
              </a:solidFill>
              <a:round/>
            </a:ln>
          </p:spPr>
          <p:txBody>
            <a:bodyPr/>
            <a:lstStyle/>
            <a:p>
              <a:endParaRPr lang="zh-CN" altLang="en-US"/>
            </a:p>
          </p:txBody>
        </p:sp>
        <p:sp>
          <p:nvSpPr>
            <p:cNvPr id="282749" name="Line 48"/>
            <p:cNvSpPr>
              <a:spLocks noChangeShapeType="1"/>
            </p:cNvSpPr>
            <p:nvPr/>
          </p:nvSpPr>
          <p:spPr bwMode="auto">
            <a:xfrm>
              <a:off x="3216" y="2544"/>
              <a:ext cx="336" cy="0"/>
            </a:xfrm>
            <a:prstGeom prst="line">
              <a:avLst/>
            </a:prstGeom>
            <a:noFill/>
            <a:ln w="19050">
              <a:solidFill>
                <a:srgbClr val="FF3300"/>
              </a:solidFill>
              <a:round/>
            </a:ln>
          </p:spPr>
          <p:txBody>
            <a:bodyPr/>
            <a:lstStyle/>
            <a:p>
              <a:endParaRPr lang="zh-CN" altLang="en-US"/>
            </a:p>
          </p:txBody>
        </p:sp>
        <p:sp>
          <p:nvSpPr>
            <p:cNvPr id="282750" name="Line 49"/>
            <p:cNvSpPr>
              <a:spLocks noChangeShapeType="1"/>
            </p:cNvSpPr>
            <p:nvPr/>
          </p:nvSpPr>
          <p:spPr bwMode="auto">
            <a:xfrm flipV="1">
              <a:off x="3552" y="1728"/>
              <a:ext cx="0" cy="1104"/>
            </a:xfrm>
            <a:prstGeom prst="line">
              <a:avLst/>
            </a:prstGeom>
            <a:noFill/>
            <a:ln w="19050">
              <a:solidFill>
                <a:srgbClr val="FF3300"/>
              </a:solidFill>
              <a:round/>
            </a:ln>
          </p:spPr>
          <p:txBody>
            <a:bodyPr/>
            <a:lstStyle/>
            <a:p>
              <a:endParaRPr lang="zh-CN" altLang="en-US"/>
            </a:p>
          </p:txBody>
        </p:sp>
      </p:grpSp>
      <p:grpSp>
        <p:nvGrpSpPr>
          <p:cNvPr id="11" name="Group 50"/>
          <p:cNvGrpSpPr/>
          <p:nvPr/>
        </p:nvGrpSpPr>
        <p:grpSpPr bwMode="auto">
          <a:xfrm>
            <a:off x="4876800" y="2193925"/>
            <a:ext cx="762000" cy="1828800"/>
            <a:chOff x="3216" y="1152"/>
            <a:chExt cx="480" cy="1152"/>
          </a:xfrm>
        </p:grpSpPr>
        <p:sp>
          <p:nvSpPr>
            <p:cNvPr id="282741" name="Line 51"/>
            <p:cNvSpPr>
              <a:spLocks noChangeShapeType="1"/>
            </p:cNvSpPr>
            <p:nvPr/>
          </p:nvSpPr>
          <p:spPr bwMode="auto">
            <a:xfrm>
              <a:off x="3408" y="1488"/>
              <a:ext cx="144" cy="0"/>
            </a:xfrm>
            <a:prstGeom prst="line">
              <a:avLst/>
            </a:prstGeom>
            <a:noFill/>
            <a:ln w="19050">
              <a:solidFill>
                <a:srgbClr val="FF3300"/>
              </a:solidFill>
              <a:round/>
            </a:ln>
          </p:spPr>
          <p:txBody>
            <a:bodyPr/>
            <a:lstStyle/>
            <a:p>
              <a:endParaRPr lang="zh-CN" altLang="en-US"/>
            </a:p>
          </p:txBody>
        </p:sp>
        <p:sp>
          <p:nvSpPr>
            <p:cNvPr id="282742" name="Line 52"/>
            <p:cNvSpPr>
              <a:spLocks noChangeShapeType="1"/>
            </p:cNvSpPr>
            <p:nvPr/>
          </p:nvSpPr>
          <p:spPr bwMode="auto">
            <a:xfrm>
              <a:off x="3552" y="1152"/>
              <a:ext cx="144" cy="0"/>
            </a:xfrm>
            <a:prstGeom prst="line">
              <a:avLst/>
            </a:prstGeom>
            <a:noFill/>
            <a:ln w="19050">
              <a:solidFill>
                <a:srgbClr val="FF3300"/>
              </a:solidFill>
              <a:round/>
            </a:ln>
          </p:spPr>
          <p:txBody>
            <a:bodyPr/>
            <a:lstStyle/>
            <a:p>
              <a:endParaRPr lang="zh-CN" altLang="en-US"/>
            </a:p>
          </p:txBody>
        </p:sp>
        <p:sp>
          <p:nvSpPr>
            <p:cNvPr id="282743" name="Line 53"/>
            <p:cNvSpPr>
              <a:spLocks noChangeShapeType="1"/>
            </p:cNvSpPr>
            <p:nvPr/>
          </p:nvSpPr>
          <p:spPr bwMode="auto">
            <a:xfrm>
              <a:off x="3552" y="1680"/>
              <a:ext cx="144" cy="0"/>
            </a:xfrm>
            <a:prstGeom prst="line">
              <a:avLst/>
            </a:prstGeom>
            <a:noFill/>
            <a:ln w="19050">
              <a:solidFill>
                <a:srgbClr val="FF3300"/>
              </a:solidFill>
              <a:round/>
            </a:ln>
          </p:spPr>
          <p:txBody>
            <a:bodyPr/>
            <a:lstStyle/>
            <a:p>
              <a:endParaRPr lang="zh-CN" altLang="en-US"/>
            </a:p>
          </p:txBody>
        </p:sp>
        <p:sp>
          <p:nvSpPr>
            <p:cNvPr id="282744" name="Line 54"/>
            <p:cNvSpPr>
              <a:spLocks noChangeShapeType="1"/>
            </p:cNvSpPr>
            <p:nvPr/>
          </p:nvSpPr>
          <p:spPr bwMode="auto">
            <a:xfrm flipV="1">
              <a:off x="3552" y="1152"/>
              <a:ext cx="0" cy="528"/>
            </a:xfrm>
            <a:prstGeom prst="line">
              <a:avLst/>
            </a:prstGeom>
            <a:noFill/>
            <a:ln w="19050">
              <a:solidFill>
                <a:srgbClr val="FF3300"/>
              </a:solidFill>
              <a:round/>
            </a:ln>
          </p:spPr>
          <p:txBody>
            <a:bodyPr/>
            <a:lstStyle/>
            <a:p>
              <a:endParaRPr lang="zh-CN" altLang="en-US"/>
            </a:p>
          </p:txBody>
        </p:sp>
        <p:sp>
          <p:nvSpPr>
            <p:cNvPr id="282745" name="Line 55"/>
            <p:cNvSpPr>
              <a:spLocks noChangeShapeType="1"/>
            </p:cNvSpPr>
            <p:nvPr/>
          </p:nvSpPr>
          <p:spPr bwMode="auto">
            <a:xfrm>
              <a:off x="3216" y="2304"/>
              <a:ext cx="192" cy="0"/>
            </a:xfrm>
            <a:prstGeom prst="line">
              <a:avLst/>
            </a:prstGeom>
            <a:noFill/>
            <a:ln w="19050">
              <a:solidFill>
                <a:srgbClr val="FF3300"/>
              </a:solidFill>
              <a:round/>
            </a:ln>
          </p:spPr>
          <p:txBody>
            <a:bodyPr/>
            <a:lstStyle/>
            <a:p>
              <a:endParaRPr lang="zh-CN" altLang="en-US"/>
            </a:p>
          </p:txBody>
        </p:sp>
        <p:sp>
          <p:nvSpPr>
            <p:cNvPr id="282746" name="Line 56"/>
            <p:cNvSpPr>
              <a:spLocks noChangeShapeType="1"/>
            </p:cNvSpPr>
            <p:nvPr/>
          </p:nvSpPr>
          <p:spPr bwMode="auto">
            <a:xfrm flipV="1">
              <a:off x="3408" y="1488"/>
              <a:ext cx="0" cy="816"/>
            </a:xfrm>
            <a:prstGeom prst="line">
              <a:avLst/>
            </a:prstGeom>
            <a:noFill/>
            <a:ln w="19050">
              <a:solidFill>
                <a:srgbClr val="FF3300"/>
              </a:solidFill>
              <a:round/>
            </a:ln>
          </p:spPr>
          <p:txBody>
            <a:bodyPr/>
            <a:lstStyle/>
            <a:p>
              <a:endParaRPr lang="zh-CN" altLang="en-US"/>
            </a:p>
          </p:txBody>
        </p:sp>
      </p:grpSp>
      <p:grpSp>
        <p:nvGrpSpPr>
          <p:cNvPr id="12" name="Group 57"/>
          <p:cNvGrpSpPr/>
          <p:nvPr/>
        </p:nvGrpSpPr>
        <p:grpSpPr bwMode="auto">
          <a:xfrm>
            <a:off x="5715000" y="4403725"/>
            <a:ext cx="1371600" cy="396875"/>
            <a:chOff x="3744" y="2544"/>
            <a:chExt cx="864" cy="250"/>
          </a:xfrm>
        </p:grpSpPr>
        <p:sp>
          <p:nvSpPr>
            <p:cNvPr id="282739" name="Text Box 58"/>
            <p:cNvSpPr txBox="1">
              <a:spLocks noChangeArrowheads="1"/>
            </p:cNvSpPr>
            <p:nvPr/>
          </p:nvSpPr>
          <p:spPr bwMode="auto">
            <a:xfrm>
              <a:off x="3744" y="2544"/>
              <a:ext cx="864" cy="250"/>
            </a:xfrm>
            <a:prstGeom prst="rect">
              <a:avLst/>
            </a:prstGeom>
            <a:solidFill>
              <a:srgbClr val="CCFF99"/>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pre(T    R);</a:t>
              </a:r>
              <a:endParaRPr kumimoji="1" lang="en-US" altLang="zh-CN" sz="2000">
                <a:latin typeface="Times New Roman" panose="02020603050405020304" pitchFamily="18" charset="0"/>
              </a:endParaRPr>
            </a:p>
          </p:txBody>
        </p:sp>
        <p:sp>
          <p:nvSpPr>
            <p:cNvPr id="282740" name="Line 59"/>
            <p:cNvSpPr>
              <a:spLocks noChangeShapeType="1"/>
            </p:cNvSpPr>
            <p:nvPr/>
          </p:nvSpPr>
          <p:spPr bwMode="auto">
            <a:xfrm>
              <a:off x="4176" y="2688"/>
              <a:ext cx="192" cy="0"/>
            </a:xfrm>
            <a:prstGeom prst="line">
              <a:avLst/>
            </a:prstGeom>
            <a:noFill/>
            <a:ln w="9525">
              <a:solidFill>
                <a:schemeClr val="tx1"/>
              </a:solidFill>
              <a:round/>
              <a:tailEnd type="triangle" w="med" len="med"/>
            </a:ln>
          </p:spPr>
          <p:txBody>
            <a:bodyPr/>
            <a:lstStyle/>
            <a:p>
              <a:endParaRPr lang="zh-CN" altLang="en-US"/>
            </a:p>
          </p:txBody>
        </p:sp>
      </p:grpSp>
      <p:sp>
        <p:nvSpPr>
          <p:cNvPr id="282642" name="Oval 60"/>
          <p:cNvSpPr>
            <a:spLocks noChangeArrowheads="1"/>
          </p:cNvSpPr>
          <p:nvPr/>
        </p:nvSpPr>
        <p:spPr bwMode="auto">
          <a:xfrm>
            <a:off x="7239000" y="441325"/>
            <a:ext cx="533400" cy="457200"/>
          </a:xfrm>
          <a:prstGeom prst="ellipse">
            <a:avLst/>
          </a:prstGeom>
          <a:solidFill>
            <a:srgbClr val="CCFFCC"/>
          </a:solidFill>
          <a:ln w="9525">
            <a:solidFill>
              <a:schemeClr val="tx1"/>
            </a:solidFill>
            <a:round/>
          </a:ln>
        </p:spPr>
        <p:txBody>
          <a:bodyPr wrap="none" anchor="ctr"/>
          <a:lstStyle/>
          <a:p>
            <a:pPr eaLnBrk="0" hangingPunct="0"/>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282643" name="Oval 61"/>
          <p:cNvSpPr>
            <a:spLocks noChangeArrowheads="1"/>
          </p:cNvSpPr>
          <p:nvPr/>
        </p:nvSpPr>
        <p:spPr bwMode="auto">
          <a:xfrm>
            <a:off x="8077200" y="1279525"/>
            <a:ext cx="533400" cy="457200"/>
          </a:xfrm>
          <a:prstGeom prst="ellipse">
            <a:avLst/>
          </a:prstGeom>
          <a:solidFill>
            <a:srgbClr val="FFFFCC"/>
          </a:solidFill>
          <a:ln w="9525">
            <a:solidFill>
              <a:schemeClr val="tx1"/>
            </a:solidFill>
            <a:round/>
          </a:ln>
        </p:spPr>
        <p:txBody>
          <a:bodyPr wrap="none" anchor="ctr"/>
          <a:lstStyle/>
          <a:p>
            <a:pPr eaLnBrk="0" hangingPunct="0"/>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sp>
        <p:nvSpPr>
          <p:cNvPr id="282644" name="Oval 62"/>
          <p:cNvSpPr>
            <a:spLocks noChangeArrowheads="1"/>
          </p:cNvSpPr>
          <p:nvPr/>
        </p:nvSpPr>
        <p:spPr bwMode="auto">
          <a:xfrm>
            <a:off x="6400800" y="1279525"/>
            <a:ext cx="533400" cy="457200"/>
          </a:xfrm>
          <a:prstGeom prst="ellipse">
            <a:avLst/>
          </a:prstGeom>
          <a:solidFill>
            <a:srgbClr val="CCFFCC"/>
          </a:solidFill>
          <a:ln w="9525">
            <a:solidFill>
              <a:schemeClr val="tx1"/>
            </a:solidFill>
            <a:round/>
          </a:ln>
        </p:spPr>
        <p:txBody>
          <a:bodyPr wrap="none" anchor="ctr"/>
          <a:lstStyle/>
          <a:p>
            <a:pPr eaLnBrk="0" hangingPunct="0"/>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282645" name="Oval 63"/>
          <p:cNvSpPr>
            <a:spLocks noChangeArrowheads="1"/>
          </p:cNvSpPr>
          <p:nvPr/>
        </p:nvSpPr>
        <p:spPr bwMode="auto">
          <a:xfrm>
            <a:off x="7315200" y="2346325"/>
            <a:ext cx="533400" cy="457200"/>
          </a:xfrm>
          <a:prstGeom prst="ellipse">
            <a:avLst/>
          </a:prstGeom>
          <a:solidFill>
            <a:srgbClr val="99CCFF"/>
          </a:solidFill>
          <a:ln w="9525">
            <a:solidFill>
              <a:schemeClr val="tx1"/>
            </a:solidFill>
            <a:round/>
          </a:ln>
        </p:spPr>
        <p:txBody>
          <a:bodyPr wrap="none" anchor="ctr"/>
          <a:lstStyle/>
          <a:p>
            <a:pPr eaLnBrk="0" hangingPunct="0"/>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cxnSp>
        <p:nvCxnSpPr>
          <p:cNvPr id="282646" name="AutoShape 64"/>
          <p:cNvCxnSpPr>
            <a:cxnSpLocks noChangeShapeType="1"/>
            <a:stCxn id="282642" idx="3"/>
            <a:endCxn id="282644" idx="7"/>
          </p:cNvCxnSpPr>
          <p:nvPr/>
        </p:nvCxnSpPr>
        <p:spPr bwMode="auto">
          <a:xfrm flipH="1">
            <a:off x="6856413" y="831850"/>
            <a:ext cx="460375" cy="514350"/>
          </a:xfrm>
          <a:prstGeom prst="straightConnector1">
            <a:avLst/>
          </a:prstGeom>
          <a:noFill/>
          <a:ln w="9525">
            <a:solidFill>
              <a:schemeClr val="tx1"/>
            </a:solidFill>
            <a:round/>
          </a:ln>
        </p:spPr>
      </p:cxnSp>
      <p:cxnSp>
        <p:nvCxnSpPr>
          <p:cNvPr id="282647" name="AutoShape 65"/>
          <p:cNvCxnSpPr>
            <a:cxnSpLocks noChangeShapeType="1"/>
            <a:stCxn id="282642" idx="5"/>
            <a:endCxn id="282643" idx="1"/>
          </p:cNvCxnSpPr>
          <p:nvPr/>
        </p:nvCxnSpPr>
        <p:spPr bwMode="auto">
          <a:xfrm>
            <a:off x="7694613" y="831850"/>
            <a:ext cx="460375" cy="514350"/>
          </a:xfrm>
          <a:prstGeom prst="straightConnector1">
            <a:avLst/>
          </a:prstGeom>
          <a:noFill/>
          <a:ln w="9525">
            <a:solidFill>
              <a:schemeClr val="tx1"/>
            </a:solidFill>
            <a:round/>
          </a:ln>
        </p:spPr>
      </p:cxnSp>
      <p:cxnSp>
        <p:nvCxnSpPr>
          <p:cNvPr id="282648" name="AutoShape 66"/>
          <p:cNvCxnSpPr>
            <a:cxnSpLocks noChangeShapeType="1"/>
            <a:stCxn id="282644" idx="5"/>
            <a:endCxn id="282645" idx="1"/>
          </p:cNvCxnSpPr>
          <p:nvPr/>
        </p:nvCxnSpPr>
        <p:spPr bwMode="auto">
          <a:xfrm>
            <a:off x="6856413" y="1670050"/>
            <a:ext cx="536575" cy="742950"/>
          </a:xfrm>
          <a:prstGeom prst="straightConnector1">
            <a:avLst/>
          </a:prstGeom>
          <a:noFill/>
          <a:ln w="9525">
            <a:solidFill>
              <a:schemeClr val="tx1"/>
            </a:solidFill>
            <a:round/>
          </a:ln>
        </p:spPr>
      </p:cxnSp>
      <p:grpSp>
        <p:nvGrpSpPr>
          <p:cNvPr id="13" name="Group 67"/>
          <p:cNvGrpSpPr/>
          <p:nvPr/>
        </p:nvGrpSpPr>
        <p:grpSpPr bwMode="auto">
          <a:xfrm>
            <a:off x="3581400" y="1279525"/>
            <a:ext cx="3352800" cy="2911475"/>
            <a:chOff x="2400" y="672"/>
            <a:chExt cx="2112" cy="1834"/>
          </a:xfrm>
        </p:grpSpPr>
        <p:grpSp>
          <p:nvGrpSpPr>
            <p:cNvPr id="282731" name="Group 68"/>
            <p:cNvGrpSpPr/>
            <p:nvPr/>
          </p:nvGrpSpPr>
          <p:grpSpPr bwMode="auto">
            <a:xfrm>
              <a:off x="2400" y="1728"/>
              <a:ext cx="864" cy="778"/>
              <a:chOff x="2400" y="1632"/>
              <a:chExt cx="864" cy="778"/>
            </a:xfrm>
          </p:grpSpPr>
          <p:sp>
            <p:nvSpPr>
              <p:cNvPr id="282733" name="Text Box 69"/>
              <p:cNvSpPr txBox="1">
                <a:spLocks noChangeArrowheads="1"/>
              </p:cNvSpPr>
              <p:nvPr/>
            </p:nvSpPr>
            <p:spPr bwMode="auto">
              <a:xfrm>
                <a:off x="2400" y="1632"/>
                <a:ext cx="240" cy="250"/>
              </a:xfrm>
              <a:prstGeom prst="rect">
                <a:avLst/>
              </a:prstGeom>
              <a:solidFill>
                <a:srgbClr val="CCFFCC"/>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T</a:t>
                </a:r>
                <a:endParaRPr kumimoji="1" lang="en-US" altLang="zh-CN" sz="2000">
                  <a:latin typeface="Times New Roman" panose="02020603050405020304" pitchFamily="18" charset="0"/>
                </a:endParaRPr>
              </a:p>
            </p:txBody>
          </p:sp>
          <p:sp>
            <p:nvSpPr>
              <p:cNvPr id="282734" name="Line 70"/>
              <p:cNvSpPr>
                <a:spLocks noChangeShapeType="1"/>
              </p:cNvSpPr>
              <p:nvPr/>
            </p:nvSpPr>
            <p:spPr bwMode="auto">
              <a:xfrm>
                <a:off x="2592" y="1776"/>
                <a:ext cx="192" cy="0"/>
              </a:xfrm>
              <a:prstGeom prst="line">
                <a:avLst/>
              </a:prstGeom>
              <a:noFill/>
              <a:ln w="9525">
                <a:solidFill>
                  <a:schemeClr val="tx1"/>
                </a:solidFill>
                <a:round/>
                <a:tailEnd type="triangle" w="med" len="med"/>
              </a:ln>
            </p:spPr>
            <p:txBody>
              <a:bodyPr/>
              <a:lstStyle/>
              <a:p>
                <a:endParaRPr lang="zh-CN" altLang="en-US"/>
              </a:p>
            </p:txBody>
          </p:sp>
          <p:sp>
            <p:nvSpPr>
              <p:cNvPr id="282735" name="Oval 71"/>
              <p:cNvSpPr>
                <a:spLocks noChangeArrowheads="1"/>
              </p:cNvSpPr>
              <p:nvPr/>
            </p:nvSpPr>
            <p:spPr bwMode="auto">
              <a:xfrm>
                <a:off x="2784" y="1680"/>
                <a:ext cx="192" cy="192"/>
              </a:xfrm>
              <a:prstGeom prst="ellipse">
                <a:avLst/>
              </a:prstGeom>
              <a:solidFill>
                <a:srgbClr val="CCFFCC"/>
              </a:solidFill>
              <a:ln w="9525">
                <a:solidFill>
                  <a:schemeClr val="tx1"/>
                </a:solidFill>
                <a:round/>
              </a:ln>
            </p:spPr>
            <p:txBody>
              <a:bodyPr wrap="none" anchor="ctr"/>
              <a:lstStyle/>
              <a:p>
                <a:pPr eaLnBrk="0" hangingPunct="0"/>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282736" name="Text Box 72"/>
              <p:cNvSpPr txBox="1">
                <a:spLocks noChangeArrowheads="1"/>
              </p:cNvSpPr>
              <p:nvPr/>
            </p:nvSpPr>
            <p:spPr bwMode="auto">
              <a:xfrm>
                <a:off x="2400" y="1920"/>
                <a:ext cx="864" cy="250"/>
              </a:xfrm>
              <a:prstGeom prst="rect">
                <a:avLst/>
              </a:prstGeom>
              <a:solidFill>
                <a:srgbClr val="CCFFCC"/>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printf(B);</a:t>
                </a:r>
                <a:endParaRPr kumimoji="1" lang="en-US" altLang="zh-CN" sz="2000">
                  <a:latin typeface="Times New Roman" panose="02020603050405020304" pitchFamily="18" charset="0"/>
                </a:endParaRPr>
              </a:p>
            </p:txBody>
          </p:sp>
          <p:sp>
            <p:nvSpPr>
              <p:cNvPr id="282737" name="Text Box 73"/>
              <p:cNvSpPr txBox="1">
                <a:spLocks noChangeArrowheads="1"/>
              </p:cNvSpPr>
              <p:nvPr/>
            </p:nvSpPr>
            <p:spPr bwMode="auto">
              <a:xfrm>
                <a:off x="2400" y="2160"/>
                <a:ext cx="864" cy="250"/>
              </a:xfrm>
              <a:prstGeom prst="rect">
                <a:avLst/>
              </a:prstGeom>
              <a:solidFill>
                <a:srgbClr val="CCFFCC"/>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pre(T    L);</a:t>
                </a:r>
                <a:endParaRPr kumimoji="1" lang="en-US" altLang="zh-CN" sz="2000">
                  <a:latin typeface="Times New Roman" panose="02020603050405020304" pitchFamily="18" charset="0"/>
                </a:endParaRPr>
              </a:p>
            </p:txBody>
          </p:sp>
          <p:sp>
            <p:nvSpPr>
              <p:cNvPr id="282738" name="Line 74"/>
              <p:cNvSpPr>
                <a:spLocks noChangeShapeType="1"/>
              </p:cNvSpPr>
              <p:nvPr/>
            </p:nvSpPr>
            <p:spPr bwMode="auto">
              <a:xfrm>
                <a:off x="2832" y="2304"/>
                <a:ext cx="144" cy="0"/>
              </a:xfrm>
              <a:prstGeom prst="line">
                <a:avLst/>
              </a:prstGeom>
              <a:noFill/>
              <a:ln w="9525">
                <a:solidFill>
                  <a:schemeClr val="tx1"/>
                </a:solidFill>
                <a:round/>
                <a:tailEnd type="triangle" w="med" len="med"/>
              </a:ln>
            </p:spPr>
            <p:txBody>
              <a:bodyPr/>
              <a:lstStyle/>
              <a:p>
                <a:endParaRPr lang="zh-CN" altLang="en-US"/>
              </a:p>
            </p:txBody>
          </p:sp>
        </p:grpSp>
        <p:sp>
          <p:nvSpPr>
            <p:cNvPr id="282732" name="Oval 75"/>
            <p:cNvSpPr>
              <a:spLocks noChangeArrowheads="1"/>
            </p:cNvSpPr>
            <p:nvPr/>
          </p:nvSpPr>
          <p:spPr bwMode="auto">
            <a:xfrm>
              <a:off x="4176" y="672"/>
              <a:ext cx="336" cy="288"/>
            </a:xfrm>
            <a:prstGeom prst="ellipse">
              <a:avLst/>
            </a:prstGeom>
            <a:solidFill>
              <a:srgbClr val="CCFFCC"/>
            </a:solidFill>
            <a:ln w="9525">
              <a:solidFill>
                <a:schemeClr val="tx1"/>
              </a:solidFill>
              <a:round/>
            </a:ln>
          </p:spPr>
          <p:txBody>
            <a:bodyPr wrap="none" anchor="ctr"/>
            <a:lstStyle/>
            <a:p>
              <a:pPr eaLnBrk="0" hangingPunct="0"/>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grpSp>
      <p:grpSp>
        <p:nvGrpSpPr>
          <p:cNvPr id="15" name="Group 76"/>
          <p:cNvGrpSpPr/>
          <p:nvPr/>
        </p:nvGrpSpPr>
        <p:grpSpPr bwMode="auto">
          <a:xfrm>
            <a:off x="1676400" y="441325"/>
            <a:ext cx="6096000" cy="4206875"/>
            <a:chOff x="1200" y="144"/>
            <a:chExt cx="3840" cy="2650"/>
          </a:xfrm>
        </p:grpSpPr>
        <p:grpSp>
          <p:nvGrpSpPr>
            <p:cNvPr id="282723" name="Group 77"/>
            <p:cNvGrpSpPr/>
            <p:nvPr/>
          </p:nvGrpSpPr>
          <p:grpSpPr bwMode="auto">
            <a:xfrm>
              <a:off x="1200" y="2016"/>
              <a:ext cx="864" cy="778"/>
              <a:chOff x="1200" y="1920"/>
              <a:chExt cx="864" cy="778"/>
            </a:xfrm>
          </p:grpSpPr>
          <p:sp>
            <p:nvSpPr>
              <p:cNvPr id="282725" name="Text Box 78"/>
              <p:cNvSpPr txBox="1">
                <a:spLocks noChangeArrowheads="1"/>
              </p:cNvSpPr>
              <p:nvPr/>
            </p:nvSpPr>
            <p:spPr bwMode="auto">
              <a:xfrm>
                <a:off x="1200" y="1920"/>
                <a:ext cx="240" cy="250"/>
              </a:xfrm>
              <a:prstGeom prst="rect">
                <a:avLst/>
              </a:prstGeom>
              <a:solidFill>
                <a:srgbClr val="CCFFCC"/>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T</a:t>
                </a:r>
                <a:endParaRPr kumimoji="1" lang="en-US" altLang="zh-CN" sz="2000">
                  <a:latin typeface="Times New Roman" panose="02020603050405020304" pitchFamily="18" charset="0"/>
                </a:endParaRPr>
              </a:p>
            </p:txBody>
          </p:sp>
          <p:sp>
            <p:nvSpPr>
              <p:cNvPr id="282726" name="Line 79"/>
              <p:cNvSpPr>
                <a:spLocks noChangeShapeType="1"/>
              </p:cNvSpPr>
              <p:nvPr/>
            </p:nvSpPr>
            <p:spPr bwMode="auto">
              <a:xfrm>
                <a:off x="1392" y="2064"/>
                <a:ext cx="192" cy="0"/>
              </a:xfrm>
              <a:prstGeom prst="line">
                <a:avLst/>
              </a:prstGeom>
              <a:noFill/>
              <a:ln w="9525">
                <a:solidFill>
                  <a:schemeClr val="tx1"/>
                </a:solidFill>
                <a:round/>
                <a:tailEnd type="triangle" w="med" len="med"/>
              </a:ln>
            </p:spPr>
            <p:txBody>
              <a:bodyPr/>
              <a:lstStyle/>
              <a:p>
                <a:endParaRPr lang="zh-CN" altLang="en-US"/>
              </a:p>
            </p:txBody>
          </p:sp>
          <p:sp>
            <p:nvSpPr>
              <p:cNvPr id="282727" name="Oval 80"/>
              <p:cNvSpPr>
                <a:spLocks noChangeArrowheads="1"/>
              </p:cNvSpPr>
              <p:nvPr/>
            </p:nvSpPr>
            <p:spPr bwMode="auto">
              <a:xfrm>
                <a:off x="1584" y="1968"/>
                <a:ext cx="192" cy="192"/>
              </a:xfrm>
              <a:prstGeom prst="ellipse">
                <a:avLst/>
              </a:prstGeom>
              <a:solidFill>
                <a:srgbClr val="CCFFCC"/>
              </a:solidFill>
              <a:ln w="9525">
                <a:solidFill>
                  <a:schemeClr val="tx1"/>
                </a:solidFill>
                <a:round/>
              </a:ln>
            </p:spPr>
            <p:txBody>
              <a:bodyPr wrap="none" anchor="ctr"/>
              <a:lstStyle/>
              <a:p>
                <a:pPr eaLnBrk="0" hangingPunct="0"/>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282728" name="Text Box 81"/>
              <p:cNvSpPr txBox="1">
                <a:spLocks noChangeArrowheads="1"/>
              </p:cNvSpPr>
              <p:nvPr/>
            </p:nvSpPr>
            <p:spPr bwMode="auto">
              <a:xfrm>
                <a:off x="1200" y="2208"/>
                <a:ext cx="864" cy="250"/>
              </a:xfrm>
              <a:prstGeom prst="rect">
                <a:avLst/>
              </a:prstGeom>
              <a:solidFill>
                <a:srgbClr val="CCFFCC"/>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printf(A);</a:t>
                </a:r>
                <a:endParaRPr kumimoji="1" lang="en-US" altLang="zh-CN" sz="2000">
                  <a:latin typeface="Times New Roman" panose="02020603050405020304" pitchFamily="18" charset="0"/>
                </a:endParaRPr>
              </a:p>
            </p:txBody>
          </p:sp>
          <p:sp>
            <p:nvSpPr>
              <p:cNvPr id="282729" name="Text Box 82"/>
              <p:cNvSpPr txBox="1">
                <a:spLocks noChangeArrowheads="1"/>
              </p:cNvSpPr>
              <p:nvPr/>
            </p:nvSpPr>
            <p:spPr bwMode="auto">
              <a:xfrm>
                <a:off x="1200" y="2448"/>
                <a:ext cx="864" cy="250"/>
              </a:xfrm>
              <a:prstGeom prst="rect">
                <a:avLst/>
              </a:prstGeom>
              <a:solidFill>
                <a:srgbClr val="CCFFCC"/>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pre(T    L);</a:t>
                </a:r>
                <a:endParaRPr kumimoji="1" lang="en-US" altLang="zh-CN" sz="2000">
                  <a:latin typeface="Times New Roman" panose="02020603050405020304" pitchFamily="18" charset="0"/>
                </a:endParaRPr>
              </a:p>
            </p:txBody>
          </p:sp>
          <p:sp>
            <p:nvSpPr>
              <p:cNvPr id="282730" name="Line 83"/>
              <p:cNvSpPr>
                <a:spLocks noChangeShapeType="1"/>
              </p:cNvSpPr>
              <p:nvPr/>
            </p:nvSpPr>
            <p:spPr bwMode="auto">
              <a:xfrm>
                <a:off x="1632" y="2592"/>
                <a:ext cx="144" cy="0"/>
              </a:xfrm>
              <a:prstGeom prst="line">
                <a:avLst/>
              </a:prstGeom>
              <a:noFill/>
              <a:ln w="9525">
                <a:solidFill>
                  <a:schemeClr val="tx1"/>
                </a:solidFill>
                <a:round/>
                <a:tailEnd type="triangle" w="med" len="med"/>
              </a:ln>
            </p:spPr>
            <p:txBody>
              <a:bodyPr/>
              <a:lstStyle/>
              <a:p>
                <a:endParaRPr lang="zh-CN" altLang="en-US"/>
              </a:p>
            </p:txBody>
          </p:sp>
        </p:grpSp>
        <p:sp>
          <p:nvSpPr>
            <p:cNvPr id="282724" name="Oval 84"/>
            <p:cNvSpPr>
              <a:spLocks noChangeArrowheads="1"/>
            </p:cNvSpPr>
            <p:nvPr/>
          </p:nvSpPr>
          <p:spPr bwMode="auto">
            <a:xfrm>
              <a:off x="4704" y="144"/>
              <a:ext cx="336" cy="288"/>
            </a:xfrm>
            <a:prstGeom prst="ellipse">
              <a:avLst/>
            </a:prstGeom>
            <a:solidFill>
              <a:srgbClr val="CCFFCC"/>
            </a:solidFill>
            <a:ln w="9525">
              <a:solidFill>
                <a:schemeClr val="tx1"/>
              </a:solidFill>
              <a:round/>
            </a:ln>
          </p:spPr>
          <p:txBody>
            <a:bodyPr wrap="none" anchor="ctr"/>
            <a:lstStyle/>
            <a:p>
              <a:pPr eaLnBrk="0" hangingPunct="0"/>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grpSp>
      <p:grpSp>
        <p:nvGrpSpPr>
          <p:cNvPr id="17" name="Group 85"/>
          <p:cNvGrpSpPr/>
          <p:nvPr/>
        </p:nvGrpSpPr>
        <p:grpSpPr bwMode="auto">
          <a:xfrm>
            <a:off x="5715000" y="2346325"/>
            <a:ext cx="2133600" cy="2073275"/>
            <a:chOff x="3744" y="1344"/>
            <a:chExt cx="1344" cy="1306"/>
          </a:xfrm>
        </p:grpSpPr>
        <p:grpSp>
          <p:nvGrpSpPr>
            <p:cNvPr id="282715" name="Group 86"/>
            <p:cNvGrpSpPr/>
            <p:nvPr/>
          </p:nvGrpSpPr>
          <p:grpSpPr bwMode="auto">
            <a:xfrm>
              <a:off x="3744" y="1872"/>
              <a:ext cx="864" cy="778"/>
              <a:chOff x="3744" y="1776"/>
              <a:chExt cx="864" cy="778"/>
            </a:xfrm>
          </p:grpSpPr>
          <p:sp>
            <p:nvSpPr>
              <p:cNvPr id="282717" name="Text Box 87"/>
              <p:cNvSpPr txBox="1">
                <a:spLocks noChangeArrowheads="1"/>
              </p:cNvSpPr>
              <p:nvPr/>
            </p:nvSpPr>
            <p:spPr bwMode="auto">
              <a:xfrm>
                <a:off x="3744" y="1776"/>
                <a:ext cx="240" cy="250"/>
              </a:xfrm>
              <a:prstGeom prst="rect">
                <a:avLst/>
              </a:prstGeom>
              <a:solidFill>
                <a:srgbClr val="99CCFF"/>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T</a:t>
                </a:r>
                <a:endParaRPr kumimoji="1" lang="en-US" altLang="zh-CN" sz="2000">
                  <a:latin typeface="Times New Roman" panose="02020603050405020304" pitchFamily="18" charset="0"/>
                </a:endParaRPr>
              </a:p>
            </p:txBody>
          </p:sp>
          <p:sp>
            <p:nvSpPr>
              <p:cNvPr id="282718" name="Line 88"/>
              <p:cNvSpPr>
                <a:spLocks noChangeShapeType="1"/>
              </p:cNvSpPr>
              <p:nvPr/>
            </p:nvSpPr>
            <p:spPr bwMode="auto">
              <a:xfrm>
                <a:off x="3936" y="1920"/>
                <a:ext cx="192" cy="0"/>
              </a:xfrm>
              <a:prstGeom prst="line">
                <a:avLst/>
              </a:prstGeom>
              <a:noFill/>
              <a:ln w="9525">
                <a:solidFill>
                  <a:schemeClr val="tx1"/>
                </a:solidFill>
                <a:round/>
                <a:tailEnd type="triangle" w="med" len="med"/>
              </a:ln>
            </p:spPr>
            <p:txBody>
              <a:bodyPr/>
              <a:lstStyle/>
              <a:p>
                <a:endParaRPr lang="zh-CN" altLang="en-US"/>
              </a:p>
            </p:txBody>
          </p:sp>
          <p:sp>
            <p:nvSpPr>
              <p:cNvPr id="282719" name="Oval 89"/>
              <p:cNvSpPr>
                <a:spLocks noChangeArrowheads="1"/>
              </p:cNvSpPr>
              <p:nvPr/>
            </p:nvSpPr>
            <p:spPr bwMode="auto">
              <a:xfrm>
                <a:off x="4176" y="1824"/>
                <a:ext cx="192" cy="192"/>
              </a:xfrm>
              <a:prstGeom prst="ellipse">
                <a:avLst/>
              </a:prstGeom>
              <a:solidFill>
                <a:srgbClr val="99CCFF"/>
              </a:solidFill>
              <a:ln w="9525">
                <a:solidFill>
                  <a:schemeClr val="tx1"/>
                </a:solidFill>
                <a:round/>
              </a:ln>
            </p:spPr>
            <p:txBody>
              <a:bodyPr wrap="none" anchor="ctr"/>
              <a:lstStyle/>
              <a:p>
                <a:pPr eaLnBrk="0" hangingPunct="0"/>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282720" name="Text Box 90"/>
              <p:cNvSpPr txBox="1">
                <a:spLocks noChangeArrowheads="1"/>
              </p:cNvSpPr>
              <p:nvPr/>
            </p:nvSpPr>
            <p:spPr bwMode="auto">
              <a:xfrm>
                <a:off x="3744" y="2064"/>
                <a:ext cx="864" cy="250"/>
              </a:xfrm>
              <a:prstGeom prst="rect">
                <a:avLst/>
              </a:prstGeom>
              <a:solidFill>
                <a:srgbClr val="99CCFF"/>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printf(D);</a:t>
                </a:r>
                <a:endParaRPr kumimoji="1" lang="en-US" altLang="zh-CN" sz="2000">
                  <a:latin typeface="Times New Roman" panose="02020603050405020304" pitchFamily="18" charset="0"/>
                </a:endParaRPr>
              </a:p>
            </p:txBody>
          </p:sp>
          <p:sp>
            <p:nvSpPr>
              <p:cNvPr id="282721" name="Text Box 91"/>
              <p:cNvSpPr txBox="1">
                <a:spLocks noChangeArrowheads="1"/>
              </p:cNvSpPr>
              <p:nvPr/>
            </p:nvSpPr>
            <p:spPr bwMode="auto">
              <a:xfrm>
                <a:off x="3744" y="2304"/>
                <a:ext cx="864" cy="250"/>
              </a:xfrm>
              <a:prstGeom prst="rect">
                <a:avLst/>
              </a:prstGeom>
              <a:solidFill>
                <a:srgbClr val="99CCFF"/>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pre(T    L);</a:t>
                </a:r>
                <a:endParaRPr kumimoji="1" lang="en-US" altLang="zh-CN" sz="2000">
                  <a:latin typeface="Times New Roman" panose="02020603050405020304" pitchFamily="18" charset="0"/>
                </a:endParaRPr>
              </a:p>
            </p:txBody>
          </p:sp>
          <p:sp>
            <p:nvSpPr>
              <p:cNvPr id="282722" name="Line 92"/>
              <p:cNvSpPr>
                <a:spLocks noChangeShapeType="1"/>
              </p:cNvSpPr>
              <p:nvPr/>
            </p:nvSpPr>
            <p:spPr bwMode="auto">
              <a:xfrm>
                <a:off x="4176" y="2448"/>
                <a:ext cx="192" cy="0"/>
              </a:xfrm>
              <a:prstGeom prst="line">
                <a:avLst/>
              </a:prstGeom>
              <a:noFill/>
              <a:ln w="9525">
                <a:solidFill>
                  <a:schemeClr val="tx1"/>
                </a:solidFill>
                <a:round/>
                <a:tailEnd type="triangle" w="med" len="med"/>
              </a:ln>
            </p:spPr>
            <p:txBody>
              <a:bodyPr/>
              <a:lstStyle/>
              <a:p>
                <a:endParaRPr lang="zh-CN" altLang="en-US"/>
              </a:p>
            </p:txBody>
          </p:sp>
        </p:grpSp>
        <p:sp>
          <p:nvSpPr>
            <p:cNvPr id="282716" name="Oval 93"/>
            <p:cNvSpPr>
              <a:spLocks noChangeArrowheads="1"/>
            </p:cNvSpPr>
            <p:nvPr/>
          </p:nvSpPr>
          <p:spPr bwMode="auto">
            <a:xfrm>
              <a:off x="4752" y="1344"/>
              <a:ext cx="336" cy="288"/>
            </a:xfrm>
            <a:prstGeom prst="ellipse">
              <a:avLst/>
            </a:prstGeom>
            <a:solidFill>
              <a:srgbClr val="99CCFF"/>
            </a:solidFill>
            <a:ln w="9525">
              <a:solidFill>
                <a:schemeClr val="tx1"/>
              </a:solidFill>
              <a:round/>
            </a:ln>
          </p:spPr>
          <p:txBody>
            <a:bodyPr wrap="none" anchor="ctr"/>
            <a:lstStyle/>
            <a:p>
              <a:pPr eaLnBrk="0" hangingPunct="0"/>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grpSp>
      <p:grpSp>
        <p:nvGrpSpPr>
          <p:cNvPr id="19" name="Group 94"/>
          <p:cNvGrpSpPr/>
          <p:nvPr/>
        </p:nvGrpSpPr>
        <p:grpSpPr bwMode="auto">
          <a:xfrm>
            <a:off x="3657600" y="1255713"/>
            <a:ext cx="4953000" cy="4740275"/>
            <a:chOff x="2448" y="672"/>
            <a:chExt cx="3120" cy="2986"/>
          </a:xfrm>
        </p:grpSpPr>
        <p:grpSp>
          <p:nvGrpSpPr>
            <p:cNvPr id="282707" name="Group 95"/>
            <p:cNvGrpSpPr/>
            <p:nvPr/>
          </p:nvGrpSpPr>
          <p:grpSpPr bwMode="auto">
            <a:xfrm>
              <a:off x="2448" y="2880"/>
              <a:ext cx="864" cy="778"/>
              <a:chOff x="2448" y="2784"/>
              <a:chExt cx="864" cy="778"/>
            </a:xfrm>
          </p:grpSpPr>
          <p:sp>
            <p:nvSpPr>
              <p:cNvPr id="282709" name="Text Box 96"/>
              <p:cNvSpPr txBox="1">
                <a:spLocks noChangeArrowheads="1"/>
              </p:cNvSpPr>
              <p:nvPr/>
            </p:nvSpPr>
            <p:spPr bwMode="auto">
              <a:xfrm>
                <a:off x="2448" y="2784"/>
                <a:ext cx="240" cy="250"/>
              </a:xfrm>
              <a:prstGeom prst="rect">
                <a:avLst/>
              </a:prstGeom>
              <a:solidFill>
                <a:srgbClr val="FFFFCC"/>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T</a:t>
                </a:r>
                <a:endParaRPr kumimoji="1" lang="en-US" altLang="zh-CN" sz="2000">
                  <a:latin typeface="Times New Roman" panose="02020603050405020304" pitchFamily="18" charset="0"/>
                </a:endParaRPr>
              </a:p>
            </p:txBody>
          </p:sp>
          <p:sp>
            <p:nvSpPr>
              <p:cNvPr id="282710" name="Line 97"/>
              <p:cNvSpPr>
                <a:spLocks noChangeShapeType="1"/>
              </p:cNvSpPr>
              <p:nvPr/>
            </p:nvSpPr>
            <p:spPr bwMode="auto">
              <a:xfrm>
                <a:off x="2640" y="2928"/>
                <a:ext cx="192" cy="0"/>
              </a:xfrm>
              <a:prstGeom prst="line">
                <a:avLst/>
              </a:prstGeom>
              <a:noFill/>
              <a:ln w="9525">
                <a:solidFill>
                  <a:schemeClr val="tx1"/>
                </a:solidFill>
                <a:round/>
                <a:tailEnd type="triangle" w="med" len="med"/>
              </a:ln>
            </p:spPr>
            <p:txBody>
              <a:bodyPr/>
              <a:lstStyle/>
              <a:p>
                <a:endParaRPr lang="zh-CN" altLang="en-US"/>
              </a:p>
            </p:txBody>
          </p:sp>
          <p:sp>
            <p:nvSpPr>
              <p:cNvPr id="282711" name="Oval 98"/>
              <p:cNvSpPr>
                <a:spLocks noChangeArrowheads="1"/>
              </p:cNvSpPr>
              <p:nvPr/>
            </p:nvSpPr>
            <p:spPr bwMode="auto">
              <a:xfrm>
                <a:off x="2880" y="2832"/>
                <a:ext cx="192" cy="192"/>
              </a:xfrm>
              <a:prstGeom prst="ellipse">
                <a:avLst/>
              </a:prstGeom>
              <a:solidFill>
                <a:srgbClr val="FFFFCC"/>
              </a:solidFill>
              <a:ln w="9525">
                <a:solidFill>
                  <a:schemeClr val="tx1"/>
                </a:solidFill>
                <a:round/>
              </a:ln>
            </p:spPr>
            <p:txBody>
              <a:bodyPr wrap="none" anchor="ctr"/>
              <a:lstStyle/>
              <a:p>
                <a:pPr eaLnBrk="0" hangingPunct="0"/>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282712" name="Text Box 99"/>
              <p:cNvSpPr txBox="1">
                <a:spLocks noChangeArrowheads="1"/>
              </p:cNvSpPr>
              <p:nvPr/>
            </p:nvSpPr>
            <p:spPr bwMode="auto">
              <a:xfrm>
                <a:off x="2448" y="3072"/>
                <a:ext cx="864" cy="250"/>
              </a:xfrm>
              <a:prstGeom prst="rect">
                <a:avLst/>
              </a:prstGeom>
              <a:solidFill>
                <a:srgbClr val="FFFFCC"/>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printf(C);</a:t>
                </a:r>
                <a:endParaRPr kumimoji="1" lang="en-US" altLang="zh-CN" sz="2000">
                  <a:latin typeface="Times New Roman" panose="02020603050405020304" pitchFamily="18" charset="0"/>
                </a:endParaRPr>
              </a:p>
            </p:txBody>
          </p:sp>
          <p:sp>
            <p:nvSpPr>
              <p:cNvPr id="282713" name="Text Box 100"/>
              <p:cNvSpPr txBox="1">
                <a:spLocks noChangeArrowheads="1"/>
              </p:cNvSpPr>
              <p:nvPr/>
            </p:nvSpPr>
            <p:spPr bwMode="auto">
              <a:xfrm>
                <a:off x="2448" y="3312"/>
                <a:ext cx="864" cy="250"/>
              </a:xfrm>
              <a:prstGeom prst="rect">
                <a:avLst/>
              </a:prstGeom>
              <a:solidFill>
                <a:srgbClr val="FFFFCC"/>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pre(T    L);</a:t>
                </a:r>
                <a:endParaRPr kumimoji="1" lang="en-US" altLang="zh-CN" sz="2000">
                  <a:latin typeface="Times New Roman" panose="02020603050405020304" pitchFamily="18" charset="0"/>
                </a:endParaRPr>
              </a:p>
            </p:txBody>
          </p:sp>
          <p:sp>
            <p:nvSpPr>
              <p:cNvPr id="282714" name="Line 101"/>
              <p:cNvSpPr>
                <a:spLocks noChangeShapeType="1"/>
              </p:cNvSpPr>
              <p:nvPr/>
            </p:nvSpPr>
            <p:spPr bwMode="auto">
              <a:xfrm>
                <a:off x="2880" y="3456"/>
                <a:ext cx="144" cy="0"/>
              </a:xfrm>
              <a:prstGeom prst="line">
                <a:avLst/>
              </a:prstGeom>
              <a:noFill/>
              <a:ln w="9525">
                <a:solidFill>
                  <a:schemeClr val="tx1"/>
                </a:solidFill>
                <a:round/>
                <a:tailEnd type="triangle" w="med" len="med"/>
              </a:ln>
            </p:spPr>
            <p:txBody>
              <a:bodyPr/>
              <a:lstStyle/>
              <a:p>
                <a:endParaRPr lang="zh-CN" altLang="en-US"/>
              </a:p>
            </p:txBody>
          </p:sp>
        </p:grpSp>
        <p:sp>
          <p:nvSpPr>
            <p:cNvPr id="282708" name="Oval 102"/>
            <p:cNvSpPr>
              <a:spLocks noChangeArrowheads="1"/>
            </p:cNvSpPr>
            <p:nvPr/>
          </p:nvSpPr>
          <p:spPr bwMode="auto">
            <a:xfrm>
              <a:off x="5232" y="672"/>
              <a:ext cx="336" cy="288"/>
            </a:xfrm>
            <a:prstGeom prst="ellipse">
              <a:avLst/>
            </a:prstGeom>
            <a:solidFill>
              <a:srgbClr val="FFFFCC"/>
            </a:solidFill>
            <a:ln w="9525">
              <a:solidFill>
                <a:schemeClr val="tx1"/>
              </a:solidFill>
              <a:round/>
            </a:ln>
          </p:spPr>
          <p:txBody>
            <a:bodyPr wrap="none" anchor="ctr"/>
            <a:lstStyle/>
            <a:p>
              <a:pPr eaLnBrk="0" hangingPunct="0"/>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grpSp>
      <p:grpSp>
        <p:nvGrpSpPr>
          <p:cNvPr id="21" name="Group 103"/>
          <p:cNvGrpSpPr/>
          <p:nvPr/>
        </p:nvGrpSpPr>
        <p:grpSpPr bwMode="auto">
          <a:xfrm>
            <a:off x="2971800" y="746125"/>
            <a:ext cx="4038600" cy="3886200"/>
            <a:chOff x="2016" y="336"/>
            <a:chExt cx="2544" cy="2448"/>
          </a:xfrm>
        </p:grpSpPr>
        <p:grpSp>
          <p:nvGrpSpPr>
            <p:cNvPr id="282701" name="Group 104"/>
            <p:cNvGrpSpPr/>
            <p:nvPr/>
          </p:nvGrpSpPr>
          <p:grpSpPr bwMode="auto">
            <a:xfrm>
              <a:off x="2016" y="1680"/>
              <a:ext cx="384" cy="1104"/>
              <a:chOff x="2016" y="1584"/>
              <a:chExt cx="384" cy="1104"/>
            </a:xfrm>
          </p:grpSpPr>
          <p:sp>
            <p:nvSpPr>
              <p:cNvPr id="282703" name="Line 105"/>
              <p:cNvSpPr>
                <a:spLocks noChangeShapeType="1"/>
              </p:cNvSpPr>
              <p:nvPr/>
            </p:nvSpPr>
            <p:spPr bwMode="auto">
              <a:xfrm>
                <a:off x="2256" y="1584"/>
                <a:ext cx="144" cy="0"/>
              </a:xfrm>
              <a:prstGeom prst="line">
                <a:avLst/>
              </a:prstGeom>
              <a:noFill/>
              <a:ln w="19050">
                <a:solidFill>
                  <a:srgbClr val="FF3300"/>
                </a:solidFill>
                <a:round/>
              </a:ln>
            </p:spPr>
            <p:txBody>
              <a:bodyPr/>
              <a:lstStyle/>
              <a:p>
                <a:endParaRPr lang="zh-CN" altLang="en-US"/>
              </a:p>
            </p:txBody>
          </p:sp>
          <p:sp>
            <p:nvSpPr>
              <p:cNvPr id="282704" name="Line 106"/>
              <p:cNvSpPr>
                <a:spLocks noChangeShapeType="1"/>
              </p:cNvSpPr>
              <p:nvPr/>
            </p:nvSpPr>
            <p:spPr bwMode="auto">
              <a:xfrm>
                <a:off x="2256" y="2688"/>
                <a:ext cx="144" cy="0"/>
              </a:xfrm>
              <a:prstGeom prst="line">
                <a:avLst/>
              </a:prstGeom>
              <a:noFill/>
              <a:ln w="19050">
                <a:solidFill>
                  <a:srgbClr val="FF3300"/>
                </a:solidFill>
                <a:round/>
              </a:ln>
            </p:spPr>
            <p:txBody>
              <a:bodyPr/>
              <a:lstStyle/>
              <a:p>
                <a:endParaRPr lang="zh-CN" altLang="en-US"/>
              </a:p>
            </p:txBody>
          </p:sp>
          <p:sp>
            <p:nvSpPr>
              <p:cNvPr id="282705" name="Line 107"/>
              <p:cNvSpPr>
                <a:spLocks noChangeShapeType="1"/>
              </p:cNvSpPr>
              <p:nvPr/>
            </p:nvSpPr>
            <p:spPr bwMode="auto">
              <a:xfrm>
                <a:off x="2016" y="2592"/>
                <a:ext cx="240" cy="0"/>
              </a:xfrm>
              <a:prstGeom prst="line">
                <a:avLst/>
              </a:prstGeom>
              <a:noFill/>
              <a:ln w="19050">
                <a:solidFill>
                  <a:srgbClr val="FF3300"/>
                </a:solidFill>
                <a:round/>
              </a:ln>
            </p:spPr>
            <p:txBody>
              <a:bodyPr/>
              <a:lstStyle/>
              <a:p>
                <a:endParaRPr lang="zh-CN" altLang="en-US"/>
              </a:p>
            </p:txBody>
          </p:sp>
          <p:sp>
            <p:nvSpPr>
              <p:cNvPr id="282706" name="Line 108"/>
              <p:cNvSpPr>
                <a:spLocks noChangeShapeType="1"/>
              </p:cNvSpPr>
              <p:nvPr/>
            </p:nvSpPr>
            <p:spPr bwMode="auto">
              <a:xfrm flipV="1">
                <a:off x="2256" y="1584"/>
                <a:ext cx="0" cy="1104"/>
              </a:xfrm>
              <a:prstGeom prst="line">
                <a:avLst/>
              </a:prstGeom>
              <a:noFill/>
              <a:ln w="19050">
                <a:solidFill>
                  <a:srgbClr val="FF3300"/>
                </a:solidFill>
                <a:round/>
              </a:ln>
            </p:spPr>
            <p:txBody>
              <a:bodyPr/>
              <a:lstStyle/>
              <a:p>
                <a:endParaRPr lang="zh-CN" altLang="en-US"/>
              </a:p>
            </p:txBody>
          </p:sp>
        </p:grpSp>
        <p:sp>
          <p:nvSpPr>
            <p:cNvPr id="282702" name="AutoShape 109"/>
            <p:cNvSpPr>
              <a:spLocks noChangeArrowheads="1"/>
            </p:cNvSpPr>
            <p:nvPr/>
          </p:nvSpPr>
          <p:spPr bwMode="auto">
            <a:xfrm rot="-3001265">
              <a:off x="4392" y="456"/>
              <a:ext cx="288" cy="48"/>
            </a:xfrm>
            <a:prstGeom prst="leftArrow">
              <a:avLst>
                <a:gd name="adj1" fmla="val 50000"/>
                <a:gd name="adj2" fmla="val 150000"/>
              </a:avLst>
            </a:prstGeom>
            <a:solidFill>
              <a:srgbClr val="FF3300"/>
            </a:solidFill>
            <a:ln w="19050">
              <a:solidFill>
                <a:srgbClr val="FF3300"/>
              </a:solidFill>
              <a:miter lim="800000"/>
            </a:ln>
          </p:spPr>
          <p:txBody>
            <a:bodyPr wrap="none" anchor="ctr"/>
            <a:lstStyle/>
            <a:p>
              <a:endParaRPr lang="zh-CN" altLang="en-US"/>
            </a:p>
          </p:txBody>
        </p:sp>
      </p:grpSp>
      <p:sp>
        <p:nvSpPr>
          <p:cNvPr id="4367470" name="Text Box 110"/>
          <p:cNvSpPr txBox="1">
            <a:spLocks noChangeArrowheads="1"/>
          </p:cNvSpPr>
          <p:nvPr/>
        </p:nvSpPr>
        <p:spPr bwMode="auto">
          <a:xfrm>
            <a:off x="5715000" y="2651125"/>
            <a:ext cx="762000" cy="396875"/>
          </a:xfrm>
          <a:prstGeom prst="rect">
            <a:avLst/>
          </a:prstGeom>
          <a:solidFill>
            <a:srgbClr val="FFCCFF"/>
          </a:solidFill>
          <a:ln w="9525">
            <a:noFill/>
            <a:miter lim="800000"/>
          </a:ln>
        </p:spPr>
        <p:txBody>
          <a:bodyPr>
            <a:spAutoFit/>
          </a:bodyPr>
          <a:lstStyle/>
          <a:p>
            <a:pPr eaLnBrk="0" hangingPunct="0">
              <a:spcBef>
                <a:spcPct val="50000"/>
              </a:spcBef>
            </a:pPr>
            <a:r>
              <a:rPr kumimoji="1" lang="zh-CN" altLang="en-US" sz="2000">
                <a:latin typeface="Times New Roman" panose="02020603050405020304" pitchFamily="18" charset="0"/>
              </a:rPr>
              <a:t>返回</a:t>
            </a:r>
            <a:endParaRPr kumimoji="1" lang="zh-CN" altLang="en-US" sz="2000">
              <a:latin typeface="Times New Roman" panose="02020603050405020304" pitchFamily="18" charset="0"/>
            </a:endParaRPr>
          </a:p>
        </p:txBody>
      </p:sp>
      <p:grpSp>
        <p:nvGrpSpPr>
          <p:cNvPr id="23" name="Group 111"/>
          <p:cNvGrpSpPr/>
          <p:nvPr/>
        </p:nvGrpSpPr>
        <p:grpSpPr bwMode="auto">
          <a:xfrm>
            <a:off x="4800600" y="1355725"/>
            <a:ext cx="1981200" cy="1236663"/>
            <a:chOff x="3168" y="720"/>
            <a:chExt cx="1248" cy="779"/>
          </a:xfrm>
        </p:grpSpPr>
        <p:grpSp>
          <p:nvGrpSpPr>
            <p:cNvPr id="282696" name="Group 112"/>
            <p:cNvGrpSpPr/>
            <p:nvPr/>
          </p:nvGrpSpPr>
          <p:grpSpPr bwMode="auto">
            <a:xfrm>
              <a:off x="3747" y="1248"/>
              <a:ext cx="669" cy="251"/>
              <a:chOff x="3747" y="1152"/>
              <a:chExt cx="669" cy="251"/>
            </a:xfrm>
          </p:grpSpPr>
          <p:sp>
            <p:nvSpPr>
              <p:cNvPr id="282698" name="Text Box 113"/>
              <p:cNvSpPr txBox="1">
                <a:spLocks noChangeArrowheads="1"/>
              </p:cNvSpPr>
              <p:nvPr/>
            </p:nvSpPr>
            <p:spPr bwMode="auto">
              <a:xfrm>
                <a:off x="3747" y="1153"/>
                <a:ext cx="240" cy="250"/>
              </a:xfrm>
              <a:prstGeom prst="rect">
                <a:avLst/>
              </a:prstGeom>
              <a:solidFill>
                <a:srgbClr val="CCFFCC"/>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T</a:t>
                </a:r>
                <a:endParaRPr kumimoji="1" lang="en-US" altLang="zh-CN" sz="2000">
                  <a:latin typeface="Times New Roman" panose="02020603050405020304" pitchFamily="18" charset="0"/>
                </a:endParaRPr>
              </a:p>
            </p:txBody>
          </p:sp>
          <p:sp>
            <p:nvSpPr>
              <p:cNvPr id="282699" name="Text Box 114"/>
              <p:cNvSpPr txBox="1">
                <a:spLocks noChangeArrowheads="1"/>
              </p:cNvSpPr>
              <p:nvPr/>
            </p:nvSpPr>
            <p:spPr bwMode="auto">
              <a:xfrm rot="-5308317">
                <a:off x="4152" y="1128"/>
                <a:ext cx="240" cy="288"/>
              </a:xfrm>
              <a:prstGeom prst="rect">
                <a:avLst/>
              </a:prstGeom>
              <a:solidFill>
                <a:srgbClr val="CCFFCC"/>
              </a:solidFill>
              <a:ln w="9525">
                <a:noFill/>
                <a:miter lim="800000"/>
              </a:ln>
            </p:spPr>
            <p:txBody>
              <a:bodyPr>
                <a:spAutoFit/>
              </a:bodyPr>
              <a:lstStyle/>
              <a:p>
                <a:pPr eaLnBrk="0" hangingPunct="0">
                  <a:spcBef>
                    <a:spcPct val="50000"/>
                  </a:spcBef>
                </a:pPr>
                <a:r>
                  <a:rPr kumimoji="1" lang="en-US" altLang="zh-CN" sz="2400">
                    <a:latin typeface="Times New Roman" panose="02020603050405020304" pitchFamily="18" charset="0"/>
                  </a:rPr>
                  <a:t>&gt;</a:t>
                </a:r>
                <a:endParaRPr kumimoji="1" lang="en-US" altLang="zh-CN" sz="2400">
                  <a:latin typeface="Times New Roman" panose="02020603050405020304" pitchFamily="18" charset="0"/>
                </a:endParaRPr>
              </a:p>
            </p:txBody>
          </p:sp>
          <p:sp>
            <p:nvSpPr>
              <p:cNvPr id="282700" name="Line 115"/>
              <p:cNvSpPr>
                <a:spLocks noChangeShapeType="1"/>
              </p:cNvSpPr>
              <p:nvPr/>
            </p:nvSpPr>
            <p:spPr bwMode="auto">
              <a:xfrm>
                <a:off x="3939" y="1297"/>
                <a:ext cx="192" cy="0"/>
              </a:xfrm>
              <a:prstGeom prst="line">
                <a:avLst/>
              </a:prstGeom>
              <a:noFill/>
              <a:ln w="9525">
                <a:solidFill>
                  <a:schemeClr val="tx1"/>
                </a:solidFill>
                <a:round/>
                <a:tailEnd type="triangle" w="med" len="med"/>
              </a:ln>
            </p:spPr>
            <p:txBody>
              <a:bodyPr/>
              <a:lstStyle/>
              <a:p>
                <a:endParaRPr lang="zh-CN" altLang="en-US"/>
              </a:p>
            </p:txBody>
          </p:sp>
        </p:grpSp>
        <p:sp>
          <p:nvSpPr>
            <p:cNvPr id="282697" name="Text Box 116"/>
            <p:cNvSpPr txBox="1">
              <a:spLocks noChangeArrowheads="1"/>
            </p:cNvSpPr>
            <p:nvPr/>
          </p:nvSpPr>
          <p:spPr bwMode="auto">
            <a:xfrm>
              <a:off x="3168" y="720"/>
              <a:ext cx="960" cy="250"/>
            </a:xfrm>
            <a:prstGeom prst="rect">
              <a:avLst/>
            </a:prstGeom>
            <a:noFill/>
            <a:ln w="9525">
              <a:noFill/>
              <a:miter lim="800000"/>
            </a:ln>
          </p:spPr>
          <p:txBody>
            <a:bodyPr>
              <a:spAutoFit/>
            </a:bodyPr>
            <a:lstStyle/>
            <a:p>
              <a:pPr eaLnBrk="0" hangingPunct="0">
                <a:spcBef>
                  <a:spcPct val="50000"/>
                </a:spcBef>
              </a:pPr>
              <a:r>
                <a:rPr kumimoji="1" lang="zh-CN" altLang="en-US" sz="2000">
                  <a:solidFill>
                    <a:srgbClr val="FF3300"/>
                  </a:solidFill>
                  <a:latin typeface="Times New Roman" panose="02020603050405020304" pitchFamily="18" charset="0"/>
                </a:rPr>
                <a:t>左是空返回</a:t>
              </a:r>
              <a:endParaRPr kumimoji="1" lang="zh-CN" altLang="en-US" sz="2000">
                <a:solidFill>
                  <a:srgbClr val="FF3300"/>
                </a:solidFill>
                <a:latin typeface="Times New Roman" panose="02020603050405020304" pitchFamily="18" charset="0"/>
              </a:endParaRPr>
            </a:p>
          </p:txBody>
        </p:sp>
      </p:grpSp>
      <p:grpSp>
        <p:nvGrpSpPr>
          <p:cNvPr id="25" name="Group 117"/>
          <p:cNvGrpSpPr/>
          <p:nvPr/>
        </p:nvGrpSpPr>
        <p:grpSpPr bwMode="auto">
          <a:xfrm>
            <a:off x="3581400" y="1736725"/>
            <a:ext cx="3657600" cy="2835275"/>
            <a:chOff x="2400" y="960"/>
            <a:chExt cx="2304" cy="1786"/>
          </a:xfrm>
        </p:grpSpPr>
        <p:grpSp>
          <p:nvGrpSpPr>
            <p:cNvPr id="282692" name="Group 118"/>
            <p:cNvGrpSpPr/>
            <p:nvPr/>
          </p:nvGrpSpPr>
          <p:grpSpPr bwMode="auto">
            <a:xfrm>
              <a:off x="2400" y="2496"/>
              <a:ext cx="864" cy="250"/>
              <a:chOff x="2400" y="2400"/>
              <a:chExt cx="864" cy="250"/>
            </a:xfrm>
          </p:grpSpPr>
          <p:sp>
            <p:nvSpPr>
              <p:cNvPr id="282694" name="Text Box 119"/>
              <p:cNvSpPr txBox="1">
                <a:spLocks noChangeArrowheads="1"/>
              </p:cNvSpPr>
              <p:nvPr/>
            </p:nvSpPr>
            <p:spPr bwMode="auto">
              <a:xfrm>
                <a:off x="2400" y="2400"/>
                <a:ext cx="864" cy="250"/>
              </a:xfrm>
              <a:prstGeom prst="rect">
                <a:avLst/>
              </a:prstGeom>
              <a:solidFill>
                <a:srgbClr val="99CCFF"/>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pre(T    R);</a:t>
                </a:r>
                <a:endParaRPr kumimoji="1" lang="en-US" altLang="zh-CN" sz="2000">
                  <a:latin typeface="Times New Roman" panose="02020603050405020304" pitchFamily="18" charset="0"/>
                </a:endParaRPr>
              </a:p>
            </p:txBody>
          </p:sp>
          <p:sp>
            <p:nvSpPr>
              <p:cNvPr id="282695" name="Line 120"/>
              <p:cNvSpPr>
                <a:spLocks noChangeShapeType="1"/>
              </p:cNvSpPr>
              <p:nvPr/>
            </p:nvSpPr>
            <p:spPr bwMode="auto">
              <a:xfrm>
                <a:off x="2832" y="2544"/>
                <a:ext cx="144" cy="0"/>
              </a:xfrm>
              <a:prstGeom prst="line">
                <a:avLst/>
              </a:prstGeom>
              <a:noFill/>
              <a:ln w="9525">
                <a:solidFill>
                  <a:schemeClr val="tx1"/>
                </a:solidFill>
                <a:round/>
                <a:tailEnd type="triangle" w="med" len="med"/>
              </a:ln>
            </p:spPr>
            <p:txBody>
              <a:bodyPr/>
              <a:lstStyle/>
              <a:p>
                <a:endParaRPr lang="zh-CN" altLang="en-US"/>
              </a:p>
            </p:txBody>
          </p:sp>
        </p:grpSp>
        <p:sp>
          <p:nvSpPr>
            <p:cNvPr id="282693" name="AutoShape 121"/>
            <p:cNvSpPr>
              <a:spLocks noChangeArrowheads="1"/>
            </p:cNvSpPr>
            <p:nvPr/>
          </p:nvSpPr>
          <p:spPr bwMode="auto">
            <a:xfrm rot="3494401">
              <a:off x="4512" y="1104"/>
              <a:ext cx="336" cy="48"/>
            </a:xfrm>
            <a:prstGeom prst="rightArrow">
              <a:avLst>
                <a:gd name="adj1" fmla="val 50000"/>
                <a:gd name="adj2" fmla="val 175000"/>
              </a:avLst>
            </a:prstGeom>
            <a:solidFill>
              <a:srgbClr val="FF3300"/>
            </a:solidFill>
            <a:ln w="9525">
              <a:solidFill>
                <a:schemeClr val="tx1"/>
              </a:solidFill>
              <a:miter lim="800000"/>
            </a:ln>
          </p:spPr>
          <p:txBody>
            <a:bodyPr wrap="none" anchor="ctr"/>
            <a:lstStyle/>
            <a:p>
              <a:endParaRPr lang="zh-CN" altLang="en-US"/>
            </a:p>
          </p:txBody>
        </p:sp>
      </p:grpSp>
      <p:grpSp>
        <p:nvGrpSpPr>
          <p:cNvPr id="27" name="Group 122"/>
          <p:cNvGrpSpPr/>
          <p:nvPr/>
        </p:nvGrpSpPr>
        <p:grpSpPr bwMode="auto">
          <a:xfrm>
            <a:off x="6781800" y="2803525"/>
            <a:ext cx="1828800" cy="1082675"/>
            <a:chOff x="4416" y="1632"/>
            <a:chExt cx="1152" cy="682"/>
          </a:xfrm>
        </p:grpSpPr>
        <p:grpSp>
          <p:nvGrpSpPr>
            <p:cNvPr id="282687" name="Group 123"/>
            <p:cNvGrpSpPr/>
            <p:nvPr/>
          </p:nvGrpSpPr>
          <p:grpSpPr bwMode="auto">
            <a:xfrm>
              <a:off x="4944" y="2064"/>
              <a:ext cx="624" cy="250"/>
              <a:chOff x="4944" y="1968"/>
              <a:chExt cx="624" cy="250"/>
            </a:xfrm>
          </p:grpSpPr>
          <p:sp>
            <p:nvSpPr>
              <p:cNvPr id="282689" name="Text Box 124"/>
              <p:cNvSpPr txBox="1">
                <a:spLocks noChangeArrowheads="1"/>
              </p:cNvSpPr>
              <p:nvPr/>
            </p:nvSpPr>
            <p:spPr bwMode="auto">
              <a:xfrm>
                <a:off x="4944" y="1968"/>
                <a:ext cx="240" cy="250"/>
              </a:xfrm>
              <a:prstGeom prst="rect">
                <a:avLst/>
              </a:prstGeom>
              <a:solidFill>
                <a:srgbClr val="99CCFF"/>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T</a:t>
                </a:r>
                <a:endParaRPr kumimoji="1" lang="en-US" altLang="zh-CN" sz="2000">
                  <a:latin typeface="Times New Roman" panose="02020603050405020304" pitchFamily="18" charset="0"/>
                </a:endParaRPr>
              </a:p>
            </p:txBody>
          </p:sp>
          <p:sp>
            <p:nvSpPr>
              <p:cNvPr id="282690" name="Text Box 125"/>
              <p:cNvSpPr txBox="1">
                <a:spLocks noChangeArrowheads="1"/>
              </p:cNvSpPr>
              <p:nvPr/>
            </p:nvSpPr>
            <p:spPr bwMode="auto">
              <a:xfrm rot="-5308317">
                <a:off x="5304" y="1944"/>
                <a:ext cx="240" cy="288"/>
              </a:xfrm>
              <a:prstGeom prst="rect">
                <a:avLst/>
              </a:prstGeom>
              <a:solidFill>
                <a:srgbClr val="99CCFF"/>
              </a:solidFill>
              <a:ln w="9525">
                <a:noFill/>
                <a:miter lim="800000"/>
              </a:ln>
            </p:spPr>
            <p:txBody>
              <a:bodyPr>
                <a:spAutoFit/>
              </a:bodyPr>
              <a:lstStyle/>
              <a:p>
                <a:pPr eaLnBrk="0" hangingPunct="0">
                  <a:spcBef>
                    <a:spcPct val="50000"/>
                  </a:spcBef>
                </a:pPr>
                <a:r>
                  <a:rPr kumimoji="1" lang="en-US" altLang="zh-CN" sz="2400">
                    <a:latin typeface="Times New Roman" panose="02020603050405020304" pitchFamily="18" charset="0"/>
                  </a:rPr>
                  <a:t>&gt;</a:t>
                </a:r>
                <a:endParaRPr kumimoji="1" lang="en-US" altLang="zh-CN" sz="2400">
                  <a:latin typeface="Times New Roman" panose="02020603050405020304" pitchFamily="18" charset="0"/>
                </a:endParaRPr>
              </a:p>
            </p:txBody>
          </p:sp>
          <p:sp>
            <p:nvSpPr>
              <p:cNvPr id="282691" name="Line 126"/>
              <p:cNvSpPr>
                <a:spLocks noChangeShapeType="1"/>
              </p:cNvSpPr>
              <p:nvPr/>
            </p:nvSpPr>
            <p:spPr bwMode="auto">
              <a:xfrm>
                <a:off x="5136" y="2064"/>
                <a:ext cx="192" cy="0"/>
              </a:xfrm>
              <a:prstGeom prst="line">
                <a:avLst/>
              </a:prstGeom>
              <a:noFill/>
              <a:ln w="9525">
                <a:solidFill>
                  <a:schemeClr val="tx1"/>
                </a:solidFill>
                <a:round/>
                <a:tailEnd type="triangle" w="med" len="med"/>
              </a:ln>
            </p:spPr>
            <p:txBody>
              <a:bodyPr/>
              <a:lstStyle/>
              <a:p>
                <a:endParaRPr lang="zh-CN" altLang="en-US"/>
              </a:p>
            </p:txBody>
          </p:sp>
        </p:grpSp>
        <p:sp>
          <p:nvSpPr>
            <p:cNvPr id="282688" name="Text Box 127"/>
            <p:cNvSpPr txBox="1">
              <a:spLocks noChangeArrowheads="1"/>
            </p:cNvSpPr>
            <p:nvPr/>
          </p:nvSpPr>
          <p:spPr bwMode="auto">
            <a:xfrm>
              <a:off x="4416" y="1632"/>
              <a:ext cx="1008" cy="250"/>
            </a:xfrm>
            <a:prstGeom prst="rect">
              <a:avLst/>
            </a:prstGeom>
            <a:noFill/>
            <a:ln w="9525">
              <a:noFill/>
              <a:miter lim="800000"/>
            </a:ln>
          </p:spPr>
          <p:txBody>
            <a:bodyPr>
              <a:spAutoFit/>
            </a:bodyPr>
            <a:lstStyle/>
            <a:p>
              <a:pPr eaLnBrk="0" hangingPunct="0">
                <a:spcBef>
                  <a:spcPct val="50000"/>
                </a:spcBef>
              </a:pPr>
              <a:r>
                <a:rPr kumimoji="1" lang="zh-CN" altLang="en-US" sz="2000">
                  <a:solidFill>
                    <a:srgbClr val="FF3300"/>
                  </a:solidFill>
                  <a:latin typeface="Times New Roman" panose="02020603050405020304" pitchFamily="18" charset="0"/>
                </a:rPr>
                <a:t>左是空返回</a:t>
              </a:r>
              <a:endParaRPr kumimoji="1" lang="zh-CN" altLang="en-US" sz="2000">
                <a:solidFill>
                  <a:srgbClr val="FF3300"/>
                </a:solidFill>
                <a:latin typeface="Times New Roman" panose="02020603050405020304" pitchFamily="18" charset="0"/>
              </a:endParaRPr>
            </a:p>
          </p:txBody>
        </p:sp>
      </p:grpSp>
      <p:grpSp>
        <p:nvGrpSpPr>
          <p:cNvPr id="29" name="Group 128"/>
          <p:cNvGrpSpPr/>
          <p:nvPr/>
        </p:nvGrpSpPr>
        <p:grpSpPr bwMode="auto">
          <a:xfrm>
            <a:off x="6781800" y="3108325"/>
            <a:ext cx="1828800" cy="1692275"/>
            <a:chOff x="4416" y="1824"/>
            <a:chExt cx="1152" cy="1066"/>
          </a:xfrm>
        </p:grpSpPr>
        <p:grpSp>
          <p:nvGrpSpPr>
            <p:cNvPr id="282682" name="Group 129"/>
            <p:cNvGrpSpPr/>
            <p:nvPr/>
          </p:nvGrpSpPr>
          <p:grpSpPr bwMode="auto">
            <a:xfrm>
              <a:off x="4944" y="2640"/>
              <a:ext cx="624" cy="250"/>
              <a:chOff x="4944" y="2544"/>
              <a:chExt cx="624" cy="250"/>
            </a:xfrm>
          </p:grpSpPr>
          <p:sp>
            <p:nvSpPr>
              <p:cNvPr id="282684" name="Text Box 130"/>
              <p:cNvSpPr txBox="1">
                <a:spLocks noChangeArrowheads="1"/>
              </p:cNvSpPr>
              <p:nvPr/>
            </p:nvSpPr>
            <p:spPr bwMode="auto">
              <a:xfrm>
                <a:off x="4944" y="2544"/>
                <a:ext cx="240" cy="250"/>
              </a:xfrm>
              <a:prstGeom prst="rect">
                <a:avLst/>
              </a:prstGeom>
              <a:solidFill>
                <a:srgbClr val="CCFF99"/>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T</a:t>
                </a:r>
                <a:endParaRPr kumimoji="1" lang="en-US" altLang="zh-CN" sz="2000">
                  <a:latin typeface="Times New Roman" panose="02020603050405020304" pitchFamily="18" charset="0"/>
                </a:endParaRPr>
              </a:p>
            </p:txBody>
          </p:sp>
          <p:sp>
            <p:nvSpPr>
              <p:cNvPr id="282685" name="Text Box 131"/>
              <p:cNvSpPr txBox="1">
                <a:spLocks noChangeArrowheads="1"/>
              </p:cNvSpPr>
              <p:nvPr/>
            </p:nvSpPr>
            <p:spPr bwMode="auto">
              <a:xfrm rot="-5308317">
                <a:off x="5304" y="2520"/>
                <a:ext cx="240" cy="288"/>
              </a:xfrm>
              <a:prstGeom prst="rect">
                <a:avLst/>
              </a:prstGeom>
              <a:solidFill>
                <a:srgbClr val="CCFF99"/>
              </a:solidFill>
              <a:ln w="9525">
                <a:noFill/>
                <a:miter lim="800000"/>
              </a:ln>
            </p:spPr>
            <p:txBody>
              <a:bodyPr>
                <a:spAutoFit/>
              </a:bodyPr>
              <a:lstStyle/>
              <a:p>
                <a:pPr eaLnBrk="0" hangingPunct="0">
                  <a:spcBef>
                    <a:spcPct val="50000"/>
                  </a:spcBef>
                </a:pPr>
                <a:r>
                  <a:rPr kumimoji="1" lang="en-US" altLang="zh-CN" sz="2400">
                    <a:latin typeface="Times New Roman" panose="02020603050405020304" pitchFamily="18" charset="0"/>
                  </a:rPr>
                  <a:t>&gt;</a:t>
                </a:r>
                <a:endParaRPr kumimoji="1" lang="en-US" altLang="zh-CN" sz="2400">
                  <a:latin typeface="Times New Roman" panose="02020603050405020304" pitchFamily="18" charset="0"/>
                </a:endParaRPr>
              </a:p>
            </p:txBody>
          </p:sp>
          <p:sp>
            <p:nvSpPr>
              <p:cNvPr id="282686" name="Line 132"/>
              <p:cNvSpPr>
                <a:spLocks noChangeShapeType="1"/>
              </p:cNvSpPr>
              <p:nvPr/>
            </p:nvSpPr>
            <p:spPr bwMode="auto">
              <a:xfrm>
                <a:off x="5136" y="2640"/>
                <a:ext cx="192" cy="0"/>
              </a:xfrm>
              <a:prstGeom prst="line">
                <a:avLst/>
              </a:prstGeom>
              <a:noFill/>
              <a:ln w="9525">
                <a:solidFill>
                  <a:schemeClr val="tx1"/>
                </a:solidFill>
                <a:round/>
                <a:tailEnd type="triangle" w="med" len="med"/>
              </a:ln>
            </p:spPr>
            <p:txBody>
              <a:bodyPr/>
              <a:lstStyle/>
              <a:p>
                <a:endParaRPr lang="zh-CN" altLang="en-US"/>
              </a:p>
            </p:txBody>
          </p:sp>
        </p:grpSp>
        <p:sp>
          <p:nvSpPr>
            <p:cNvPr id="282683" name="Text Box 133"/>
            <p:cNvSpPr txBox="1">
              <a:spLocks noChangeArrowheads="1"/>
            </p:cNvSpPr>
            <p:nvPr/>
          </p:nvSpPr>
          <p:spPr bwMode="auto">
            <a:xfrm>
              <a:off x="4416" y="1824"/>
              <a:ext cx="1008" cy="250"/>
            </a:xfrm>
            <a:prstGeom prst="rect">
              <a:avLst/>
            </a:prstGeom>
            <a:noFill/>
            <a:ln w="9525">
              <a:noFill/>
              <a:miter lim="800000"/>
            </a:ln>
          </p:spPr>
          <p:txBody>
            <a:bodyPr>
              <a:spAutoFit/>
            </a:bodyPr>
            <a:lstStyle/>
            <a:p>
              <a:pPr eaLnBrk="0" hangingPunct="0">
                <a:spcBef>
                  <a:spcPct val="50000"/>
                </a:spcBef>
              </a:pPr>
              <a:r>
                <a:rPr kumimoji="1" lang="zh-CN" altLang="en-US" sz="2000">
                  <a:solidFill>
                    <a:srgbClr val="FF3300"/>
                  </a:solidFill>
                  <a:latin typeface="Times New Roman" panose="02020603050405020304" pitchFamily="18" charset="0"/>
                </a:rPr>
                <a:t>右是空返回</a:t>
              </a:r>
              <a:endParaRPr kumimoji="1" lang="zh-CN" altLang="en-US" sz="2000">
                <a:solidFill>
                  <a:srgbClr val="FF3300"/>
                </a:solidFill>
                <a:latin typeface="Times New Roman" panose="02020603050405020304" pitchFamily="18" charset="0"/>
              </a:endParaRPr>
            </a:p>
          </p:txBody>
        </p:sp>
      </p:grpSp>
      <p:grpSp>
        <p:nvGrpSpPr>
          <p:cNvPr id="31" name="Group 134"/>
          <p:cNvGrpSpPr/>
          <p:nvPr/>
        </p:nvGrpSpPr>
        <p:grpSpPr bwMode="auto">
          <a:xfrm>
            <a:off x="5562600" y="1736725"/>
            <a:ext cx="3352800" cy="3749675"/>
            <a:chOff x="3648" y="960"/>
            <a:chExt cx="2112" cy="2362"/>
          </a:xfrm>
        </p:grpSpPr>
        <p:grpSp>
          <p:nvGrpSpPr>
            <p:cNvPr id="282677" name="Group 135"/>
            <p:cNvGrpSpPr/>
            <p:nvPr/>
          </p:nvGrpSpPr>
          <p:grpSpPr bwMode="auto">
            <a:xfrm>
              <a:off x="3648" y="3072"/>
              <a:ext cx="624" cy="250"/>
              <a:chOff x="3648" y="2976"/>
              <a:chExt cx="624" cy="250"/>
            </a:xfrm>
          </p:grpSpPr>
          <p:sp>
            <p:nvSpPr>
              <p:cNvPr id="282679" name="Text Box 136"/>
              <p:cNvSpPr txBox="1">
                <a:spLocks noChangeArrowheads="1"/>
              </p:cNvSpPr>
              <p:nvPr/>
            </p:nvSpPr>
            <p:spPr bwMode="auto">
              <a:xfrm>
                <a:off x="3648" y="2976"/>
                <a:ext cx="240" cy="250"/>
              </a:xfrm>
              <a:prstGeom prst="rect">
                <a:avLst/>
              </a:prstGeom>
              <a:solidFill>
                <a:srgbClr val="FFFFCC"/>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T</a:t>
                </a:r>
                <a:endParaRPr kumimoji="1" lang="en-US" altLang="zh-CN" sz="2000">
                  <a:latin typeface="Times New Roman" panose="02020603050405020304" pitchFamily="18" charset="0"/>
                </a:endParaRPr>
              </a:p>
            </p:txBody>
          </p:sp>
          <p:sp>
            <p:nvSpPr>
              <p:cNvPr id="282680" name="Text Box 137"/>
              <p:cNvSpPr txBox="1">
                <a:spLocks noChangeArrowheads="1"/>
              </p:cNvSpPr>
              <p:nvPr/>
            </p:nvSpPr>
            <p:spPr bwMode="auto">
              <a:xfrm rot="-5308317">
                <a:off x="4008" y="2952"/>
                <a:ext cx="240" cy="288"/>
              </a:xfrm>
              <a:prstGeom prst="rect">
                <a:avLst/>
              </a:prstGeom>
              <a:solidFill>
                <a:srgbClr val="FFFFCC"/>
              </a:solidFill>
              <a:ln w="9525">
                <a:noFill/>
                <a:miter lim="800000"/>
              </a:ln>
            </p:spPr>
            <p:txBody>
              <a:bodyPr>
                <a:spAutoFit/>
              </a:bodyPr>
              <a:lstStyle/>
              <a:p>
                <a:pPr eaLnBrk="0" hangingPunct="0">
                  <a:spcBef>
                    <a:spcPct val="50000"/>
                  </a:spcBef>
                </a:pPr>
                <a:r>
                  <a:rPr kumimoji="1" lang="en-US" altLang="zh-CN" sz="2400">
                    <a:latin typeface="Times New Roman" panose="02020603050405020304" pitchFamily="18" charset="0"/>
                  </a:rPr>
                  <a:t>&gt;</a:t>
                </a:r>
                <a:endParaRPr kumimoji="1" lang="en-US" altLang="zh-CN" sz="2400">
                  <a:latin typeface="Times New Roman" panose="02020603050405020304" pitchFamily="18" charset="0"/>
                </a:endParaRPr>
              </a:p>
            </p:txBody>
          </p:sp>
          <p:sp>
            <p:nvSpPr>
              <p:cNvPr id="282681" name="Line 138"/>
              <p:cNvSpPr>
                <a:spLocks noChangeShapeType="1"/>
              </p:cNvSpPr>
              <p:nvPr/>
            </p:nvSpPr>
            <p:spPr bwMode="auto">
              <a:xfrm>
                <a:off x="3840" y="3120"/>
                <a:ext cx="192" cy="0"/>
              </a:xfrm>
              <a:prstGeom prst="line">
                <a:avLst/>
              </a:prstGeom>
              <a:noFill/>
              <a:ln w="9525">
                <a:solidFill>
                  <a:schemeClr val="tx1"/>
                </a:solidFill>
                <a:round/>
                <a:tailEnd type="triangle" w="med" len="med"/>
              </a:ln>
            </p:spPr>
            <p:txBody>
              <a:bodyPr/>
              <a:lstStyle/>
              <a:p>
                <a:endParaRPr lang="zh-CN" altLang="en-US"/>
              </a:p>
            </p:txBody>
          </p:sp>
        </p:grpSp>
        <p:sp>
          <p:nvSpPr>
            <p:cNvPr id="282678" name="Text Box 139"/>
            <p:cNvSpPr txBox="1">
              <a:spLocks noChangeArrowheads="1"/>
            </p:cNvSpPr>
            <p:nvPr/>
          </p:nvSpPr>
          <p:spPr bwMode="auto">
            <a:xfrm>
              <a:off x="4800" y="960"/>
              <a:ext cx="960" cy="250"/>
            </a:xfrm>
            <a:prstGeom prst="rect">
              <a:avLst/>
            </a:prstGeom>
            <a:noFill/>
            <a:ln w="9525">
              <a:noFill/>
              <a:miter lim="800000"/>
            </a:ln>
          </p:spPr>
          <p:txBody>
            <a:bodyPr>
              <a:spAutoFit/>
            </a:bodyPr>
            <a:lstStyle/>
            <a:p>
              <a:pPr eaLnBrk="0" hangingPunct="0">
                <a:spcBef>
                  <a:spcPct val="50000"/>
                </a:spcBef>
              </a:pPr>
              <a:r>
                <a:rPr kumimoji="1" lang="zh-CN" altLang="en-US" sz="2000">
                  <a:solidFill>
                    <a:srgbClr val="FF3300"/>
                  </a:solidFill>
                  <a:latin typeface="Times New Roman" panose="02020603050405020304" pitchFamily="18" charset="0"/>
                </a:rPr>
                <a:t>左是空返回</a:t>
              </a:r>
              <a:endParaRPr kumimoji="1" lang="zh-CN" altLang="en-US" sz="2000">
                <a:solidFill>
                  <a:srgbClr val="FF3300"/>
                </a:solidFill>
                <a:latin typeface="Times New Roman" panose="02020603050405020304" pitchFamily="18" charset="0"/>
              </a:endParaRPr>
            </a:p>
          </p:txBody>
        </p:sp>
      </p:grpSp>
      <p:grpSp>
        <p:nvGrpSpPr>
          <p:cNvPr id="4367361" name="Group 140"/>
          <p:cNvGrpSpPr/>
          <p:nvPr/>
        </p:nvGrpSpPr>
        <p:grpSpPr bwMode="auto">
          <a:xfrm>
            <a:off x="5562600" y="2041525"/>
            <a:ext cx="3352800" cy="4359275"/>
            <a:chOff x="3648" y="1152"/>
            <a:chExt cx="2112" cy="2746"/>
          </a:xfrm>
        </p:grpSpPr>
        <p:grpSp>
          <p:nvGrpSpPr>
            <p:cNvPr id="282672" name="Group 141"/>
            <p:cNvGrpSpPr/>
            <p:nvPr/>
          </p:nvGrpSpPr>
          <p:grpSpPr bwMode="auto">
            <a:xfrm>
              <a:off x="3648" y="3648"/>
              <a:ext cx="624" cy="250"/>
              <a:chOff x="3648" y="3552"/>
              <a:chExt cx="624" cy="250"/>
            </a:xfrm>
          </p:grpSpPr>
          <p:sp>
            <p:nvSpPr>
              <p:cNvPr id="282674" name="Text Box 142"/>
              <p:cNvSpPr txBox="1">
                <a:spLocks noChangeArrowheads="1"/>
              </p:cNvSpPr>
              <p:nvPr/>
            </p:nvSpPr>
            <p:spPr bwMode="auto">
              <a:xfrm>
                <a:off x="3648" y="3552"/>
                <a:ext cx="240" cy="250"/>
              </a:xfrm>
              <a:prstGeom prst="rect">
                <a:avLst/>
              </a:prstGeom>
              <a:solidFill>
                <a:srgbClr val="99FFCC"/>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T</a:t>
                </a:r>
                <a:endParaRPr kumimoji="1" lang="en-US" altLang="zh-CN" sz="2000">
                  <a:latin typeface="Times New Roman" panose="02020603050405020304" pitchFamily="18" charset="0"/>
                </a:endParaRPr>
              </a:p>
            </p:txBody>
          </p:sp>
          <p:sp>
            <p:nvSpPr>
              <p:cNvPr id="282675" name="Text Box 143"/>
              <p:cNvSpPr txBox="1">
                <a:spLocks noChangeArrowheads="1"/>
              </p:cNvSpPr>
              <p:nvPr/>
            </p:nvSpPr>
            <p:spPr bwMode="auto">
              <a:xfrm rot="-5308317">
                <a:off x="4008" y="3528"/>
                <a:ext cx="240" cy="288"/>
              </a:xfrm>
              <a:prstGeom prst="rect">
                <a:avLst/>
              </a:prstGeom>
              <a:solidFill>
                <a:srgbClr val="99FFCC"/>
              </a:solidFill>
              <a:ln w="9525">
                <a:noFill/>
                <a:miter lim="800000"/>
              </a:ln>
            </p:spPr>
            <p:txBody>
              <a:bodyPr>
                <a:spAutoFit/>
              </a:bodyPr>
              <a:lstStyle/>
              <a:p>
                <a:pPr eaLnBrk="0" hangingPunct="0">
                  <a:spcBef>
                    <a:spcPct val="50000"/>
                  </a:spcBef>
                </a:pPr>
                <a:r>
                  <a:rPr kumimoji="1" lang="en-US" altLang="zh-CN" sz="2400">
                    <a:latin typeface="Times New Roman" panose="02020603050405020304" pitchFamily="18" charset="0"/>
                  </a:rPr>
                  <a:t>&gt;</a:t>
                </a:r>
                <a:endParaRPr kumimoji="1" lang="en-US" altLang="zh-CN" sz="2400">
                  <a:latin typeface="Times New Roman" panose="02020603050405020304" pitchFamily="18" charset="0"/>
                </a:endParaRPr>
              </a:p>
            </p:txBody>
          </p:sp>
          <p:sp>
            <p:nvSpPr>
              <p:cNvPr id="282676" name="Line 144"/>
              <p:cNvSpPr>
                <a:spLocks noChangeShapeType="1"/>
              </p:cNvSpPr>
              <p:nvPr/>
            </p:nvSpPr>
            <p:spPr bwMode="auto">
              <a:xfrm>
                <a:off x="3840" y="3696"/>
                <a:ext cx="192" cy="0"/>
              </a:xfrm>
              <a:prstGeom prst="line">
                <a:avLst/>
              </a:prstGeom>
              <a:noFill/>
              <a:ln w="9525">
                <a:solidFill>
                  <a:schemeClr val="tx1"/>
                </a:solidFill>
                <a:round/>
                <a:tailEnd type="triangle" w="med" len="med"/>
              </a:ln>
            </p:spPr>
            <p:txBody>
              <a:bodyPr/>
              <a:lstStyle/>
              <a:p>
                <a:endParaRPr lang="zh-CN" altLang="en-US"/>
              </a:p>
            </p:txBody>
          </p:sp>
        </p:grpSp>
        <p:sp>
          <p:nvSpPr>
            <p:cNvPr id="282673" name="Text Box 145"/>
            <p:cNvSpPr txBox="1">
              <a:spLocks noChangeArrowheads="1"/>
            </p:cNvSpPr>
            <p:nvPr/>
          </p:nvSpPr>
          <p:spPr bwMode="auto">
            <a:xfrm>
              <a:off x="4800" y="1152"/>
              <a:ext cx="960" cy="250"/>
            </a:xfrm>
            <a:prstGeom prst="rect">
              <a:avLst/>
            </a:prstGeom>
            <a:noFill/>
            <a:ln w="9525">
              <a:noFill/>
              <a:miter lim="800000"/>
            </a:ln>
          </p:spPr>
          <p:txBody>
            <a:bodyPr>
              <a:spAutoFit/>
            </a:bodyPr>
            <a:lstStyle/>
            <a:p>
              <a:pPr eaLnBrk="0" hangingPunct="0">
                <a:spcBef>
                  <a:spcPct val="50000"/>
                </a:spcBef>
              </a:pPr>
              <a:r>
                <a:rPr kumimoji="1" lang="zh-CN" altLang="en-US" sz="2000">
                  <a:solidFill>
                    <a:srgbClr val="FF3300"/>
                  </a:solidFill>
                  <a:latin typeface="Times New Roman" panose="02020603050405020304" pitchFamily="18" charset="0"/>
                </a:rPr>
                <a:t>右是空返回</a:t>
              </a:r>
              <a:endParaRPr kumimoji="1" lang="zh-CN" altLang="en-US" sz="2000">
                <a:solidFill>
                  <a:srgbClr val="FF3300"/>
                </a:solidFill>
                <a:latin typeface="Times New Roman" panose="02020603050405020304" pitchFamily="18" charset="0"/>
              </a:endParaRPr>
            </a:p>
          </p:txBody>
        </p:sp>
      </p:grpSp>
      <p:grpSp>
        <p:nvGrpSpPr>
          <p:cNvPr id="4367369" name="Group 146"/>
          <p:cNvGrpSpPr/>
          <p:nvPr/>
        </p:nvGrpSpPr>
        <p:grpSpPr bwMode="auto">
          <a:xfrm>
            <a:off x="1676400" y="746125"/>
            <a:ext cx="6400800" cy="4283075"/>
            <a:chOff x="1200" y="336"/>
            <a:chExt cx="4032" cy="2698"/>
          </a:xfrm>
        </p:grpSpPr>
        <p:grpSp>
          <p:nvGrpSpPr>
            <p:cNvPr id="282666" name="Group 147"/>
            <p:cNvGrpSpPr/>
            <p:nvPr/>
          </p:nvGrpSpPr>
          <p:grpSpPr bwMode="auto">
            <a:xfrm>
              <a:off x="1200" y="336"/>
              <a:ext cx="4032" cy="2698"/>
              <a:chOff x="1200" y="336"/>
              <a:chExt cx="4032" cy="2698"/>
            </a:xfrm>
          </p:grpSpPr>
          <p:grpSp>
            <p:nvGrpSpPr>
              <p:cNvPr id="282668" name="Group 148"/>
              <p:cNvGrpSpPr/>
              <p:nvPr/>
            </p:nvGrpSpPr>
            <p:grpSpPr bwMode="auto">
              <a:xfrm>
                <a:off x="1200" y="2784"/>
                <a:ext cx="864" cy="250"/>
                <a:chOff x="1200" y="2688"/>
                <a:chExt cx="864" cy="250"/>
              </a:xfrm>
            </p:grpSpPr>
            <p:sp>
              <p:nvSpPr>
                <p:cNvPr id="282670" name="Text Box 149"/>
                <p:cNvSpPr txBox="1">
                  <a:spLocks noChangeArrowheads="1"/>
                </p:cNvSpPr>
                <p:nvPr/>
              </p:nvSpPr>
              <p:spPr bwMode="auto">
                <a:xfrm>
                  <a:off x="1200" y="2688"/>
                  <a:ext cx="864" cy="250"/>
                </a:xfrm>
                <a:prstGeom prst="rect">
                  <a:avLst/>
                </a:prstGeom>
                <a:solidFill>
                  <a:srgbClr val="FFFFCC"/>
                </a:solidFill>
                <a:ln w="19050">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pre(T    R);</a:t>
                  </a:r>
                  <a:endParaRPr kumimoji="1" lang="en-US" altLang="zh-CN" sz="2000">
                    <a:latin typeface="Times New Roman" panose="02020603050405020304" pitchFamily="18" charset="0"/>
                  </a:endParaRPr>
                </a:p>
              </p:txBody>
            </p:sp>
            <p:sp>
              <p:nvSpPr>
                <p:cNvPr id="282671" name="Line 150"/>
                <p:cNvSpPr>
                  <a:spLocks noChangeShapeType="1"/>
                </p:cNvSpPr>
                <p:nvPr/>
              </p:nvSpPr>
              <p:spPr bwMode="auto">
                <a:xfrm>
                  <a:off x="1632" y="2832"/>
                  <a:ext cx="144" cy="0"/>
                </a:xfrm>
                <a:prstGeom prst="line">
                  <a:avLst/>
                </a:prstGeom>
                <a:noFill/>
                <a:ln w="19050">
                  <a:noFill/>
                  <a:round/>
                  <a:tailEnd type="triangle" w="med" len="med"/>
                </a:ln>
              </p:spPr>
              <p:txBody>
                <a:bodyPr/>
                <a:lstStyle/>
                <a:p>
                  <a:endParaRPr lang="zh-CN" altLang="en-US"/>
                </a:p>
              </p:txBody>
            </p:sp>
          </p:grpSp>
          <p:sp>
            <p:nvSpPr>
              <p:cNvPr id="282669" name="AutoShape 151"/>
              <p:cNvSpPr>
                <a:spLocks noChangeArrowheads="1"/>
              </p:cNvSpPr>
              <p:nvPr/>
            </p:nvSpPr>
            <p:spPr bwMode="auto">
              <a:xfrm rot="2761019">
                <a:off x="5040" y="480"/>
                <a:ext cx="336" cy="48"/>
              </a:xfrm>
              <a:prstGeom prst="rightArrow">
                <a:avLst>
                  <a:gd name="adj1" fmla="val 50000"/>
                  <a:gd name="adj2" fmla="val 175000"/>
                </a:avLst>
              </a:prstGeom>
              <a:solidFill>
                <a:srgbClr val="FF3300"/>
              </a:solidFill>
              <a:ln w="19050">
                <a:noFill/>
                <a:miter lim="800000"/>
              </a:ln>
            </p:spPr>
            <p:txBody>
              <a:bodyPr wrap="none" anchor="ctr"/>
              <a:lstStyle/>
              <a:p>
                <a:endParaRPr lang="zh-CN" altLang="en-US"/>
              </a:p>
            </p:txBody>
          </p:sp>
        </p:grpSp>
        <p:sp>
          <p:nvSpPr>
            <p:cNvPr id="282667" name="Line 152"/>
            <p:cNvSpPr>
              <a:spLocks noChangeShapeType="1"/>
            </p:cNvSpPr>
            <p:nvPr/>
          </p:nvSpPr>
          <p:spPr bwMode="auto">
            <a:xfrm>
              <a:off x="1632" y="2928"/>
              <a:ext cx="144" cy="0"/>
            </a:xfrm>
            <a:prstGeom prst="line">
              <a:avLst/>
            </a:prstGeom>
            <a:noFill/>
            <a:ln w="9525">
              <a:solidFill>
                <a:schemeClr val="tx1"/>
              </a:solidFill>
              <a:round/>
              <a:tailEnd type="triangle" w="med" len="med"/>
            </a:ln>
          </p:spPr>
          <p:txBody>
            <a:bodyPr wrap="none" anchor="ctr"/>
            <a:lstStyle/>
            <a:p>
              <a:endParaRPr lang="zh-CN" altLang="en-US"/>
            </a:p>
          </p:txBody>
        </p:sp>
      </p:grpSp>
      <p:pic>
        <p:nvPicPr>
          <p:cNvPr id="282662" name="Picture 153" descr="back3">
            <a:hlinkClick r:id="" action="ppaction://hlinkshowjump?jump=previousslide" highlightClick="1"/>
          </p:cNvPr>
          <p:cNvPicPr>
            <a:picLocks noChangeAspect="1" noChangeArrowheads="1"/>
          </p:cNvPicPr>
          <p:nvPr/>
        </p:nvPicPr>
        <p:blipFill>
          <a:blip r:embed="rId1"/>
          <a:srcRect/>
          <a:stretch>
            <a:fillRect/>
          </a:stretch>
        </p:blipFill>
        <p:spPr bwMode="auto">
          <a:xfrm>
            <a:off x="7010400" y="6232525"/>
            <a:ext cx="1657350" cy="503238"/>
          </a:xfrm>
          <a:prstGeom prst="rect">
            <a:avLst/>
          </a:prstGeom>
          <a:noFill/>
          <a:ln w="9525">
            <a:noFill/>
            <a:miter lim="800000"/>
            <a:headEnd/>
            <a:tailEnd/>
          </a:ln>
        </p:spPr>
      </p:pic>
      <p:sp>
        <p:nvSpPr>
          <p:cNvPr id="4367514" name="Text Box 154"/>
          <p:cNvSpPr txBox="1">
            <a:spLocks noChangeArrowheads="1"/>
          </p:cNvSpPr>
          <p:nvPr/>
        </p:nvSpPr>
        <p:spPr bwMode="auto">
          <a:xfrm>
            <a:off x="0" y="5688013"/>
            <a:ext cx="3092450" cy="519112"/>
          </a:xfrm>
          <a:prstGeom prst="rect">
            <a:avLst/>
          </a:prstGeom>
          <a:noFill/>
          <a:ln w="9525">
            <a:noFill/>
            <a:miter lim="800000"/>
          </a:ln>
        </p:spPr>
        <p:txBody>
          <a:bodyPr wrap="none" anchor="ctr">
            <a:spAutoFit/>
          </a:bodyPr>
          <a:lstStyle/>
          <a:p>
            <a:r>
              <a:rPr kumimoji="1" lang="zh-CN" altLang="zh-CN" sz="2000">
                <a:latin typeface="Times New Roman" panose="02020603050405020304" pitchFamily="18" charset="0"/>
              </a:rPr>
              <a:t>先序序列：</a:t>
            </a:r>
            <a:r>
              <a:rPr kumimoji="1" lang="en-US" altLang="zh-CN" sz="2800">
                <a:solidFill>
                  <a:srgbClr val="FF3300"/>
                </a:solidFill>
                <a:latin typeface="Times New Roman" panose="02020603050405020304" pitchFamily="18" charset="0"/>
              </a:rPr>
              <a:t>A  B   D  C</a:t>
            </a:r>
            <a:endParaRPr kumimoji="1" lang="en-US" altLang="zh-CN" sz="2800">
              <a:solidFill>
                <a:srgbClr val="FF3300"/>
              </a:solidFill>
              <a:latin typeface="Times New Roman" panose="02020603050405020304" pitchFamily="18" charset="0"/>
            </a:endParaRPr>
          </a:p>
        </p:txBody>
      </p:sp>
      <p:sp>
        <p:nvSpPr>
          <p:cNvPr id="282664" name="Rectangle 155"/>
          <p:cNvSpPr>
            <a:spLocks noGrp="1"/>
          </p:cNvSpPr>
          <p:nvPr>
            <p:ph type="title"/>
          </p:nvPr>
        </p:nvSpPr>
        <p:spPr/>
        <p:txBody>
          <a:bodyPr/>
          <a:lstStyle/>
          <a:p>
            <a:pPr eaLnBrk="1" hangingPunct="1"/>
            <a:r>
              <a:rPr lang="zh-CN" altLang="en-US" smtClean="0"/>
              <a:t>二叉树的遍历</a:t>
            </a:r>
            <a:endParaRPr lang="zh-CN" altLang="en-US" smtClean="0"/>
          </a:p>
        </p:txBody>
      </p:sp>
      <p:sp>
        <p:nvSpPr>
          <p:cNvPr id="4367389" name="灯片编号占位符 4367388"/>
          <p:cNvSpPr>
            <a:spLocks noGrp="1"/>
          </p:cNvSpPr>
          <p:nvPr>
            <p:ph type="sldNum" sz="quarter" idx="12"/>
          </p:nvPr>
        </p:nvSpPr>
        <p:spPr/>
        <p:txBody>
          <a:bodyPr/>
          <a:lstStyle/>
          <a:p>
            <a:pPr>
              <a:defRPr/>
            </a:pPr>
            <a:fld id="{DCA5E3E6-1D0F-448B-ACAF-E465BC1C5EDA}" type="slidenum">
              <a:rPr lang="en-US" altLang="zh-CN"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dissolv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7" presetClass="entr" presetSubtype="8"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ppt_x</p:attrName>
                                        </p:attrNameLst>
                                      </p:cBhvr>
                                      <p:tavLst>
                                        <p:tav tm="0">
                                          <p:val>
                                            <p:strVal val="#ppt_x-#ppt_w/2"/>
                                          </p:val>
                                        </p:tav>
                                        <p:tav tm="100000">
                                          <p:val>
                                            <p:strVal val="#ppt_x"/>
                                          </p:val>
                                        </p:tav>
                                      </p:tavLst>
                                    </p:anim>
                                    <p:anim calcmode="lin" valueType="num">
                                      <p:cBhvr>
                                        <p:cTn id="20" dur="500" fill="hold"/>
                                        <p:tgtEl>
                                          <p:spTgt spid="15"/>
                                        </p:tgtEl>
                                        <p:attrNameLst>
                                          <p:attrName>ppt_y</p:attrName>
                                        </p:attrNameLst>
                                      </p:cBhvr>
                                      <p:tavLst>
                                        <p:tav tm="0">
                                          <p:val>
                                            <p:strVal val="#ppt_y"/>
                                          </p:val>
                                        </p:tav>
                                        <p:tav tm="100000">
                                          <p:val>
                                            <p:strVal val="#ppt_y"/>
                                          </p:val>
                                        </p:tav>
                                      </p:tavLst>
                                    </p:anim>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ppt_x</p:attrName>
                                        </p:attrNameLst>
                                      </p:cBhvr>
                                      <p:tavLst>
                                        <p:tav tm="0">
                                          <p:val>
                                            <p:strVal val="#ppt_x-#ppt_w/2"/>
                                          </p:val>
                                        </p:tav>
                                        <p:tav tm="100000">
                                          <p:val>
                                            <p:strVal val="#ppt_x"/>
                                          </p:val>
                                        </p:tav>
                                      </p:tavLst>
                                    </p:anim>
                                    <p:anim calcmode="lin" valueType="num">
                                      <p:cBhvr>
                                        <p:cTn id="28" dur="500" fill="hold"/>
                                        <p:tgtEl>
                                          <p:spTgt spid="21"/>
                                        </p:tgtEl>
                                        <p:attrNameLst>
                                          <p:attrName>ppt_y</p:attrName>
                                        </p:attrNameLst>
                                      </p:cBhvr>
                                      <p:tavLst>
                                        <p:tav tm="0">
                                          <p:val>
                                            <p:strVal val="#ppt_y"/>
                                          </p:val>
                                        </p:tav>
                                        <p:tav tm="100000">
                                          <p:val>
                                            <p:strVal val="#ppt_y"/>
                                          </p:val>
                                        </p:tav>
                                      </p:tavLst>
                                    </p:anim>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ppt_x</p:attrName>
                                        </p:attrNameLst>
                                      </p:cBhvr>
                                      <p:tavLst>
                                        <p:tav tm="0">
                                          <p:val>
                                            <p:strVal val="#ppt_x-#ppt_w/2"/>
                                          </p:val>
                                        </p:tav>
                                        <p:tav tm="100000">
                                          <p:val>
                                            <p:strVal val="#ppt_x"/>
                                          </p:val>
                                        </p:tav>
                                      </p:tavLst>
                                    </p:anim>
                                    <p:anim calcmode="lin" valueType="num">
                                      <p:cBhvr>
                                        <p:cTn id="36" dur="500" fill="hold"/>
                                        <p:tgtEl>
                                          <p:spTgt spid="13"/>
                                        </p:tgtEl>
                                        <p:attrNameLst>
                                          <p:attrName>ppt_y</p:attrName>
                                        </p:attrNameLst>
                                      </p:cBhvr>
                                      <p:tavLst>
                                        <p:tav tm="0">
                                          <p:val>
                                            <p:strVal val="#ppt_y"/>
                                          </p:val>
                                        </p:tav>
                                        <p:tav tm="100000">
                                          <p:val>
                                            <p:strVal val="#ppt_y"/>
                                          </p:val>
                                        </p:tav>
                                      </p:tavLst>
                                    </p:anim>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strVal val="#ppt_h"/>
                                          </p:val>
                                        </p:tav>
                                        <p:tav tm="100000">
                                          <p:val>
                                            <p:strVal val="#ppt_h"/>
                                          </p:val>
                                        </p:tav>
                                      </p:tavLst>
                                    </p:anim>
                                  </p:childTnLst>
                                </p:cTn>
                              </p:par>
                            </p:childTnLst>
                          </p:cTn>
                        </p:par>
                        <p:par>
                          <p:cTn id="39" fill="hold">
                            <p:stCondLst>
                              <p:cond delay="500"/>
                            </p:stCondLst>
                            <p:childTnLst>
                              <p:par>
                                <p:cTn id="40" presetID="9" presetClass="entr" presetSubtype="0"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ppt_x</p:attrName>
                                        </p:attrNameLst>
                                      </p:cBhvr>
                                      <p:tavLst>
                                        <p:tav tm="0">
                                          <p:val>
                                            <p:strVal val="#ppt_x-#ppt_w/2"/>
                                          </p:val>
                                        </p:tav>
                                        <p:tav tm="100000">
                                          <p:val>
                                            <p:strVal val="#ppt_x"/>
                                          </p:val>
                                        </p:tav>
                                      </p:tavLst>
                                    </p:anim>
                                    <p:anim calcmode="lin" valueType="num">
                                      <p:cBhvr>
                                        <p:cTn id="48" dur="500" fill="hold"/>
                                        <p:tgtEl>
                                          <p:spTgt spid="23"/>
                                        </p:tgtEl>
                                        <p:attrNameLst>
                                          <p:attrName>ppt_y</p:attrName>
                                        </p:attrNameLst>
                                      </p:cBhvr>
                                      <p:tavLst>
                                        <p:tav tm="0">
                                          <p:val>
                                            <p:strVal val="#ppt_y"/>
                                          </p:val>
                                        </p:tav>
                                        <p:tav tm="100000">
                                          <p:val>
                                            <p:strVal val="#ppt_y"/>
                                          </p:val>
                                        </p:tav>
                                      </p:tavLst>
                                    </p:anim>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strVal val="#ppt_h"/>
                                          </p:val>
                                        </p:tav>
                                        <p:tav tm="100000">
                                          <p:val>
                                            <p:strVal val="#ppt_h"/>
                                          </p:val>
                                        </p:tav>
                                      </p:tavLst>
                                    </p:anim>
                                  </p:childTnLst>
                                </p:cTn>
                              </p:par>
                            </p:childTnLst>
                          </p:cTn>
                        </p:par>
                        <p:par>
                          <p:cTn id="51" fill="hold">
                            <p:stCondLst>
                              <p:cond delay="500"/>
                            </p:stCondLst>
                            <p:childTnLst>
                              <p:par>
                                <p:cTn id="52" presetID="9" presetClass="entr" presetSubtype="0" fill="hold" grpId="0" nodeType="afterEffect">
                                  <p:stCondLst>
                                    <p:cond delay="1000"/>
                                  </p:stCondLst>
                                  <p:childTnLst>
                                    <p:set>
                                      <p:cBhvr>
                                        <p:cTn id="53" dur="1" fill="hold">
                                          <p:stCondLst>
                                            <p:cond delay="0"/>
                                          </p:stCondLst>
                                        </p:cTn>
                                        <p:tgtEl>
                                          <p:spTgt spid="4367470"/>
                                        </p:tgtEl>
                                        <p:attrNameLst>
                                          <p:attrName>style.visibility</p:attrName>
                                        </p:attrNameLst>
                                      </p:cBhvr>
                                      <p:to>
                                        <p:strVal val="visible"/>
                                      </p:to>
                                    </p:set>
                                    <p:animEffect transition="in" filter="dissolve">
                                      <p:cBhvr>
                                        <p:cTn id="54" dur="500"/>
                                        <p:tgtEl>
                                          <p:spTgt spid="4367470"/>
                                        </p:tgtEl>
                                      </p:cBhvr>
                                    </p:animEffect>
                                  </p:childTnLst>
                                </p:cTn>
                              </p:par>
                            </p:childTnLst>
                          </p:cTn>
                        </p:par>
                      </p:childTnLst>
                    </p:cTn>
                  </p:par>
                  <p:par>
                    <p:cTn id="55" fill="hold">
                      <p:stCondLst>
                        <p:cond delay="indefinite"/>
                      </p:stCondLst>
                      <p:childTnLst>
                        <p:par>
                          <p:cTn id="56" fill="hold">
                            <p:stCondLst>
                              <p:cond delay="0"/>
                            </p:stCondLst>
                            <p:childTnLst>
                              <p:par>
                                <p:cTn id="57" presetID="17" presetClass="entr" presetSubtype="8"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p:cTn id="59" dur="500" fill="hold"/>
                                        <p:tgtEl>
                                          <p:spTgt spid="25"/>
                                        </p:tgtEl>
                                        <p:attrNameLst>
                                          <p:attrName>ppt_x</p:attrName>
                                        </p:attrNameLst>
                                      </p:cBhvr>
                                      <p:tavLst>
                                        <p:tav tm="0">
                                          <p:val>
                                            <p:strVal val="#ppt_x-#ppt_w/2"/>
                                          </p:val>
                                        </p:tav>
                                        <p:tav tm="100000">
                                          <p:val>
                                            <p:strVal val="#ppt_x"/>
                                          </p:val>
                                        </p:tav>
                                      </p:tavLst>
                                    </p:anim>
                                    <p:anim calcmode="lin" valueType="num">
                                      <p:cBhvr>
                                        <p:cTn id="60" dur="500" fill="hold"/>
                                        <p:tgtEl>
                                          <p:spTgt spid="25"/>
                                        </p:tgtEl>
                                        <p:attrNameLst>
                                          <p:attrName>ppt_y</p:attrName>
                                        </p:attrNameLst>
                                      </p:cBhvr>
                                      <p:tavLst>
                                        <p:tav tm="0">
                                          <p:val>
                                            <p:strVal val="#ppt_y"/>
                                          </p:val>
                                        </p:tav>
                                        <p:tav tm="100000">
                                          <p:val>
                                            <p:strVal val="#ppt_y"/>
                                          </p:val>
                                        </p:tav>
                                      </p:tavLst>
                                    </p:anim>
                                    <p:anim calcmode="lin" valueType="num">
                                      <p:cBhvr>
                                        <p:cTn id="61" dur="500" fill="hold"/>
                                        <p:tgtEl>
                                          <p:spTgt spid="25"/>
                                        </p:tgtEl>
                                        <p:attrNameLst>
                                          <p:attrName>ppt_w</p:attrName>
                                        </p:attrNameLst>
                                      </p:cBhvr>
                                      <p:tavLst>
                                        <p:tav tm="0">
                                          <p:val>
                                            <p:fltVal val="0"/>
                                          </p:val>
                                        </p:tav>
                                        <p:tav tm="100000">
                                          <p:val>
                                            <p:strVal val="#ppt_w"/>
                                          </p:val>
                                        </p:tav>
                                      </p:tavLst>
                                    </p:anim>
                                    <p:anim calcmode="lin" valueType="num">
                                      <p:cBhvr>
                                        <p:cTn id="62" dur="500" fill="hold"/>
                                        <p:tgtEl>
                                          <p:spTgt spid="25"/>
                                        </p:tgtEl>
                                        <p:attrNameLst>
                                          <p:attrName>ppt_h</p:attrName>
                                        </p:attrNameLst>
                                      </p:cBhvr>
                                      <p:tavLst>
                                        <p:tav tm="0">
                                          <p:val>
                                            <p:strVal val="#ppt_h"/>
                                          </p:val>
                                        </p:tav>
                                        <p:tav tm="100000">
                                          <p:val>
                                            <p:strVal val="#ppt_h"/>
                                          </p:val>
                                        </p:tav>
                                      </p:tavLst>
                                    </p:anim>
                                  </p:childTnLst>
                                </p:cTn>
                              </p:par>
                            </p:childTnLst>
                          </p:cTn>
                        </p:par>
                        <p:par>
                          <p:cTn id="63" fill="hold">
                            <p:stCondLst>
                              <p:cond delay="500"/>
                            </p:stCondLst>
                            <p:childTnLst>
                              <p:par>
                                <p:cTn id="64" presetID="9" presetClass="entr" presetSubtype="0" fill="hold"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dissolve">
                                      <p:cBhvr>
                                        <p:cTn id="66" dur="500"/>
                                        <p:tgtEl>
                                          <p:spTgt spid="10"/>
                                        </p:tgtEl>
                                      </p:cBhvr>
                                    </p:animEffect>
                                  </p:childTnLst>
                                </p:cTn>
                              </p:par>
                            </p:childTnLst>
                          </p:cTn>
                        </p:par>
                      </p:childTnLst>
                    </p:cTn>
                  </p:par>
                  <p:par>
                    <p:cTn id="67" fill="hold">
                      <p:stCondLst>
                        <p:cond delay="indefinite"/>
                      </p:stCondLst>
                      <p:childTnLst>
                        <p:par>
                          <p:cTn id="68" fill="hold">
                            <p:stCondLst>
                              <p:cond delay="0"/>
                            </p:stCondLst>
                            <p:childTnLst>
                              <p:par>
                                <p:cTn id="69" presetID="17" presetClass="entr" presetSubtype="8"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ppt_x</p:attrName>
                                        </p:attrNameLst>
                                      </p:cBhvr>
                                      <p:tavLst>
                                        <p:tav tm="0">
                                          <p:val>
                                            <p:strVal val="#ppt_x-#ppt_w/2"/>
                                          </p:val>
                                        </p:tav>
                                        <p:tav tm="100000">
                                          <p:val>
                                            <p:strVal val="#ppt_x"/>
                                          </p:val>
                                        </p:tav>
                                      </p:tavLst>
                                    </p:anim>
                                    <p:anim calcmode="lin" valueType="num">
                                      <p:cBhvr>
                                        <p:cTn id="72" dur="500" fill="hold"/>
                                        <p:tgtEl>
                                          <p:spTgt spid="17"/>
                                        </p:tgtEl>
                                        <p:attrNameLst>
                                          <p:attrName>ppt_y</p:attrName>
                                        </p:attrNameLst>
                                      </p:cBhvr>
                                      <p:tavLst>
                                        <p:tav tm="0">
                                          <p:val>
                                            <p:strVal val="#ppt_y"/>
                                          </p:val>
                                        </p:tav>
                                        <p:tav tm="100000">
                                          <p:val>
                                            <p:strVal val="#ppt_y"/>
                                          </p:val>
                                        </p:tav>
                                      </p:tavLst>
                                    </p:anim>
                                    <p:anim calcmode="lin" valueType="num">
                                      <p:cBhvr>
                                        <p:cTn id="73" dur="500" fill="hold"/>
                                        <p:tgtEl>
                                          <p:spTgt spid="17"/>
                                        </p:tgtEl>
                                        <p:attrNameLst>
                                          <p:attrName>ppt_w</p:attrName>
                                        </p:attrNameLst>
                                      </p:cBhvr>
                                      <p:tavLst>
                                        <p:tav tm="0">
                                          <p:val>
                                            <p:fltVal val="0"/>
                                          </p:val>
                                        </p:tav>
                                        <p:tav tm="100000">
                                          <p:val>
                                            <p:strVal val="#ppt_w"/>
                                          </p:val>
                                        </p:tav>
                                      </p:tavLst>
                                    </p:anim>
                                    <p:anim calcmode="lin" valueType="num">
                                      <p:cBhvr>
                                        <p:cTn id="74" dur="500" fill="hold"/>
                                        <p:tgtEl>
                                          <p:spTgt spid="17"/>
                                        </p:tgtEl>
                                        <p:attrNameLst>
                                          <p:attrName>ppt_h</p:attrName>
                                        </p:attrNameLst>
                                      </p:cBhvr>
                                      <p:tavLst>
                                        <p:tav tm="0">
                                          <p:val>
                                            <p:strVal val="#ppt_h"/>
                                          </p:val>
                                        </p:tav>
                                        <p:tav tm="100000">
                                          <p:val>
                                            <p:strVal val="#ppt_h"/>
                                          </p:val>
                                        </p:tav>
                                      </p:tavLst>
                                    </p:anim>
                                  </p:childTnLst>
                                </p:cTn>
                              </p:par>
                            </p:childTnLst>
                          </p:cTn>
                        </p:par>
                        <p:par>
                          <p:cTn id="75" fill="hold">
                            <p:stCondLst>
                              <p:cond delay="500"/>
                            </p:stCondLst>
                            <p:childTnLst>
                              <p:par>
                                <p:cTn id="76" presetID="9" presetClass="entr" presetSubtype="0" fill="hold" nodeType="after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dissolve">
                                      <p:cBhvr>
                                        <p:cTn id="78" dur="500"/>
                                        <p:tgtEl>
                                          <p:spTgt spid="3"/>
                                        </p:tgtEl>
                                      </p:cBhvr>
                                    </p:animEffect>
                                  </p:childTnLst>
                                </p:cTn>
                              </p:par>
                            </p:childTnLst>
                          </p:cTn>
                        </p:par>
                      </p:childTnLst>
                    </p:cTn>
                  </p:par>
                  <p:par>
                    <p:cTn id="79" fill="hold">
                      <p:stCondLst>
                        <p:cond delay="indefinite"/>
                      </p:stCondLst>
                      <p:childTnLst>
                        <p:par>
                          <p:cTn id="80" fill="hold">
                            <p:stCondLst>
                              <p:cond delay="0"/>
                            </p:stCondLst>
                            <p:childTnLst>
                              <p:par>
                                <p:cTn id="81" presetID="17" presetClass="entr" presetSubtype="8"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ppt_x</p:attrName>
                                        </p:attrNameLst>
                                      </p:cBhvr>
                                      <p:tavLst>
                                        <p:tav tm="0">
                                          <p:val>
                                            <p:strVal val="#ppt_x-#ppt_w/2"/>
                                          </p:val>
                                        </p:tav>
                                        <p:tav tm="100000">
                                          <p:val>
                                            <p:strVal val="#ppt_x"/>
                                          </p:val>
                                        </p:tav>
                                      </p:tavLst>
                                    </p:anim>
                                    <p:anim calcmode="lin" valueType="num">
                                      <p:cBhvr>
                                        <p:cTn id="84" dur="500" fill="hold"/>
                                        <p:tgtEl>
                                          <p:spTgt spid="27"/>
                                        </p:tgtEl>
                                        <p:attrNameLst>
                                          <p:attrName>ppt_y</p:attrName>
                                        </p:attrNameLst>
                                      </p:cBhvr>
                                      <p:tavLst>
                                        <p:tav tm="0">
                                          <p:val>
                                            <p:strVal val="#ppt_y"/>
                                          </p:val>
                                        </p:tav>
                                        <p:tav tm="100000">
                                          <p:val>
                                            <p:strVal val="#ppt_y"/>
                                          </p:val>
                                        </p:tav>
                                      </p:tavLst>
                                    </p:anim>
                                    <p:anim calcmode="lin" valueType="num">
                                      <p:cBhvr>
                                        <p:cTn id="85" dur="500" fill="hold"/>
                                        <p:tgtEl>
                                          <p:spTgt spid="27"/>
                                        </p:tgtEl>
                                        <p:attrNameLst>
                                          <p:attrName>ppt_w</p:attrName>
                                        </p:attrNameLst>
                                      </p:cBhvr>
                                      <p:tavLst>
                                        <p:tav tm="0">
                                          <p:val>
                                            <p:fltVal val="0"/>
                                          </p:val>
                                        </p:tav>
                                        <p:tav tm="100000">
                                          <p:val>
                                            <p:strVal val="#ppt_w"/>
                                          </p:val>
                                        </p:tav>
                                      </p:tavLst>
                                    </p:anim>
                                    <p:anim calcmode="lin" valueType="num">
                                      <p:cBhvr>
                                        <p:cTn id="86" dur="500" fill="hold"/>
                                        <p:tgtEl>
                                          <p:spTgt spid="27"/>
                                        </p:tgtEl>
                                        <p:attrNameLst>
                                          <p:attrName>ppt_h</p:attrName>
                                        </p:attrNameLst>
                                      </p:cBhvr>
                                      <p:tavLst>
                                        <p:tav tm="0">
                                          <p:val>
                                            <p:strVal val="#ppt_h"/>
                                          </p:val>
                                        </p:tav>
                                        <p:tav tm="100000">
                                          <p:val>
                                            <p:strVal val="#ppt_h"/>
                                          </p:val>
                                        </p:tav>
                                      </p:tavLst>
                                    </p:anim>
                                  </p:childTnLst>
                                </p:cTn>
                              </p:par>
                            </p:childTnLst>
                          </p:cTn>
                        </p:par>
                        <p:par>
                          <p:cTn id="87" fill="hold">
                            <p:stCondLst>
                              <p:cond delay="500"/>
                            </p:stCondLst>
                            <p:childTnLst>
                              <p:par>
                                <p:cTn id="88" presetID="9" presetClass="entr" presetSubtype="0" fill="hold" grpId="0" nodeType="afterEffect">
                                  <p:stCondLst>
                                    <p:cond delay="1000"/>
                                  </p:stCondLst>
                                  <p:childTnLst>
                                    <p:set>
                                      <p:cBhvr>
                                        <p:cTn id="89" dur="1" fill="hold">
                                          <p:stCondLst>
                                            <p:cond delay="0"/>
                                          </p:stCondLst>
                                        </p:cTn>
                                        <p:tgtEl>
                                          <p:spTgt spid="4367368"/>
                                        </p:tgtEl>
                                        <p:attrNameLst>
                                          <p:attrName>style.visibility</p:attrName>
                                        </p:attrNameLst>
                                      </p:cBhvr>
                                      <p:to>
                                        <p:strVal val="visible"/>
                                      </p:to>
                                    </p:set>
                                    <p:animEffect transition="in" filter="dissolve">
                                      <p:cBhvr>
                                        <p:cTn id="90" dur="500"/>
                                        <p:tgtEl>
                                          <p:spTgt spid="4367368"/>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12"/>
                                        </p:tgtEl>
                                        <p:attrNameLst>
                                          <p:attrName>style.visibility</p:attrName>
                                        </p:attrNameLst>
                                      </p:cBhvr>
                                      <p:to>
                                        <p:strVal val="visible"/>
                                      </p:to>
                                    </p:set>
                                    <p:animEffect transition="in" filter="dissolve">
                                      <p:cBhvr>
                                        <p:cTn id="95" dur="500"/>
                                        <p:tgtEl>
                                          <p:spTgt spid="12"/>
                                        </p:tgtEl>
                                      </p:cBhvr>
                                    </p:animEffect>
                                  </p:childTnLst>
                                </p:cTn>
                              </p:par>
                            </p:childTnLst>
                          </p:cTn>
                        </p:par>
                        <p:par>
                          <p:cTn id="96" fill="hold">
                            <p:stCondLst>
                              <p:cond delay="500"/>
                            </p:stCondLst>
                            <p:childTnLst>
                              <p:par>
                                <p:cTn id="97" presetID="9" presetClass="entr" presetSubtype="0" fill="hold" nodeType="after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dissolve">
                                      <p:cBhvr>
                                        <p:cTn id="99" dur="500"/>
                                        <p:tgtEl>
                                          <p:spTgt spid="4"/>
                                        </p:tgtEl>
                                      </p:cBhvr>
                                    </p:animEffect>
                                  </p:childTnLst>
                                </p:cTn>
                              </p:par>
                            </p:childTnLst>
                          </p:cTn>
                        </p:par>
                      </p:childTnLst>
                    </p:cTn>
                  </p:par>
                  <p:par>
                    <p:cTn id="100" fill="hold">
                      <p:stCondLst>
                        <p:cond delay="indefinite"/>
                      </p:stCondLst>
                      <p:childTnLst>
                        <p:par>
                          <p:cTn id="101" fill="hold">
                            <p:stCondLst>
                              <p:cond delay="0"/>
                            </p:stCondLst>
                            <p:childTnLst>
                              <p:par>
                                <p:cTn id="102" presetID="17" presetClass="entr" presetSubtype="8" fill="hold" nodeType="clickEffect">
                                  <p:stCondLst>
                                    <p:cond delay="0"/>
                                  </p:stCondLst>
                                  <p:childTnLst>
                                    <p:set>
                                      <p:cBhvr>
                                        <p:cTn id="103" dur="1" fill="hold">
                                          <p:stCondLst>
                                            <p:cond delay="0"/>
                                          </p:stCondLst>
                                        </p:cTn>
                                        <p:tgtEl>
                                          <p:spTgt spid="29"/>
                                        </p:tgtEl>
                                        <p:attrNameLst>
                                          <p:attrName>style.visibility</p:attrName>
                                        </p:attrNameLst>
                                      </p:cBhvr>
                                      <p:to>
                                        <p:strVal val="visible"/>
                                      </p:to>
                                    </p:set>
                                    <p:anim calcmode="lin" valueType="num">
                                      <p:cBhvr>
                                        <p:cTn id="104" dur="500" fill="hold"/>
                                        <p:tgtEl>
                                          <p:spTgt spid="29"/>
                                        </p:tgtEl>
                                        <p:attrNameLst>
                                          <p:attrName>ppt_x</p:attrName>
                                        </p:attrNameLst>
                                      </p:cBhvr>
                                      <p:tavLst>
                                        <p:tav tm="0">
                                          <p:val>
                                            <p:strVal val="#ppt_x-#ppt_w/2"/>
                                          </p:val>
                                        </p:tav>
                                        <p:tav tm="100000">
                                          <p:val>
                                            <p:strVal val="#ppt_x"/>
                                          </p:val>
                                        </p:tav>
                                      </p:tavLst>
                                    </p:anim>
                                    <p:anim calcmode="lin" valueType="num">
                                      <p:cBhvr>
                                        <p:cTn id="105" dur="500" fill="hold"/>
                                        <p:tgtEl>
                                          <p:spTgt spid="29"/>
                                        </p:tgtEl>
                                        <p:attrNameLst>
                                          <p:attrName>ppt_y</p:attrName>
                                        </p:attrNameLst>
                                      </p:cBhvr>
                                      <p:tavLst>
                                        <p:tav tm="0">
                                          <p:val>
                                            <p:strVal val="#ppt_y"/>
                                          </p:val>
                                        </p:tav>
                                        <p:tav tm="100000">
                                          <p:val>
                                            <p:strVal val="#ppt_y"/>
                                          </p:val>
                                        </p:tav>
                                      </p:tavLst>
                                    </p:anim>
                                    <p:anim calcmode="lin" valueType="num">
                                      <p:cBhvr>
                                        <p:cTn id="106" dur="500" fill="hold"/>
                                        <p:tgtEl>
                                          <p:spTgt spid="29"/>
                                        </p:tgtEl>
                                        <p:attrNameLst>
                                          <p:attrName>ppt_w</p:attrName>
                                        </p:attrNameLst>
                                      </p:cBhvr>
                                      <p:tavLst>
                                        <p:tav tm="0">
                                          <p:val>
                                            <p:fltVal val="0"/>
                                          </p:val>
                                        </p:tav>
                                        <p:tav tm="100000">
                                          <p:val>
                                            <p:strVal val="#ppt_w"/>
                                          </p:val>
                                        </p:tav>
                                      </p:tavLst>
                                    </p:anim>
                                    <p:anim calcmode="lin" valueType="num">
                                      <p:cBhvr>
                                        <p:cTn id="107" dur="500" fill="hold"/>
                                        <p:tgtEl>
                                          <p:spTgt spid="29"/>
                                        </p:tgtEl>
                                        <p:attrNameLst>
                                          <p:attrName>ppt_h</p:attrName>
                                        </p:attrNameLst>
                                      </p:cBhvr>
                                      <p:tavLst>
                                        <p:tav tm="0">
                                          <p:val>
                                            <p:strVal val="#ppt_h"/>
                                          </p:val>
                                        </p:tav>
                                        <p:tav tm="100000">
                                          <p:val>
                                            <p:strVal val="#ppt_h"/>
                                          </p:val>
                                        </p:tav>
                                      </p:tavLst>
                                    </p:anim>
                                  </p:childTnLst>
                                </p:cTn>
                              </p:par>
                            </p:childTnLst>
                          </p:cTn>
                        </p:par>
                        <p:par>
                          <p:cTn id="108" fill="hold">
                            <p:stCondLst>
                              <p:cond delay="500"/>
                            </p:stCondLst>
                            <p:childTnLst>
                              <p:par>
                                <p:cTn id="109" presetID="9" presetClass="entr" presetSubtype="0" fill="hold" grpId="0" nodeType="afterEffect">
                                  <p:stCondLst>
                                    <p:cond delay="0"/>
                                  </p:stCondLst>
                                  <p:childTnLst>
                                    <p:set>
                                      <p:cBhvr>
                                        <p:cTn id="110" dur="1" fill="hold">
                                          <p:stCondLst>
                                            <p:cond delay="0"/>
                                          </p:stCondLst>
                                        </p:cTn>
                                        <p:tgtEl>
                                          <p:spTgt spid="4367374"/>
                                        </p:tgtEl>
                                        <p:attrNameLst>
                                          <p:attrName>style.visibility</p:attrName>
                                        </p:attrNameLst>
                                      </p:cBhvr>
                                      <p:to>
                                        <p:strVal val="visible"/>
                                      </p:to>
                                    </p:set>
                                    <p:animEffect transition="in" filter="dissolve">
                                      <p:cBhvr>
                                        <p:cTn id="111" dur="500"/>
                                        <p:tgtEl>
                                          <p:spTgt spid="4367374"/>
                                        </p:tgtEl>
                                      </p:cBhvr>
                                    </p:animEffect>
                                  </p:childTnLst>
                                </p:cTn>
                              </p:par>
                            </p:childTnLst>
                          </p:cTn>
                        </p:par>
                      </p:childTnLst>
                    </p:cTn>
                  </p:par>
                  <p:par>
                    <p:cTn id="112" fill="hold">
                      <p:stCondLst>
                        <p:cond delay="indefinite"/>
                      </p:stCondLst>
                      <p:childTnLst>
                        <p:par>
                          <p:cTn id="113" fill="hold">
                            <p:stCondLst>
                              <p:cond delay="0"/>
                            </p:stCondLst>
                            <p:childTnLst>
                              <p:par>
                                <p:cTn id="114" presetID="17" presetClass="entr" presetSubtype="8" fill="hold" nodeType="clickEffect">
                                  <p:stCondLst>
                                    <p:cond delay="0"/>
                                  </p:stCondLst>
                                  <p:childTnLst>
                                    <p:set>
                                      <p:cBhvr>
                                        <p:cTn id="115" dur="1" fill="hold">
                                          <p:stCondLst>
                                            <p:cond delay="0"/>
                                          </p:stCondLst>
                                        </p:cTn>
                                        <p:tgtEl>
                                          <p:spTgt spid="4367369"/>
                                        </p:tgtEl>
                                        <p:attrNameLst>
                                          <p:attrName>style.visibility</p:attrName>
                                        </p:attrNameLst>
                                      </p:cBhvr>
                                      <p:to>
                                        <p:strVal val="visible"/>
                                      </p:to>
                                    </p:set>
                                    <p:anim calcmode="lin" valueType="num">
                                      <p:cBhvr>
                                        <p:cTn id="116" dur="500" fill="hold"/>
                                        <p:tgtEl>
                                          <p:spTgt spid="4367369"/>
                                        </p:tgtEl>
                                        <p:attrNameLst>
                                          <p:attrName>ppt_x</p:attrName>
                                        </p:attrNameLst>
                                      </p:cBhvr>
                                      <p:tavLst>
                                        <p:tav tm="0">
                                          <p:val>
                                            <p:strVal val="#ppt_x-#ppt_w/2"/>
                                          </p:val>
                                        </p:tav>
                                        <p:tav tm="100000">
                                          <p:val>
                                            <p:strVal val="#ppt_x"/>
                                          </p:val>
                                        </p:tav>
                                      </p:tavLst>
                                    </p:anim>
                                    <p:anim calcmode="lin" valueType="num">
                                      <p:cBhvr>
                                        <p:cTn id="117" dur="500" fill="hold"/>
                                        <p:tgtEl>
                                          <p:spTgt spid="4367369"/>
                                        </p:tgtEl>
                                        <p:attrNameLst>
                                          <p:attrName>ppt_y</p:attrName>
                                        </p:attrNameLst>
                                      </p:cBhvr>
                                      <p:tavLst>
                                        <p:tav tm="0">
                                          <p:val>
                                            <p:strVal val="#ppt_y"/>
                                          </p:val>
                                        </p:tav>
                                        <p:tav tm="100000">
                                          <p:val>
                                            <p:strVal val="#ppt_y"/>
                                          </p:val>
                                        </p:tav>
                                      </p:tavLst>
                                    </p:anim>
                                    <p:anim calcmode="lin" valueType="num">
                                      <p:cBhvr>
                                        <p:cTn id="118" dur="500" fill="hold"/>
                                        <p:tgtEl>
                                          <p:spTgt spid="4367369"/>
                                        </p:tgtEl>
                                        <p:attrNameLst>
                                          <p:attrName>ppt_w</p:attrName>
                                        </p:attrNameLst>
                                      </p:cBhvr>
                                      <p:tavLst>
                                        <p:tav tm="0">
                                          <p:val>
                                            <p:fltVal val="0"/>
                                          </p:val>
                                        </p:tav>
                                        <p:tav tm="100000">
                                          <p:val>
                                            <p:strVal val="#ppt_w"/>
                                          </p:val>
                                        </p:tav>
                                      </p:tavLst>
                                    </p:anim>
                                    <p:anim calcmode="lin" valueType="num">
                                      <p:cBhvr>
                                        <p:cTn id="119" dur="500" fill="hold"/>
                                        <p:tgtEl>
                                          <p:spTgt spid="4367369"/>
                                        </p:tgtEl>
                                        <p:attrNameLst>
                                          <p:attrName>ppt_h</p:attrName>
                                        </p:attrNameLst>
                                      </p:cBhvr>
                                      <p:tavLst>
                                        <p:tav tm="0">
                                          <p:val>
                                            <p:strVal val="#ppt_h"/>
                                          </p:val>
                                        </p:tav>
                                        <p:tav tm="100000">
                                          <p:val>
                                            <p:strVal val="#ppt_h"/>
                                          </p:val>
                                        </p:tav>
                                      </p:tavLst>
                                    </p:anim>
                                  </p:childTnLst>
                                </p:cTn>
                              </p:par>
                            </p:childTnLst>
                          </p:cTn>
                        </p:par>
                        <p:par>
                          <p:cTn id="120" fill="hold">
                            <p:stCondLst>
                              <p:cond delay="500"/>
                            </p:stCondLst>
                            <p:childTnLst>
                              <p:par>
                                <p:cTn id="121" presetID="9" presetClass="entr" presetSubtype="0" fill="hold" nodeType="afterEffect">
                                  <p:stCondLst>
                                    <p:cond delay="0"/>
                                  </p:stCondLst>
                                  <p:childTnLst>
                                    <p:set>
                                      <p:cBhvr>
                                        <p:cTn id="122" dur="1" fill="hold">
                                          <p:stCondLst>
                                            <p:cond delay="0"/>
                                          </p:stCondLst>
                                        </p:cTn>
                                        <p:tgtEl>
                                          <p:spTgt spid="5"/>
                                        </p:tgtEl>
                                        <p:attrNameLst>
                                          <p:attrName>style.visibility</p:attrName>
                                        </p:attrNameLst>
                                      </p:cBhvr>
                                      <p:to>
                                        <p:strVal val="visible"/>
                                      </p:to>
                                    </p:set>
                                    <p:animEffect transition="in" filter="dissolve">
                                      <p:cBhvr>
                                        <p:cTn id="123" dur="500"/>
                                        <p:tgtEl>
                                          <p:spTgt spid="5"/>
                                        </p:tgtEl>
                                      </p:cBhvr>
                                    </p:animEffect>
                                  </p:childTnLst>
                                </p:cTn>
                              </p:par>
                            </p:childTnLst>
                          </p:cTn>
                        </p:par>
                      </p:childTnLst>
                    </p:cTn>
                  </p:par>
                  <p:par>
                    <p:cTn id="124" fill="hold">
                      <p:stCondLst>
                        <p:cond delay="indefinite"/>
                      </p:stCondLst>
                      <p:childTnLst>
                        <p:par>
                          <p:cTn id="125" fill="hold">
                            <p:stCondLst>
                              <p:cond delay="0"/>
                            </p:stCondLst>
                            <p:childTnLst>
                              <p:par>
                                <p:cTn id="126" presetID="17" presetClass="entr" presetSubtype="8" fill="hold" nodeType="clickEffect">
                                  <p:stCondLst>
                                    <p:cond delay="0"/>
                                  </p:stCondLst>
                                  <p:childTnLst>
                                    <p:set>
                                      <p:cBhvr>
                                        <p:cTn id="127" dur="1" fill="hold">
                                          <p:stCondLst>
                                            <p:cond delay="0"/>
                                          </p:stCondLst>
                                        </p:cTn>
                                        <p:tgtEl>
                                          <p:spTgt spid="19"/>
                                        </p:tgtEl>
                                        <p:attrNameLst>
                                          <p:attrName>style.visibility</p:attrName>
                                        </p:attrNameLst>
                                      </p:cBhvr>
                                      <p:to>
                                        <p:strVal val="visible"/>
                                      </p:to>
                                    </p:set>
                                    <p:anim calcmode="lin" valueType="num">
                                      <p:cBhvr>
                                        <p:cTn id="128" dur="500" fill="hold"/>
                                        <p:tgtEl>
                                          <p:spTgt spid="19"/>
                                        </p:tgtEl>
                                        <p:attrNameLst>
                                          <p:attrName>ppt_x</p:attrName>
                                        </p:attrNameLst>
                                      </p:cBhvr>
                                      <p:tavLst>
                                        <p:tav tm="0">
                                          <p:val>
                                            <p:strVal val="#ppt_x-#ppt_w/2"/>
                                          </p:val>
                                        </p:tav>
                                        <p:tav tm="100000">
                                          <p:val>
                                            <p:strVal val="#ppt_x"/>
                                          </p:val>
                                        </p:tav>
                                      </p:tavLst>
                                    </p:anim>
                                    <p:anim calcmode="lin" valueType="num">
                                      <p:cBhvr>
                                        <p:cTn id="129" dur="500" fill="hold"/>
                                        <p:tgtEl>
                                          <p:spTgt spid="19"/>
                                        </p:tgtEl>
                                        <p:attrNameLst>
                                          <p:attrName>ppt_y</p:attrName>
                                        </p:attrNameLst>
                                      </p:cBhvr>
                                      <p:tavLst>
                                        <p:tav tm="0">
                                          <p:val>
                                            <p:strVal val="#ppt_y"/>
                                          </p:val>
                                        </p:tav>
                                        <p:tav tm="100000">
                                          <p:val>
                                            <p:strVal val="#ppt_y"/>
                                          </p:val>
                                        </p:tav>
                                      </p:tavLst>
                                    </p:anim>
                                    <p:anim calcmode="lin" valueType="num">
                                      <p:cBhvr>
                                        <p:cTn id="130" dur="500" fill="hold"/>
                                        <p:tgtEl>
                                          <p:spTgt spid="19"/>
                                        </p:tgtEl>
                                        <p:attrNameLst>
                                          <p:attrName>ppt_w</p:attrName>
                                        </p:attrNameLst>
                                      </p:cBhvr>
                                      <p:tavLst>
                                        <p:tav tm="0">
                                          <p:val>
                                            <p:fltVal val="0"/>
                                          </p:val>
                                        </p:tav>
                                        <p:tav tm="100000">
                                          <p:val>
                                            <p:strVal val="#ppt_w"/>
                                          </p:val>
                                        </p:tav>
                                      </p:tavLst>
                                    </p:anim>
                                    <p:anim calcmode="lin" valueType="num">
                                      <p:cBhvr>
                                        <p:cTn id="131" dur="500" fill="hold"/>
                                        <p:tgtEl>
                                          <p:spTgt spid="19"/>
                                        </p:tgtEl>
                                        <p:attrNameLst>
                                          <p:attrName>ppt_h</p:attrName>
                                        </p:attrNameLst>
                                      </p:cBhvr>
                                      <p:tavLst>
                                        <p:tav tm="0">
                                          <p:val>
                                            <p:strVal val="#ppt_h"/>
                                          </p:val>
                                        </p:tav>
                                        <p:tav tm="100000">
                                          <p:val>
                                            <p:strVal val="#ppt_h"/>
                                          </p:val>
                                        </p:tav>
                                      </p:tavLst>
                                    </p:anim>
                                  </p:childTnLst>
                                </p:cTn>
                              </p:par>
                            </p:childTnLst>
                          </p:cTn>
                        </p:par>
                        <p:par>
                          <p:cTn id="132" fill="hold">
                            <p:stCondLst>
                              <p:cond delay="500"/>
                            </p:stCondLst>
                            <p:childTnLst>
                              <p:par>
                                <p:cTn id="133" presetID="9" presetClass="entr" presetSubtype="0" fill="hold" nodeType="afterEffect">
                                  <p:stCondLst>
                                    <p:cond delay="0"/>
                                  </p:stCondLst>
                                  <p:childTnLst>
                                    <p:set>
                                      <p:cBhvr>
                                        <p:cTn id="134" dur="1" fill="hold">
                                          <p:stCondLst>
                                            <p:cond delay="0"/>
                                          </p:stCondLst>
                                        </p:cTn>
                                        <p:tgtEl>
                                          <p:spTgt spid="7"/>
                                        </p:tgtEl>
                                        <p:attrNameLst>
                                          <p:attrName>style.visibility</p:attrName>
                                        </p:attrNameLst>
                                      </p:cBhvr>
                                      <p:to>
                                        <p:strVal val="visible"/>
                                      </p:to>
                                    </p:set>
                                    <p:animEffect transition="in" filter="dissolve">
                                      <p:cBhvr>
                                        <p:cTn id="135" dur="500"/>
                                        <p:tgtEl>
                                          <p:spTgt spid="7"/>
                                        </p:tgtEl>
                                      </p:cBhvr>
                                    </p:animEffect>
                                  </p:childTnLst>
                                </p:cTn>
                              </p:par>
                            </p:childTnLst>
                          </p:cTn>
                        </p:par>
                      </p:childTnLst>
                    </p:cTn>
                  </p:par>
                  <p:par>
                    <p:cTn id="136" fill="hold">
                      <p:stCondLst>
                        <p:cond delay="indefinite"/>
                      </p:stCondLst>
                      <p:childTnLst>
                        <p:par>
                          <p:cTn id="137" fill="hold">
                            <p:stCondLst>
                              <p:cond delay="0"/>
                            </p:stCondLst>
                            <p:childTnLst>
                              <p:par>
                                <p:cTn id="138" presetID="17" presetClass="entr" presetSubtype="8" fill="hold" nodeType="clickEffect">
                                  <p:stCondLst>
                                    <p:cond delay="0"/>
                                  </p:stCondLst>
                                  <p:childTnLst>
                                    <p:set>
                                      <p:cBhvr>
                                        <p:cTn id="139" dur="1" fill="hold">
                                          <p:stCondLst>
                                            <p:cond delay="0"/>
                                          </p:stCondLst>
                                        </p:cTn>
                                        <p:tgtEl>
                                          <p:spTgt spid="31"/>
                                        </p:tgtEl>
                                        <p:attrNameLst>
                                          <p:attrName>style.visibility</p:attrName>
                                        </p:attrNameLst>
                                      </p:cBhvr>
                                      <p:to>
                                        <p:strVal val="visible"/>
                                      </p:to>
                                    </p:set>
                                    <p:anim calcmode="lin" valueType="num">
                                      <p:cBhvr>
                                        <p:cTn id="140" dur="500" fill="hold"/>
                                        <p:tgtEl>
                                          <p:spTgt spid="31"/>
                                        </p:tgtEl>
                                        <p:attrNameLst>
                                          <p:attrName>ppt_x</p:attrName>
                                        </p:attrNameLst>
                                      </p:cBhvr>
                                      <p:tavLst>
                                        <p:tav tm="0">
                                          <p:val>
                                            <p:strVal val="#ppt_x-#ppt_w/2"/>
                                          </p:val>
                                        </p:tav>
                                        <p:tav tm="100000">
                                          <p:val>
                                            <p:strVal val="#ppt_x"/>
                                          </p:val>
                                        </p:tav>
                                      </p:tavLst>
                                    </p:anim>
                                    <p:anim calcmode="lin" valueType="num">
                                      <p:cBhvr>
                                        <p:cTn id="141" dur="500" fill="hold"/>
                                        <p:tgtEl>
                                          <p:spTgt spid="31"/>
                                        </p:tgtEl>
                                        <p:attrNameLst>
                                          <p:attrName>ppt_y</p:attrName>
                                        </p:attrNameLst>
                                      </p:cBhvr>
                                      <p:tavLst>
                                        <p:tav tm="0">
                                          <p:val>
                                            <p:strVal val="#ppt_y"/>
                                          </p:val>
                                        </p:tav>
                                        <p:tav tm="100000">
                                          <p:val>
                                            <p:strVal val="#ppt_y"/>
                                          </p:val>
                                        </p:tav>
                                      </p:tavLst>
                                    </p:anim>
                                    <p:anim calcmode="lin" valueType="num">
                                      <p:cBhvr>
                                        <p:cTn id="142" dur="500" fill="hold"/>
                                        <p:tgtEl>
                                          <p:spTgt spid="31"/>
                                        </p:tgtEl>
                                        <p:attrNameLst>
                                          <p:attrName>ppt_w</p:attrName>
                                        </p:attrNameLst>
                                      </p:cBhvr>
                                      <p:tavLst>
                                        <p:tav tm="0">
                                          <p:val>
                                            <p:fltVal val="0"/>
                                          </p:val>
                                        </p:tav>
                                        <p:tav tm="100000">
                                          <p:val>
                                            <p:strVal val="#ppt_w"/>
                                          </p:val>
                                        </p:tav>
                                      </p:tavLst>
                                    </p:anim>
                                    <p:anim calcmode="lin" valueType="num">
                                      <p:cBhvr>
                                        <p:cTn id="143" dur="500" fill="hold"/>
                                        <p:tgtEl>
                                          <p:spTgt spid="31"/>
                                        </p:tgtEl>
                                        <p:attrNameLst>
                                          <p:attrName>ppt_h</p:attrName>
                                        </p:attrNameLst>
                                      </p:cBhvr>
                                      <p:tavLst>
                                        <p:tav tm="0">
                                          <p:val>
                                            <p:strVal val="#ppt_h"/>
                                          </p:val>
                                        </p:tav>
                                        <p:tav tm="100000">
                                          <p:val>
                                            <p:strVal val="#ppt_h"/>
                                          </p:val>
                                        </p:tav>
                                      </p:tavLst>
                                    </p:anim>
                                  </p:childTnLst>
                                </p:cTn>
                              </p:par>
                            </p:childTnLst>
                          </p:cTn>
                        </p:par>
                        <p:par>
                          <p:cTn id="144" fill="hold">
                            <p:stCondLst>
                              <p:cond delay="500"/>
                            </p:stCondLst>
                            <p:childTnLst>
                              <p:par>
                                <p:cTn id="145" presetID="9" presetClass="entr" presetSubtype="0" fill="hold" grpId="0" nodeType="afterEffect">
                                  <p:stCondLst>
                                    <p:cond delay="1000"/>
                                  </p:stCondLst>
                                  <p:childTnLst>
                                    <p:set>
                                      <p:cBhvr>
                                        <p:cTn id="146" dur="1" fill="hold">
                                          <p:stCondLst>
                                            <p:cond delay="0"/>
                                          </p:stCondLst>
                                        </p:cTn>
                                        <p:tgtEl>
                                          <p:spTgt spid="4367388"/>
                                        </p:tgtEl>
                                        <p:attrNameLst>
                                          <p:attrName>style.visibility</p:attrName>
                                        </p:attrNameLst>
                                      </p:cBhvr>
                                      <p:to>
                                        <p:strVal val="visible"/>
                                      </p:to>
                                    </p:set>
                                    <p:animEffect transition="in" filter="dissolve">
                                      <p:cBhvr>
                                        <p:cTn id="147" dur="500"/>
                                        <p:tgtEl>
                                          <p:spTgt spid="4367388"/>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6"/>
                                        </p:tgtEl>
                                        <p:attrNameLst>
                                          <p:attrName>style.visibility</p:attrName>
                                        </p:attrNameLst>
                                      </p:cBhvr>
                                      <p:to>
                                        <p:strVal val="visible"/>
                                      </p:to>
                                    </p:set>
                                    <p:animEffect transition="in" filter="dissolve">
                                      <p:cBhvr>
                                        <p:cTn id="152" dur="500"/>
                                        <p:tgtEl>
                                          <p:spTgt spid="6"/>
                                        </p:tgtEl>
                                      </p:cBhvr>
                                    </p:animEffect>
                                  </p:childTnLst>
                                </p:cTn>
                              </p:par>
                            </p:childTnLst>
                          </p:cTn>
                        </p:par>
                        <p:par>
                          <p:cTn id="153" fill="hold">
                            <p:stCondLst>
                              <p:cond delay="500"/>
                            </p:stCondLst>
                            <p:childTnLst>
                              <p:par>
                                <p:cTn id="154" presetID="9" presetClass="entr" presetSubtype="0" fill="hold" nodeType="afterEffect">
                                  <p:stCondLst>
                                    <p:cond delay="0"/>
                                  </p:stCondLst>
                                  <p:childTnLst>
                                    <p:set>
                                      <p:cBhvr>
                                        <p:cTn id="155" dur="1" fill="hold">
                                          <p:stCondLst>
                                            <p:cond delay="0"/>
                                          </p:stCondLst>
                                        </p:cTn>
                                        <p:tgtEl>
                                          <p:spTgt spid="8"/>
                                        </p:tgtEl>
                                        <p:attrNameLst>
                                          <p:attrName>style.visibility</p:attrName>
                                        </p:attrNameLst>
                                      </p:cBhvr>
                                      <p:to>
                                        <p:strVal val="visible"/>
                                      </p:to>
                                    </p:set>
                                    <p:animEffect transition="in" filter="dissolve">
                                      <p:cBhvr>
                                        <p:cTn id="156" dur="500"/>
                                        <p:tgtEl>
                                          <p:spTgt spid="8"/>
                                        </p:tgtEl>
                                      </p:cBhvr>
                                    </p:animEffect>
                                  </p:childTnLst>
                                </p:cTn>
                              </p:par>
                            </p:childTnLst>
                          </p:cTn>
                        </p:par>
                      </p:childTnLst>
                    </p:cTn>
                  </p:par>
                  <p:par>
                    <p:cTn id="157" fill="hold">
                      <p:stCondLst>
                        <p:cond delay="indefinite"/>
                      </p:stCondLst>
                      <p:childTnLst>
                        <p:par>
                          <p:cTn id="158" fill="hold">
                            <p:stCondLst>
                              <p:cond delay="0"/>
                            </p:stCondLst>
                            <p:childTnLst>
                              <p:par>
                                <p:cTn id="159" presetID="17" presetClass="entr" presetSubtype="8" fill="hold" nodeType="clickEffect">
                                  <p:stCondLst>
                                    <p:cond delay="0"/>
                                  </p:stCondLst>
                                  <p:childTnLst>
                                    <p:set>
                                      <p:cBhvr>
                                        <p:cTn id="160" dur="1" fill="hold">
                                          <p:stCondLst>
                                            <p:cond delay="0"/>
                                          </p:stCondLst>
                                        </p:cTn>
                                        <p:tgtEl>
                                          <p:spTgt spid="4367361"/>
                                        </p:tgtEl>
                                        <p:attrNameLst>
                                          <p:attrName>style.visibility</p:attrName>
                                        </p:attrNameLst>
                                      </p:cBhvr>
                                      <p:to>
                                        <p:strVal val="visible"/>
                                      </p:to>
                                    </p:set>
                                    <p:anim calcmode="lin" valueType="num">
                                      <p:cBhvr>
                                        <p:cTn id="161" dur="500" fill="hold"/>
                                        <p:tgtEl>
                                          <p:spTgt spid="4367361"/>
                                        </p:tgtEl>
                                        <p:attrNameLst>
                                          <p:attrName>ppt_x</p:attrName>
                                        </p:attrNameLst>
                                      </p:cBhvr>
                                      <p:tavLst>
                                        <p:tav tm="0">
                                          <p:val>
                                            <p:strVal val="#ppt_x-#ppt_w/2"/>
                                          </p:val>
                                        </p:tav>
                                        <p:tav tm="100000">
                                          <p:val>
                                            <p:strVal val="#ppt_x"/>
                                          </p:val>
                                        </p:tav>
                                      </p:tavLst>
                                    </p:anim>
                                    <p:anim calcmode="lin" valueType="num">
                                      <p:cBhvr>
                                        <p:cTn id="162" dur="500" fill="hold"/>
                                        <p:tgtEl>
                                          <p:spTgt spid="4367361"/>
                                        </p:tgtEl>
                                        <p:attrNameLst>
                                          <p:attrName>ppt_y</p:attrName>
                                        </p:attrNameLst>
                                      </p:cBhvr>
                                      <p:tavLst>
                                        <p:tav tm="0">
                                          <p:val>
                                            <p:strVal val="#ppt_y"/>
                                          </p:val>
                                        </p:tav>
                                        <p:tav tm="100000">
                                          <p:val>
                                            <p:strVal val="#ppt_y"/>
                                          </p:val>
                                        </p:tav>
                                      </p:tavLst>
                                    </p:anim>
                                    <p:anim calcmode="lin" valueType="num">
                                      <p:cBhvr>
                                        <p:cTn id="163" dur="500" fill="hold"/>
                                        <p:tgtEl>
                                          <p:spTgt spid="4367361"/>
                                        </p:tgtEl>
                                        <p:attrNameLst>
                                          <p:attrName>ppt_w</p:attrName>
                                        </p:attrNameLst>
                                      </p:cBhvr>
                                      <p:tavLst>
                                        <p:tav tm="0">
                                          <p:val>
                                            <p:fltVal val="0"/>
                                          </p:val>
                                        </p:tav>
                                        <p:tav tm="100000">
                                          <p:val>
                                            <p:strVal val="#ppt_w"/>
                                          </p:val>
                                        </p:tav>
                                      </p:tavLst>
                                    </p:anim>
                                    <p:anim calcmode="lin" valueType="num">
                                      <p:cBhvr>
                                        <p:cTn id="164" dur="500" fill="hold"/>
                                        <p:tgtEl>
                                          <p:spTgt spid="4367361"/>
                                        </p:tgtEl>
                                        <p:attrNameLst>
                                          <p:attrName>ppt_h</p:attrName>
                                        </p:attrNameLst>
                                      </p:cBhvr>
                                      <p:tavLst>
                                        <p:tav tm="0">
                                          <p:val>
                                            <p:strVal val="#ppt_h"/>
                                          </p:val>
                                        </p:tav>
                                        <p:tav tm="100000">
                                          <p:val>
                                            <p:strVal val="#ppt_h"/>
                                          </p:val>
                                        </p:tav>
                                      </p:tavLst>
                                    </p:anim>
                                  </p:childTnLst>
                                </p:cTn>
                              </p:par>
                            </p:childTnLst>
                          </p:cTn>
                        </p:par>
                        <p:par>
                          <p:cTn id="165" fill="hold">
                            <p:stCondLst>
                              <p:cond delay="500"/>
                            </p:stCondLst>
                            <p:childTnLst>
                              <p:par>
                                <p:cTn id="166" presetID="9" presetClass="entr" presetSubtype="0" fill="hold" grpId="0" nodeType="afterEffect">
                                  <p:stCondLst>
                                    <p:cond delay="1000"/>
                                  </p:stCondLst>
                                  <p:childTnLst>
                                    <p:set>
                                      <p:cBhvr>
                                        <p:cTn id="167" dur="1" fill="hold">
                                          <p:stCondLst>
                                            <p:cond delay="0"/>
                                          </p:stCondLst>
                                        </p:cTn>
                                        <p:tgtEl>
                                          <p:spTgt spid="4367394"/>
                                        </p:tgtEl>
                                        <p:attrNameLst>
                                          <p:attrName>style.visibility</p:attrName>
                                        </p:attrNameLst>
                                      </p:cBhvr>
                                      <p:to>
                                        <p:strVal val="visible"/>
                                      </p:to>
                                    </p:set>
                                    <p:animEffect transition="in" filter="dissolve">
                                      <p:cBhvr>
                                        <p:cTn id="168" dur="500"/>
                                        <p:tgtEl>
                                          <p:spTgt spid="4367394"/>
                                        </p:tgtEl>
                                      </p:cBhvr>
                                    </p:animEffect>
                                  </p:childTnLst>
                                </p:cTn>
                              </p:par>
                            </p:childTnLst>
                          </p:cTn>
                        </p:par>
                        <p:par>
                          <p:cTn id="169" fill="hold">
                            <p:stCondLst>
                              <p:cond delay="2000"/>
                            </p:stCondLst>
                            <p:childTnLst>
                              <p:par>
                                <p:cTn id="170" presetID="17" presetClass="entr" presetSubtype="1" fill="hold" grpId="0" nodeType="afterEffect">
                                  <p:stCondLst>
                                    <p:cond delay="0"/>
                                  </p:stCondLst>
                                  <p:childTnLst>
                                    <p:set>
                                      <p:cBhvr>
                                        <p:cTn id="171" dur="1" fill="hold">
                                          <p:stCondLst>
                                            <p:cond delay="0"/>
                                          </p:stCondLst>
                                        </p:cTn>
                                        <p:tgtEl>
                                          <p:spTgt spid="4367367"/>
                                        </p:tgtEl>
                                        <p:attrNameLst>
                                          <p:attrName>style.visibility</p:attrName>
                                        </p:attrNameLst>
                                      </p:cBhvr>
                                      <p:to>
                                        <p:strVal val="visible"/>
                                      </p:to>
                                    </p:set>
                                    <p:anim calcmode="lin" valueType="num">
                                      <p:cBhvr>
                                        <p:cTn id="172" dur="500" fill="hold"/>
                                        <p:tgtEl>
                                          <p:spTgt spid="4367367"/>
                                        </p:tgtEl>
                                        <p:attrNameLst>
                                          <p:attrName>ppt_x</p:attrName>
                                        </p:attrNameLst>
                                      </p:cBhvr>
                                      <p:tavLst>
                                        <p:tav tm="0">
                                          <p:val>
                                            <p:strVal val="#ppt_x"/>
                                          </p:val>
                                        </p:tav>
                                        <p:tav tm="100000">
                                          <p:val>
                                            <p:strVal val="#ppt_x"/>
                                          </p:val>
                                        </p:tav>
                                      </p:tavLst>
                                    </p:anim>
                                    <p:anim calcmode="lin" valueType="num">
                                      <p:cBhvr>
                                        <p:cTn id="173" dur="500" fill="hold"/>
                                        <p:tgtEl>
                                          <p:spTgt spid="4367367"/>
                                        </p:tgtEl>
                                        <p:attrNameLst>
                                          <p:attrName>ppt_y</p:attrName>
                                        </p:attrNameLst>
                                      </p:cBhvr>
                                      <p:tavLst>
                                        <p:tav tm="0">
                                          <p:val>
                                            <p:strVal val="#ppt_y-#ppt_h/2"/>
                                          </p:val>
                                        </p:tav>
                                        <p:tav tm="100000">
                                          <p:val>
                                            <p:strVal val="#ppt_y"/>
                                          </p:val>
                                        </p:tav>
                                      </p:tavLst>
                                    </p:anim>
                                    <p:anim calcmode="lin" valueType="num">
                                      <p:cBhvr>
                                        <p:cTn id="174" dur="500" fill="hold"/>
                                        <p:tgtEl>
                                          <p:spTgt spid="4367367"/>
                                        </p:tgtEl>
                                        <p:attrNameLst>
                                          <p:attrName>ppt_w</p:attrName>
                                        </p:attrNameLst>
                                      </p:cBhvr>
                                      <p:tavLst>
                                        <p:tav tm="0">
                                          <p:val>
                                            <p:strVal val="#ppt_w"/>
                                          </p:val>
                                        </p:tav>
                                        <p:tav tm="100000">
                                          <p:val>
                                            <p:strVal val="#ppt_w"/>
                                          </p:val>
                                        </p:tav>
                                      </p:tavLst>
                                    </p:anim>
                                    <p:anim calcmode="lin" valueType="num">
                                      <p:cBhvr>
                                        <p:cTn id="175" dur="500" fill="hold"/>
                                        <p:tgtEl>
                                          <p:spTgt spid="4367367"/>
                                        </p:tgtEl>
                                        <p:attrNameLst>
                                          <p:attrName>ppt_h</p:attrName>
                                        </p:attrNameLst>
                                      </p:cBhvr>
                                      <p:tavLst>
                                        <p:tav tm="0">
                                          <p:val>
                                            <p:fltVal val="0"/>
                                          </p:val>
                                        </p:tav>
                                        <p:tav tm="100000">
                                          <p:val>
                                            <p:strVal val="#ppt_h"/>
                                          </p:val>
                                        </p:tav>
                                      </p:tavLst>
                                    </p:anim>
                                  </p:childTnLst>
                                </p:cTn>
                              </p:par>
                            </p:childTnLst>
                          </p:cTn>
                        </p:par>
                      </p:childTnLst>
                    </p:cTn>
                  </p:par>
                  <p:par>
                    <p:cTn id="176" fill="hold">
                      <p:stCondLst>
                        <p:cond delay="indefinite"/>
                      </p:stCondLst>
                      <p:childTnLst>
                        <p:par>
                          <p:cTn id="177" fill="hold">
                            <p:stCondLst>
                              <p:cond delay="0"/>
                            </p:stCondLst>
                            <p:childTnLst>
                              <p:par>
                                <p:cTn id="178" presetID="4" presetClass="entr" presetSubtype="32" fill="hold" grpId="0" nodeType="clickEffect">
                                  <p:stCondLst>
                                    <p:cond delay="0"/>
                                  </p:stCondLst>
                                  <p:childTnLst>
                                    <p:set>
                                      <p:cBhvr>
                                        <p:cTn id="179" dur="1" fill="hold">
                                          <p:stCondLst>
                                            <p:cond delay="0"/>
                                          </p:stCondLst>
                                        </p:cTn>
                                        <p:tgtEl>
                                          <p:spTgt spid="4367514">
                                            <p:txEl>
                                              <p:pRg st="0" end="0"/>
                                            </p:txEl>
                                          </p:spTgt>
                                        </p:tgtEl>
                                        <p:attrNameLst>
                                          <p:attrName>style.visibility</p:attrName>
                                        </p:attrNameLst>
                                      </p:cBhvr>
                                      <p:to>
                                        <p:strVal val="visible"/>
                                      </p:to>
                                    </p:set>
                                    <p:animEffect transition="in" filter="box(out)">
                                      <p:cBhvr>
                                        <p:cTn id="180" dur="500"/>
                                        <p:tgtEl>
                                          <p:spTgt spid="4367514">
                                            <p:txEl>
                                              <p:pRg st="0" end="0"/>
                                            </p:txEl>
                                          </p:spTgt>
                                        </p:tgtEl>
                                      </p:cBhvr>
                                    </p:animEffect>
                                  </p:childTnLst>
                                  <p:subTnLst>
                                    <p:audio>
                                      <p:cMediaNode>
                                        <p:cTn display="0" masterRel="sameClick">
                                          <p:stCondLst>
                                            <p:cond evt="begin" delay="0">
                                              <p:tn val="17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7367" grpId="0" animBg="1"/>
      <p:bldP spid="4367368" grpId="0" animBg="1" autoUpdateAnimBg="0"/>
      <p:bldP spid="4367374" grpId="0" animBg="1" autoUpdateAnimBg="0"/>
      <p:bldP spid="4367388" grpId="0" animBg="1" autoUpdateAnimBg="0"/>
      <p:bldP spid="4367394" grpId="0" animBg="1" autoUpdateAnimBg="0"/>
      <p:bldP spid="4367470" grpId="0" animBg="1" autoUpdateAnimBg="0"/>
      <p:bldP spid="4367514" grpId="0" autoUpdateAnimBg="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3" name="Rectangle 2"/>
          <p:cNvSpPr>
            <a:spLocks noGrp="1"/>
          </p:cNvSpPr>
          <p:nvPr>
            <p:ph type="title"/>
          </p:nvPr>
        </p:nvSpPr>
        <p:spPr/>
        <p:txBody>
          <a:bodyPr/>
          <a:lstStyle/>
          <a:p>
            <a:pPr eaLnBrk="1" hangingPunct="1"/>
            <a:r>
              <a:rPr lang="zh-CN" altLang="en-US" smtClean="0"/>
              <a:t>二叉树的遍历</a:t>
            </a:r>
            <a:endParaRPr lang="zh-CN" altLang="en-US" smtClean="0"/>
          </a:p>
        </p:txBody>
      </p:sp>
      <p:sp>
        <p:nvSpPr>
          <p:cNvPr id="284674" name="Rectangle 3"/>
          <p:cNvSpPr>
            <a:spLocks noGrp="1"/>
          </p:cNvSpPr>
          <p:nvPr>
            <p:ph type="body" idx="1"/>
          </p:nvPr>
        </p:nvSpPr>
        <p:spPr/>
        <p:txBody>
          <a:bodyPr/>
          <a:lstStyle/>
          <a:p>
            <a:pPr eaLnBrk="1" hangingPunct="1"/>
            <a:r>
              <a:rPr lang="zh-CN" altLang="en-US" b="1" smtClean="0"/>
              <a:t>中序遍历算法</a:t>
            </a:r>
            <a:endParaRPr lang="zh-CN" altLang="en-US" b="1" smtClean="0"/>
          </a:p>
          <a:p>
            <a:pPr lvl="1" eaLnBrk="1" hangingPunct="1">
              <a:lnSpc>
                <a:spcPct val="130000"/>
              </a:lnSpc>
            </a:pPr>
            <a:r>
              <a:rPr kumimoji="1" lang="zh-CN" altLang="en-US" smtClean="0"/>
              <a:t>若二叉树为空树，则空操作；否则</a:t>
            </a:r>
            <a:endParaRPr kumimoji="1" lang="zh-CN" altLang="en-US" smtClean="0"/>
          </a:p>
          <a:p>
            <a:pPr lvl="1" eaLnBrk="1" hangingPunct="1">
              <a:lnSpc>
                <a:spcPct val="130000"/>
              </a:lnSpc>
            </a:pPr>
            <a:r>
              <a:rPr kumimoji="1" lang="zh-CN" altLang="en-US" smtClean="0"/>
              <a:t>中序遍历左子树</a:t>
            </a:r>
            <a:endParaRPr kumimoji="1" lang="zh-CN" altLang="en-US" smtClean="0"/>
          </a:p>
          <a:p>
            <a:pPr lvl="1" eaLnBrk="1" hangingPunct="1">
              <a:lnSpc>
                <a:spcPct val="130000"/>
              </a:lnSpc>
            </a:pPr>
            <a:r>
              <a:rPr kumimoji="1" lang="zh-CN" altLang="en-US" smtClean="0"/>
              <a:t>访问根结点</a:t>
            </a:r>
            <a:endParaRPr kumimoji="1" lang="zh-CN" altLang="en-US" smtClean="0"/>
          </a:p>
          <a:p>
            <a:pPr lvl="1" eaLnBrk="1" hangingPunct="1">
              <a:lnSpc>
                <a:spcPct val="130000"/>
              </a:lnSpc>
            </a:pPr>
            <a:r>
              <a:rPr kumimoji="1" lang="zh-CN" altLang="en-US" smtClean="0"/>
              <a:t>中序遍历右子树</a:t>
            </a:r>
            <a:endParaRPr kumimoji="1" lang="zh-CN" altLang="en-US" smtClean="0"/>
          </a:p>
        </p:txBody>
      </p:sp>
      <p:sp>
        <p:nvSpPr>
          <p:cNvPr id="3" name="灯片编号占位符 2"/>
          <p:cNvSpPr>
            <a:spLocks noGrp="1"/>
          </p:cNvSpPr>
          <p:nvPr>
            <p:ph type="sldNum" sz="quarter" idx="12"/>
          </p:nvPr>
        </p:nvSpPr>
        <p:spPr/>
        <p:txBody>
          <a:bodyPr/>
          <a:lstStyle/>
          <a:p>
            <a:pPr>
              <a:defRPr/>
            </a:pPr>
            <a:fld id="{950D987A-550B-4F8D-BFDE-862200A95B5F}"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1" name="Rectangle 2"/>
          <p:cNvSpPr>
            <a:spLocks noGrp="1"/>
          </p:cNvSpPr>
          <p:nvPr>
            <p:ph type="title"/>
          </p:nvPr>
        </p:nvSpPr>
        <p:spPr/>
        <p:txBody>
          <a:bodyPr/>
          <a:lstStyle/>
          <a:p>
            <a:pPr eaLnBrk="1" hangingPunct="1"/>
            <a:r>
              <a:rPr lang="zh-CN" altLang="en-US" smtClean="0"/>
              <a:t>二叉树的遍历</a:t>
            </a:r>
            <a:endParaRPr lang="zh-CN" altLang="en-US" smtClean="0"/>
          </a:p>
        </p:txBody>
      </p:sp>
      <p:sp>
        <p:nvSpPr>
          <p:cNvPr id="286722" name="Rectangle 3"/>
          <p:cNvSpPr>
            <a:spLocks noGrp="1"/>
          </p:cNvSpPr>
          <p:nvPr>
            <p:ph type="body" idx="1"/>
          </p:nvPr>
        </p:nvSpPr>
        <p:spPr>
          <a:xfrm>
            <a:off x="457200" y="1295400"/>
            <a:ext cx="8382000" cy="4510088"/>
          </a:xfrm>
        </p:spPr>
        <p:txBody>
          <a:bodyPr/>
          <a:lstStyle/>
          <a:p>
            <a:pPr lvl="1" eaLnBrk="1" hangingPunct="1">
              <a:spcBef>
                <a:spcPts val="600"/>
              </a:spcBef>
              <a:buClr>
                <a:schemeClr val="accent1"/>
              </a:buClr>
            </a:pPr>
            <a:r>
              <a:rPr lang="zh-CN" altLang="en-US" sz="2800" b="1" smtClean="0">
                <a:solidFill>
                  <a:schemeClr val="tx1"/>
                </a:solidFill>
              </a:rPr>
              <a:t>中序遍历算法</a:t>
            </a:r>
            <a:endParaRPr lang="zh-CN" altLang="en-US" sz="2800" b="1" smtClean="0">
              <a:solidFill>
                <a:schemeClr val="tx1"/>
              </a:solidFill>
            </a:endParaRPr>
          </a:p>
          <a:p>
            <a:pPr lvl="2" eaLnBrk="1" hangingPunct="1">
              <a:buFont typeface="Wingdings 3" panose="05040102010807070707" pitchFamily="18" charset="2"/>
              <a:buNone/>
            </a:pPr>
            <a:r>
              <a:rPr lang="en-US" altLang="zh-CN" smtClean="0"/>
              <a:t>INORDER  ( bitree *r) {</a:t>
            </a:r>
            <a:endParaRPr lang="en-US" altLang="zh-CN" smtClean="0"/>
          </a:p>
          <a:p>
            <a:pPr lvl="2" eaLnBrk="1" hangingPunct="1">
              <a:buFont typeface="Wingdings 3" panose="05040102010807070707" pitchFamily="18" charset="2"/>
              <a:buNone/>
            </a:pPr>
            <a:r>
              <a:rPr lang="en-US" altLang="zh-CN" smtClean="0"/>
              <a:t>          if ( r = = NULL ) return ; 	/*</a:t>
            </a:r>
            <a:r>
              <a:rPr lang="zh-CN" altLang="en-US" smtClean="0"/>
              <a:t>空树返回*</a:t>
            </a:r>
            <a:r>
              <a:rPr lang="en-US" altLang="zh-CN" smtClean="0"/>
              <a:t>/</a:t>
            </a:r>
            <a:endParaRPr lang="en-US" altLang="zh-CN" smtClean="0"/>
          </a:p>
          <a:p>
            <a:pPr lvl="2" eaLnBrk="1" hangingPunct="1">
              <a:buFont typeface="Wingdings 3" panose="05040102010807070707" pitchFamily="18" charset="2"/>
              <a:buNone/>
            </a:pPr>
            <a:r>
              <a:rPr lang="en-US" altLang="zh-CN" smtClean="0"/>
              <a:t>          INORDER ( r-&gt;lchild ); 	/*</a:t>
            </a:r>
            <a:r>
              <a:rPr lang="zh-CN" altLang="en-US" smtClean="0"/>
              <a:t>先访问该节点的左子树*</a:t>
            </a:r>
            <a:r>
              <a:rPr lang="en-US" altLang="zh-CN" smtClean="0"/>
              <a:t>/</a:t>
            </a:r>
            <a:endParaRPr lang="en-US" altLang="zh-CN" smtClean="0"/>
          </a:p>
          <a:p>
            <a:pPr lvl="2" eaLnBrk="1" hangingPunct="1">
              <a:buFont typeface="Wingdings 3" panose="05040102010807070707" pitchFamily="18" charset="2"/>
              <a:buNone/>
            </a:pPr>
            <a:r>
              <a:rPr lang="en-US" altLang="zh-CN" smtClean="0"/>
              <a:t>          printf ( " %c ",r-&gt;data ); 	/*</a:t>
            </a:r>
            <a:r>
              <a:rPr lang="zh-CN" altLang="en-US" smtClean="0"/>
              <a:t>再访问当前节点*</a:t>
            </a:r>
            <a:r>
              <a:rPr lang="en-US" altLang="zh-CN" smtClean="0"/>
              <a:t>/</a:t>
            </a:r>
            <a:endParaRPr lang="en-US" altLang="zh-CN" smtClean="0"/>
          </a:p>
          <a:p>
            <a:pPr lvl="2" eaLnBrk="1" hangingPunct="1">
              <a:buFont typeface="Wingdings 3" panose="05040102010807070707" pitchFamily="18" charset="2"/>
              <a:buNone/>
            </a:pPr>
            <a:r>
              <a:rPr lang="en-US" altLang="zh-CN" smtClean="0"/>
              <a:t>          INORDER ( r-&gt;rchild ); 	/*</a:t>
            </a:r>
            <a:r>
              <a:rPr lang="zh-CN" altLang="en-US" smtClean="0"/>
              <a:t>最后访问该节点右子树*</a:t>
            </a:r>
            <a:r>
              <a:rPr lang="en-US" altLang="zh-CN" smtClean="0"/>
              <a:t>/</a:t>
            </a:r>
            <a:endParaRPr lang="en-US" altLang="zh-CN" smtClean="0"/>
          </a:p>
          <a:p>
            <a:pPr lvl="2" eaLnBrk="1" hangingPunct="1">
              <a:buFont typeface="Wingdings 3" panose="05040102010807070707" pitchFamily="18" charset="2"/>
              <a:buNone/>
            </a:pPr>
            <a:r>
              <a:rPr lang="en-US" altLang="zh-CN" smtClean="0"/>
              <a:t>}</a:t>
            </a:r>
            <a:endParaRPr lang="en-US" altLang="zh-CN" smtClean="0"/>
          </a:p>
        </p:txBody>
      </p:sp>
      <p:sp>
        <p:nvSpPr>
          <p:cNvPr id="3" name="灯片编号占位符 2"/>
          <p:cNvSpPr>
            <a:spLocks noGrp="1"/>
          </p:cNvSpPr>
          <p:nvPr>
            <p:ph type="sldNum" sz="quarter" idx="12"/>
          </p:nvPr>
        </p:nvSpPr>
        <p:spPr/>
        <p:txBody>
          <a:bodyPr/>
          <a:lstStyle/>
          <a:p>
            <a:pPr>
              <a:defRPr/>
            </a:pPr>
            <a:fld id="{3E16A64C-8759-4BA9-AB47-0427E8BAB284}"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idx="1"/>
          </p:nvPr>
        </p:nvSpPr>
        <p:spPr>
          <a:xfrm>
            <a:off x="304800" y="1143000"/>
            <a:ext cx="8534400" cy="5105400"/>
          </a:xfrm>
        </p:spPr>
        <p:txBody>
          <a:bodyPr/>
          <a:lstStyle/>
          <a:p>
            <a:pPr algn="just" eaLnBrk="1" hangingPunct="1">
              <a:lnSpc>
                <a:spcPct val="130000"/>
              </a:lnSpc>
            </a:pPr>
            <a:r>
              <a:rPr lang="zh-CN" altLang="en-US" sz="2000" smtClean="0"/>
              <a:t>数据结构（</a:t>
            </a:r>
            <a:r>
              <a:rPr lang="en-US" altLang="zh-CN" sz="2000" smtClean="0"/>
              <a:t>DS</a:t>
            </a:r>
            <a:r>
              <a:rPr lang="zh-CN" altLang="en-US" sz="2000" smtClean="0"/>
              <a:t>）可用形式化语言描述，即</a:t>
            </a:r>
            <a:r>
              <a:rPr lang="en-US" altLang="zh-CN" sz="2000" smtClean="0"/>
              <a:t>DS</a:t>
            </a:r>
            <a:r>
              <a:rPr lang="zh-CN" altLang="en-US" sz="2000" smtClean="0"/>
              <a:t>是一个二元组：		</a:t>
            </a:r>
            <a:endParaRPr lang="zh-CN" altLang="en-US" sz="2000" smtClean="0"/>
          </a:p>
          <a:p>
            <a:pPr algn="just" eaLnBrk="1" hangingPunct="1">
              <a:lnSpc>
                <a:spcPct val="130000"/>
              </a:lnSpc>
              <a:buFont typeface="Wingdings 3" panose="05040102010807070707" pitchFamily="18" charset="2"/>
              <a:buNone/>
            </a:pPr>
            <a:r>
              <a:rPr lang="zh-CN" altLang="en-US" sz="2000" b="1" smtClean="0">
                <a:solidFill>
                  <a:srgbClr val="FF3300"/>
                </a:solidFill>
              </a:rPr>
              <a:t>                              </a:t>
            </a:r>
            <a:r>
              <a:rPr lang="en-US" altLang="zh-CN" sz="2000" b="1" smtClean="0">
                <a:solidFill>
                  <a:srgbClr val="FF3300"/>
                </a:solidFill>
              </a:rPr>
              <a:t>DS =</a:t>
            </a:r>
            <a:r>
              <a:rPr lang="zh-CN" altLang="en-US" sz="2000" b="1" smtClean="0">
                <a:solidFill>
                  <a:srgbClr val="FF3300"/>
                </a:solidFill>
              </a:rPr>
              <a:t>（</a:t>
            </a:r>
            <a:r>
              <a:rPr lang="en-US" altLang="zh-CN" sz="2000" b="1" smtClean="0">
                <a:solidFill>
                  <a:srgbClr val="FF3300"/>
                </a:solidFill>
              </a:rPr>
              <a:t>D,R</a:t>
            </a:r>
            <a:r>
              <a:rPr lang="zh-CN" altLang="en-US" sz="2000" b="1" smtClean="0">
                <a:solidFill>
                  <a:srgbClr val="FF3300"/>
                </a:solidFill>
              </a:rPr>
              <a:t>）</a:t>
            </a:r>
            <a:endParaRPr lang="zh-CN" altLang="en-US" sz="2000" b="1" smtClean="0">
              <a:solidFill>
                <a:srgbClr val="FF3300"/>
              </a:solidFill>
            </a:endParaRPr>
          </a:p>
          <a:p>
            <a:pPr algn="just" eaLnBrk="1" hangingPunct="1">
              <a:lnSpc>
                <a:spcPct val="130000"/>
              </a:lnSpc>
              <a:buFont typeface="Wingdings 3" panose="05040102010807070707" pitchFamily="18" charset="2"/>
              <a:buNone/>
            </a:pPr>
            <a:r>
              <a:rPr lang="zh-CN" altLang="en-US" sz="2000" smtClean="0"/>
              <a:t>     其中，</a:t>
            </a:r>
            <a:r>
              <a:rPr lang="en-US" altLang="zh-CN" sz="2000" smtClean="0"/>
              <a:t>D</a:t>
            </a:r>
            <a:r>
              <a:rPr lang="zh-CN" altLang="en-US" sz="2000" smtClean="0"/>
              <a:t>为数据元素的集合，</a:t>
            </a:r>
            <a:r>
              <a:rPr lang="en-US" altLang="zh-CN" sz="2000" smtClean="0"/>
              <a:t>R</a:t>
            </a:r>
            <a:r>
              <a:rPr lang="zh-CN" altLang="en-US" sz="2000" smtClean="0"/>
              <a:t>为</a:t>
            </a:r>
            <a:r>
              <a:rPr lang="en-US" altLang="zh-CN" sz="2000" smtClean="0"/>
              <a:t>D</a:t>
            </a:r>
            <a:r>
              <a:rPr lang="zh-CN" altLang="en-US" sz="2000" smtClean="0"/>
              <a:t>上关系的集合。</a:t>
            </a:r>
            <a:endParaRPr lang="zh-CN" altLang="en-US" sz="2000" smtClean="0"/>
          </a:p>
          <a:p>
            <a:pPr algn="just" eaLnBrk="1" hangingPunct="1">
              <a:lnSpc>
                <a:spcPct val="130000"/>
              </a:lnSpc>
              <a:buFont typeface="Wingdings 3" panose="05040102010807070707" pitchFamily="18" charset="2"/>
              <a:buNone/>
            </a:pPr>
            <a:r>
              <a:rPr lang="zh-CN" altLang="en-US" sz="2000" b="1" smtClean="0"/>
              <a:t>     例</a:t>
            </a:r>
            <a:r>
              <a:rPr lang="en-US" altLang="zh-CN" sz="2000" b="1" smtClean="0"/>
              <a:t>1-4</a:t>
            </a:r>
            <a:r>
              <a:rPr lang="en-US" altLang="zh-CN" sz="2000" smtClean="0"/>
              <a:t> </a:t>
            </a:r>
            <a:r>
              <a:rPr lang="zh-CN" altLang="en-US" sz="2000" smtClean="0"/>
              <a:t>将向量</a:t>
            </a:r>
            <a:r>
              <a:rPr lang="en-US" altLang="zh-CN" sz="2000" smtClean="0"/>
              <a:t>v(a</a:t>
            </a:r>
            <a:r>
              <a:rPr lang="en-US" altLang="zh-CN" sz="2000" baseline="-30000" smtClean="0"/>
              <a:t>1</a:t>
            </a:r>
            <a:r>
              <a:rPr lang="en-US" altLang="zh-CN" sz="2000" smtClean="0"/>
              <a:t>,a</a:t>
            </a:r>
            <a:r>
              <a:rPr lang="en-US" altLang="zh-CN" sz="2000" baseline="-30000" smtClean="0"/>
              <a:t>2</a:t>
            </a:r>
            <a:r>
              <a:rPr lang="en-US" altLang="zh-CN" sz="2000" smtClean="0"/>
              <a:t>, </a:t>
            </a:r>
            <a:r>
              <a:rPr lang="en-US" altLang="zh-CN" sz="2000" smtClean="0">
                <a:latin typeface="Arial" panose="020B0604020202020204" pitchFamily="34" charset="0"/>
              </a:rPr>
              <a:t>……</a:t>
            </a:r>
            <a:r>
              <a:rPr lang="en-US" altLang="zh-CN" sz="2000" smtClean="0"/>
              <a:t>,a</a:t>
            </a:r>
            <a:r>
              <a:rPr lang="en-US" altLang="zh-CN" sz="2000" baseline="-30000" smtClean="0"/>
              <a:t>n</a:t>
            </a:r>
            <a:r>
              <a:rPr lang="en-US" altLang="zh-CN" sz="2000" smtClean="0"/>
              <a:t>)</a:t>
            </a:r>
            <a:r>
              <a:rPr lang="zh-CN" altLang="en-US" sz="2000" smtClean="0"/>
              <a:t>定义为一个</a:t>
            </a:r>
            <a:r>
              <a:rPr lang="en-US" altLang="zh-CN" sz="2000" smtClean="0"/>
              <a:t>DS</a:t>
            </a:r>
            <a:r>
              <a:rPr lang="zh-CN" altLang="en-US" sz="2000" smtClean="0"/>
              <a:t>，则</a:t>
            </a:r>
            <a:r>
              <a:rPr lang="en-US" altLang="zh-CN" sz="2000" smtClean="0"/>
              <a:t>v=(D,R)</a:t>
            </a:r>
            <a:r>
              <a:rPr lang="zh-CN" altLang="en-US" sz="2000" smtClean="0"/>
              <a:t>，其中：</a:t>
            </a:r>
            <a:endParaRPr lang="zh-CN" altLang="en-US" sz="2000" smtClean="0"/>
          </a:p>
          <a:p>
            <a:pPr algn="just" eaLnBrk="1" hangingPunct="1">
              <a:lnSpc>
                <a:spcPct val="130000"/>
              </a:lnSpc>
              <a:buFont typeface="Wingdings 3" panose="05040102010807070707" pitchFamily="18" charset="2"/>
              <a:buNone/>
            </a:pPr>
            <a:r>
              <a:rPr lang="zh-CN" altLang="en-US" sz="2000" smtClean="0"/>
              <a:t>     	              </a:t>
            </a:r>
            <a:r>
              <a:rPr lang="en-US" altLang="zh-CN" sz="2000" b="1" smtClean="0">
                <a:solidFill>
                  <a:srgbClr val="FF3300"/>
                </a:solidFill>
              </a:rPr>
              <a:t>D={a</a:t>
            </a:r>
            <a:r>
              <a:rPr lang="en-US" altLang="zh-CN" sz="2000" b="1" baseline="-30000" smtClean="0">
                <a:solidFill>
                  <a:srgbClr val="FF3300"/>
                </a:solidFill>
              </a:rPr>
              <a:t>i</a:t>
            </a:r>
            <a:r>
              <a:rPr lang="en-US" altLang="zh-CN" sz="2000" b="1" smtClean="0">
                <a:solidFill>
                  <a:srgbClr val="FF3300"/>
                </a:solidFill>
              </a:rPr>
              <a:t>|a</a:t>
            </a:r>
            <a:r>
              <a:rPr lang="en-US" altLang="zh-CN" sz="2000" b="1" baseline="-30000" smtClean="0">
                <a:solidFill>
                  <a:srgbClr val="FF3300"/>
                </a:solidFill>
              </a:rPr>
              <a:t>i</a:t>
            </a:r>
            <a:r>
              <a:rPr lang="en-US" altLang="zh-CN" sz="2000" b="1" smtClean="0">
                <a:solidFill>
                  <a:srgbClr val="FF3300"/>
                </a:solidFill>
              </a:rPr>
              <a:t>∈datatype ,i=1,2,------n,n≥0}</a:t>
            </a:r>
            <a:endParaRPr lang="en-US" altLang="zh-CN" sz="2000" b="1" smtClean="0">
              <a:solidFill>
                <a:srgbClr val="FF3300"/>
              </a:solidFill>
            </a:endParaRPr>
          </a:p>
          <a:p>
            <a:pPr algn="just" eaLnBrk="1" hangingPunct="1">
              <a:lnSpc>
                <a:spcPct val="130000"/>
              </a:lnSpc>
              <a:buFont typeface="Wingdings 3" panose="05040102010807070707" pitchFamily="18" charset="2"/>
              <a:buNone/>
            </a:pPr>
            <a:r>
              <a:rPr lang="en-US" altLang="zh-CN" sz="2000" b="1" smtClean="0">
                <a:solidFill>
                  <a:srgbClr val="FF3300"/>
                </a:solidFill>
              </a:rPr>
              <a:t>		              R={&lt;a</a:t>
            </a:r>
            <a:r>
              <a:rPr lang="en-US" altLang="zh-CN" sz="2000" b="1" baseline="-30000" smtClean="0">
                <a:solidFill>
                  <a:srgbClr val="FF3300"/>
                </a:solidFill>
              </a:rPr>
              <a:t>i</a:t>
            </a:r>
            <a:r>
              <a:rPr lang="en-US" altLang="zh-CN" sz="2000" b="1" smtClean="0">
                <a:solidFill>
                  <a:srgbClr val="FF3300"/>
                </a:solidFill>
              </a:rPr>
              <a:t>,a</a:t>
            </a:r>
            <a:r>
              <a:rPr lang="en-US" altLang="zh-CN" sz="2000" b="1" baseline="-30000" smtClean="0">
                <a:solidFill>
                  <a:srgbClr val="FF3300"/>
                </a:solidFill>
              </a:rPr>
              <a:t>i+1</a:t>
            </a:r>
            <a:r>
              <a:rPr lang="en-US" altLang="zh-CN" sz="2000" b="1" smtClean="0">
                <a:solidFill>
                  <a:srgbClr val="FF3300"/>
                </a:solidFill>
              </a:rPr>
              <a:t>&gt; | a</a:t>
            </a:r>
            <a:r>
              <a:rPr lang="en-US" altLang="zh-CN" sz="2000" b="1" baseline="-30000" smtClean="0">
                <a:solidFill>
                  <a:srgbClr val="FF3300"/>
                </a:solidFill>
              </a:rPr>
              <a:t>i</a:t>
            </a:r>
            <a:r>
              <a:rPr lang="en-US" altLang="zh-CN" sz="2000" b="1" smtClean="0">
                <a:solidFill>
                  <a:srgbClr val="FF3300"/>
                </a:solidFill>
              </a:rPr>
              <a:t>,a</a:t>
            </a:r>
            <a:r>
              <a:rPr lang="en-US" altLang="zh-CN" sz="2000" b="1" baseline="-30000" smtClean="0">
                <a:solidFill>
                  <a:srgbClr val="FF3300"/>
                </a:solidFill>
              </a:rPr>
              <a:t>i+1</a:t>
            </a:r>
            <a:r>
              <a:rPr lang="en-US" altLang="zh-CN" sz="2000" b="1" smtClean="0">
                <a:solidFill>
                  <a:srgbClr val="FF3300"/>
                </a:solidFill>
              </a:rPr>
              <a:t>∈D, 1≤i≤n-1 }</a:t>
            </a:r>
            <a:endParaRPr lang="en-US" altLang="zh-CN" sz="2000" b="1" smtClean="0">
              <a:solidFill>
                <a:srgbClr val="FF3300"/>
              </a:solidFill>
            </a:endParaRPr>
          </a:p>
          <a:p>
            <a:pPr algn="just" eaLnBrk="1" hangingPunct="1">
              <a:lnSpc>
                <a:spcPct val="130000"/>
              </a:lnSpc>
              <a:buFont typeface="Wingdings 3" panose="05040102010807070707" pitchFamily="18" charset="2"/>
              <a:buNone/>
            </a:pPr>
            <a:r>
              <a:rPr lang="en-US" altLang="zh-CN" sz="2000" smtClean="0"/>
              <a:t>    </a:t>
            </a:r>
            <a:r>
              <a:rPr lang="zh-CN" altLang="en-US" sz="2000" smtClean="0"/>
              <a:t>符号</a:t>
            </a:r>
            <a:r>
              <a:rPr lang="zh-CN" altLang="en-US" sz="2000" smtClean="0">
                <a:latin typeface="Arial" panose="020B0604020202020204" pitchFamily="34" charset="0"/>
              </a:rPr>
              <a:t>“</a:t>
            </a:r>
            <a:r>
              <a:rPr lang="en-US" altLang="zh-CN" sz="2000" smtClean="0"/>
              <a:t>&lt;a</a:t>
            </a:r>
            <a:r>
              <a:rPr lang="en-US" altLang="zh-CN" sz="2000" baseline="-30000" smtClean="0"/>
              <a:t>i</a:t>
            </a:r>
            <a:r>
              <a:rPr lang="en-US" altLang="zh-CN" sz="2000" smtClean="0"/>
              <a:t>,a</a:t>
            </a:r>
            <a:r>
              <a:rPr lang="en-US" altLang="zh-CN" sz="2000" baseline="-30000" smtClean="0"/>
              <a:t>i+1</a:t>
            </a:r>
            <a:r>
              <a:rPr lang="en-US" altLang="zh-CN" sz="2000" smtClean="0"/>
              <a:t>&gt;</a:t>
            </a:r>
            <a:r>
              <a:rPr lang="en-US" altLang="zh-CN" sz="2000" smtClean="0">
                <a:latin typeface="Arial" panose="020B0604020202020204" pitchFamily="34" charset="0"/>
              </a:rPr>
              <a:t>”</a:t>
            </a:r>
            <a:r>
              <a:rPr lang="zh-CN" altLang="en-US" sz="2000" smtClean="0"/>
              <a:t>表示向量</a:t>
            </a:r>
            <a:r>
              <a:rPr lang="en-US" altLang="zh-CN" sz="2000" smtClean="0"/>
              <a:t>v</a:t>
            </a:r>
            <a:r>
              <a:rPr lang="zh-CN" altLang="en-US" sz="2000" smtClean="0"/>
              <a:t>中任意两相邻元素的先后次序关系，在这里称为有序对。</a:t>
            </a:r>
            <a:endParaRPr lang="zh-CN" altLang="en-US" sz="2000" smtClean="0"/>
          </a:p>
          <a:p>
            <a:pPr algn="just" eaLnBrk="1" hangingPunct="1">
              <a:lnSpc>
                <a:spcPct val="130000"/>
              </a:lnSpc>
              <a:buFont typeface="Wingdings 3" panose="05040102010807070707" pitchFamily="18" charset="2"/>
              <a:buNone/>
            </a:pPr>
            <a:r>
              <a:rPr lang="zh-CN" altLang="en-US" sz="2000" smtClean="0"/>
              <a:t>如向量</a:t>
            </a:r>
            <a:r>
              <a:rPr lang="en-US" altLang="zh-CN" sz="2000" smtClean="0"/>
              <a:t>v=(1,3,5,7,9)</a:t>
            </a:r>
            <a:r>
              <a:rPr lang="zh-CN" altLang="en-US" sz="2000" smtClean="0"/>
              <a:t>，对应的</a:t>
            </a:r>
            <a:r>
              <a:rPr lang="en-US" altLang="zh-CN" sz="2000" smtClean="0"/>
              <a:t>D</a:t>
            </a:r>
            <a:r>
              <a:rPr lang="zh-CN" altLang="en-US" sz="2000" smtClean="0"/>
              <a:t>，</a:t>
            </a:r>
            <a:r>
              <a:rPr lang="en-US" altLang="zh-CN" sz="2000" smtClean="0"/>
              <a:t>R</a:t>
            </a:r>
            <a:r>
              <a:rPr lang="zh-CN" altLang="en-US" sz="2000" smtClean="0"/>
              <a:t>为</a:t>
            </a:r>
            <a:r>
              <a:rPr lang="en-US" altLang="zh-CN" sz="2000" smtClean="0"/>
              <a:t>:</a:t>
            </a:r>
            <a:endParaRPr lang="en-US" altLang="zh-CN" sz="2000" smtClean="0"/>
          </a:p>
          <a:p>
            <a:pPr algn="just" eaLnBrk="1" hangingPunct="1">
              <a:lnSpc>
                <a:spcPct val="130000"/>
              </a:lnSpc>
              <a:buFont typeface="Wingdings 3" panose="05040102010807070707" pitchFamily="18" charset="2"/>
              <a:buNone/>
            </a:pPr>
            <a:r>
              <a:rPr lang="en-US" altLang="zh-CN" sz="2000" smtClean="0"/>
              <a:t>                             </a:t>
            </a:r>
            <a:r>
              <a:rPr lang="en-US" altLang="zh-CN" sz="2000" b="1" smtClean="0">
                <a:solidFill>
                  <a:srgbClr val="221D87"/>
                </a:solidFill>
              </a:rPr>
              <a:t>D={2i+1|i∈</a:t>
            </a:r>
            <a:r>
              <a:rPr lang="zh-CN" altLang="en-US" sz="2000" b="1" smtClean="0">
                <a:solidFill>
                  <a:srgbClr val="221D87"/>
                </a:solidFill>
              </a:rPr>
              <a:t>整数，</a:t>
            </a:r>
            <a:r>
              <a:rPr lang="en-US" altLang="zh-CN" sz="2000" b="1" smtClean="0">
                <a:solidFill>
                  <a:srgbClr val="221D87"/>
                </a:solidFill>
              </a:rPr>
              <a:t>i=0,1,2,3,4}</a:t>
            </a:r>
            <a:endParaRPr lang="en-US" altLang="zh-CN" sz="2000" b="1" smtClean="0">
              <a:solidFill>
                <a:srgbClr val="221D87"/>
              </a:solidFill>
            </a:endParaRPr>
          </a:p>
          <a:p>
            <a:pPr algn="just" eaLnBrk="1" hangingPunct="1">
              <a:lnSpc>
                <a:spcPct val="130000"/>
              </a:lnSpc>
              <a:buFont typeface="Wingdings 3" panose="05040102010807070707" pitchFamily="18" charset="2"/>
              <a:buNone/>
            </a:pPr>
            <a:r>
              <a:rPr lang="en-US" altLang="zh-CN" sz="2000" b="1" smtClean="0">
                <a:solidFill>
                  <a:srgbClr val="221D87"/>
                </a:solidFill>
              </a:rPr>
              <a:t>		             R={&lt;1,3&gt; ,&lt;3 ,5&gt; , &lt;5, 7&gt; ,&lt;7 ,9&gt;}</a:t>
            </a:r>
            <a:endParaRPr lang="en-US" altLang="zh-CN" sz="2000" smtClean="0"/>
          </a:p>
        </p:txBody>
      </p:sp>
      <p:sp>
        <p:nvSpPr>
          <p:cNvPr id="49154" name="Rectangle 3"/>
          <p:cNvSpPr>
            <a:spLocks noGrp="1"/>
          </p:cNvSpPr>
          <p:nvPr>
            <p:ph type="title"/>
          </p:nvPr>
        </p:nvSpPr>
        <p:spPr/>
        <p:txBody>
          <a:bodyPr/>
          <a:lstStyle/>
          <a:p>
            <a:pPr eaLnBrk="1" hangingPunct="1"/>
            <a:r>
              <a:rPr lang="zh-CN" altLang="en-US" smtClean="0"/>
              <a:t>基本概念</a:t>
            </a:r>
            <a:endParaRPr lang="zh-CN" altLang="en-US" smtClean="0"/>
          </a:p>
        </p:txBody>
      </p:sp>
      <p:sp>
        <p:nvSpPr>
          <p:cNvPr id="3" name="灯片编号占位符 2"/>
          <p:cNvSpPr>
            <a:spLocks noGrp="1"/>
          </p:cNvSpPr>
          <p:nvPr>
            <p:ph type="sldNum" sz="quarter" idx="12"/>
          </p:nvPr>
        </p:nvSpPr>
        <p:spPr/>
        <p:txBody>
          <a:bodyPr/>
          <a:lstStyle/>
          <a:p>
            <a:pPr>
              <a:defRPr/>
            </a:pPr>
            <a:fld id="{CE6F91CB-81EB-4B0B-AECA-0DB7D0628C63}" type="slidenum">
              <a:rPr lang="en-US" altLang="zh-CN" smtClean="0"/>
            </a:fld>
            <a:endParaRPr lang="en-US" altLang="zh-CN"/>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69" name="Rectangle 2"/>
          <p:cNvSpPr>
            <a:spLocks noGrp="1"/>
          </p:cNvSpPr>
          <p:nvPr>
            <p:ph type="title"/>
          </p:nvPr>
        </p:nvSpPr>
        <p:spPr/>
        <p:txBody>
          <a:bodyPr/>
          <a:lstStyle/>
          <a:p>
            <a:pPr eaLnBrk="1" hangingPunct="1"/>
            <a:r>
              <a:rPr lang="zh-CN" altLang="en-US" smtClean="0"/>
              <a:t>二叉树的遍历</a:t>
            </a:r>
            <a:endParaRPr lang="zh-CN" altLang="en-US" smtClean="0"/>
          </a:p>
        </p:txBody>
      </p:sp>
      <p:sp>
        <p:nvSpPr>
          <p:cNvPr id="288770" name="Rectangle 3"/>
          <p:cNvSpPr>
            <a:spLocks noGrp="1"/>
          </p:cNvSpPr>
          <p:nvPr>
            <p:ph type="body" idx="1"/>
          </p:nvPr>
        </p:nvSpPr>
        <p:spPr/>
        <p:txBody>
          <a:bodyPr/>
          <a:lstStyle/>
          <a:p>
            <a:pPr eaLnBrk="1" hangingPunct="1"/>
            <a:r>
              <a:rPr lang="zh-CN" altLang="en-US" b="1" smtClean="0"/>
              <a:t>后序遍历算法</a:t>
            </a:r>
            <a:endParaRPr lang="zh-CN" altLang="en-US" b="1" smtClean="0"/>
          </a:p>
          <a:p>
            <a:pPr lvl="1" eaLnBrk="1" hangingPunct="1"/>
            <a:r>
              <a:rPr kumimoji="1" lang="zh-CN" altLang="en-US" smtClean="0"/>
              <a:t>若二叉树为空树，则空操作；否则</a:t>
            </a:r>
            <a:endParaRPr kumimoji="1" lang="zh-CN" altLang="en-US" smtClean="0"/>
          </a:p>
          <a:p>
            <a:pPr lvl="1" eaLnBrk="1" hangingPunct="1"/>
            <a:r>
              <a:rPr kumimoji="1" lang="zh-CN" altLang="en-US" smtClean="0"/>
              <a:t>后序遍历左子树</a:t>
            </a:r>
            <a:endParaRPr kumimoji="1" lang="zh-CN" altLang="en-US" smtClean="0"/>
          </a:p>
          <a:p>
            <a:pPr lvl="1" eaLnBrk="1" hangingPunct="1"/>
            <a:r>
              <a:rPr kumimoji="1" lang="zh-CN" altLang="en-US" smtClean="0"/>
              <a:t>后序遍历右子树</a:t>
            </a:r>
            <a:endParaRPr kumimoji="1" lang="zh-CN" altLang="en-US" smtClean="0"/>
          </a:p>
          <a:p>
            <a:pPr lvl="1" eaLnBrk="1" hangingPunct="1"/>
            <a:r>
              <a:rPr kumimoji="1" lang="zh-CN" altLang="en-US" smtClean="0"/>
              <a:t>访问根结点</a:t>
            </a:r>
            <a:endParaRPr kumimoji="1" lang="zh-CN" altLang="en-US" smtClean="0"/>
          </a:p>
        </p:txBody>
      </p:sp>
      <p:sp>
        <p:nvSpPr>
          <p:cNvPr id="3" name="灯片编号占位符 2"/>
          <p:cNvSpPr>
            <a:spLocks noGrp="1"/>
          </p:cNvSpPr>
          <p:nvPr>
            <p:ph type="sldNum" sz="quarter" idx="12"/>
          </p:nvPr>
        </p:nvSpPr>
        <p:spPr/>
        <p:txBody>
          <a:bodyPr/>
          <a:lstStyle/>
          <a:p>
            <a:pPr>
              <a:defRPr/>
            </a:pPr>
            <a:fld id="{1627E95C-4C0F-4667-B5E3-3E381132C51C}"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7" name="Rectangle 2"/>
          <p:cNvSpPr>
            <a:spLocks noGrp="1"/>
          </p:cNvSpPr>
          <p:nvPr>
            <p:ph type="title"/>
          </p:nvPr>
        </p:nvSpPr>
        <p:spPr/>
        <p:txBody>
          <a:bodyPr/>
          <a:lstStyle/>
          <a:p>
            <a:pPr eaLnBrk="1" hangingPunct="1"/>
            <a:r>
              <a:rPr lang="zh-CN" altLang="en-US" smtClean="0"/>
              <a:t>二叉树的遍历</a:t>
            </a:r>
            <a:endParaRPr lang="zh-CN" altLang="en-US" smtClean="0"/>
          </a:p>
        </p:txBody>
      </p:sp>
      <p:sp>
        <p:nvSpPr>
          <p:cNvPr id="290818" name="Rectangle 3"/>
          <p:cNvSpPr>
            <a:spLocks noGrp="1"/>
          </p:cNvSpPr>
          <p:nvPr>
            <p:ph type="body" idx="1"/>
          </p:nvPr>
        </p:nvSpPr>
        <p:spPr>
          <a:xfrm>
            <a:off x="228600" y="1219200"/>
            <a:ext cx="8083550" cy="4686300"/>
          </a:xfrm>
        </p:spPr>
        <p:txBody>
          <a:bodyPr/>
          <a:lstStyle/>
          <a:p>
            <a:pPr lvl="1" eaLnBrk="1" hangingPunct="1">
              <a:spcBef>
                <a:spcPts val="600"/>
              </a:spcBef>
              <a:buClr>
                <a:schemeClr val="accent1"/>
              </a:buClr>
            </a:pPr>
            <a:r>
              <a:rPr lang="zh-CN" altLang="en-US" sz="2800" b="1" smtClean="0">
                <a:solidFill>
                  <a:schemeClr val="tx1"/>
                </a:solidFill>
              </a:rPr>
              <a:t>后序遍历算法</a:t>
            </a:r>
            <a:endParaRPr lang="zh-CN" altLang="en-US" sz="2800" b="1" smtClean="0">
              <a:solidFill>
                <a:schemeClr val="tx1"/>
              </a:solidFill>
            </a:endParaRPr>
          </a:p>
          <a:p>
            <a:pPr lvl="2" eaLnBrk="1" hangingPunct="1">
              <a:buFont typeface="Wingdings 3" panose="05040102010807070707" pitchFamily="18" charset="2"/>
              <a:buNone/>
            </a:pPr>
            <a:r>
              <a:rPr lang="en-US" altLang="zh-CN" smtClean="0"/>
              <a:t>POSTORDER  ( bitree *r) </a:t>
            </a:r>
            <a:endParaRPr lang="en-US" altLang="zh-CN" smtClean="0"/>
          </a:p>
          <a:p>
            <a:pPr lvl="2" eaLnBrk="1" hangingPunct="1">
              <a:buFont typeface="Wingdings 3" panose="05040102010807070707" pitchFamily="18" charset="2"/>
              <a:buNone/>
            </a:pPr>
            <a:r>
              <a:rPr lang="en-US" altLang="zh-CN" smtClean="0"/>
              <a:t>{</a:t>
            </a:r>
            <a:endParaRPr lang="en-US" altLang="zh-CN" smtClean="0"/>
          </a:p>
          <a:p>
            <a:pPr lvl="2" eaLnBrk="1" hangingPunct="1">
              <a:buFont typeface="Wingdings 3" panose="05040102010807070707" pitchFamily="18" charset="2"/>
              <a:buNone/>
            </a:pPr>
            <a:r>
              <a:rPr lang="en-US" altLang="zh-CN" smtClean="0"/>
              <a:t>            if ( r = = NULL ) return ; 	/*</a:t>
            </a:r>
            <a:r>
              <a:rPr lang="zh-CN" altLang="en-US" smtClean="0"/>
              <a:t>空树返回*</a:t>
            </a:r>
            <a:r>
              <a:rPr lang="en-US" altLang="zh-CN" smtClean="0"/>
              <a:t>/</a:t>
            </a:r>
            <a:endParaRPr lang="en-US" altLang="zh-CN" smtClean="0"/>
          </a:p>
          <a:p>
            <a:pPr lvl="2" eaLnBrk="1" hangingPunct="1">
              <a:buFont typeface="Wingdings 3" panose="05040102010807070707" pitchFamily="18" charset="2"/>
              <a:buNone/>
            </a:pPr>
            <a:r>
              <a:rPr lang="en-US" altLang="zh-CN" smtClean="0"/>
              <a:t>            POSTORDER ( r-&gt;lchild ); 	/*</a:t>
            </a:r>
            <a:r>
              <a:rPr lang="zh-CN" altLang="en-US" smtClean="0"/>
              <a:t>先访问该节点的左子树*</a:t>
            </a:r>
            <a:r>
              <a:rPr lang="en-US" altLang="zh-CN" smtClean="0"/>
              <a:t>/</a:t>
            </a:r>
            <a:endParaRPr lang="en-US" altLang="zh-CN" smtClean="0"/>
          </a:p>
          <a:p>
            <a:pPr lvl="2" eaLnBrk="1" hangingPunct="1">
              <a:buFont typeface="Wingdings 3" panose="05040102010807070707" pitchFamily="18" charset="2"/>
              <a:buNone/>
            </a:pPr>
            <a:r>
              <a:rPr lang="en-US" altLang="zh-CN" smtClean="0"/>
              <a:t>            POSTORDER ( r-&gt;rchild ); 	/*</a:t>
            </a:r>
            <a:r>
              <a:rPr lang="zh-CN" altLang="en-US" smtClean="0"/>
              <a:t>再访问该节点的右子树*</a:t>
            </a:r>
            <a:r>
              <a:rPr lang="en-US" altLang="zh-CN" smtClean="0"/>
              <a:t>/</a:t>
            </a:r>
            <a:endParaRPr lang="en-US" altLang="zh-CN" smtClean="0"/>
          </a:p>
          <a:p>
            <a:pPr lvl="2" eaLnBrk="1" hangingPunct="1">
              <a:buFont typeface="Wingdings 3" panose="05040102010807070707" pitchFamily="18" charset="2"/>
              <a:buNone/>
            </a:pPr>
            <a:r>
              <a:rPr lang="en-US" altLang="zh-CN" smtClean="0"/>
              <a:t>            printf ( " %c ",r-&gt;data ); 	/*</a:t>
            </a:r>
            <a:r>
              <a:rPr lang="zh-CN" altLang="en-US" smtClean="0"/>
              <a:t>最后访问当前节点*</a:t>
            </a:r>
            <a:r>
              <a:rPr lang="en-US" altLang="zh-CN" smtClean="0"/>
              <a:t>/</a:t>
            </a:r>
            <a:endParaRPr lang="en-US" altLang="zh-CN" smtClean="0"/>
          </a:p>
          <a:p>
            <a:pPr lvl="2" eaLnBrk="1" hangingPunct="1">
              <a:buFont typeface="Wingdings 3" panose="05040102010807070707" pitchFamily="18" charset="2"/>
              <a:buNone/>
            </a:pPr>
            <a:r>
              <a:rPr lang="en-US" altLang="zh-CN" smtClean="0"/>
              <a:t>}</a:t>
            </a:r>
            <a:endParaRPr lang="en-US" altLang="zh-CN" smtClean="0"/>
          </a:p>
        </p:txBody>
      </p:sp>
      <p:sp>
        <p:nvSpPr>
          <p:cNvPr id="3" name="灯片编号占位符 2"/>
          <p:cNvSpPr>
            <a:spLocks noGrp="1"/>
          </p:cNvSpPr>
          <p:nvPr>
            <p:ph type="sldNum" sz="quarter" idx="12"/>
          </p:nvPr>
        </p:nvSpPr>
        <p:spPr/>
        <p:txBody>
          <a:bodyPr/>
          <a:lstStyle/>
          <a:p>
            <a:pPr>
              <a:defRPr/>
            </a:pPr>
            <a:fld id="{C621E649-2A83-4AE0-A28D-EA662A006E12}"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5" name="Rectangle 2"/>
          <p:cNvSpPr>
            <a:spLocks noGrp="1"/>
          </p:cNvSpPr>
          <p:nvPr>
            <p:ph type="title"/>
          </p:nvPr>
        </p:nvSpPr>
        <p:spPr/>
        <p:txBody>
          <a:bodyPr/>
          <a:lstStyle/>
          <a:p>
            <a:pPr eaLnBrk="1" hangingPunct="1"/>
            <a:r>
              <a:rPr lang="zh-CN" altLang="en-US" smtClean="0"/>
              <a:t>二叉树的遍历</a:t>
            </a:r>
            <a:endParaRPr lang="zh-CN" altLang="en-US" smtClean="0"/>
          </a:p>
        </p:txBody>
      </p:sp>
      <p:sp>
        <p:nvSpPr>
          <p:cNvPr id="292866" name="Rectangle 3"/>
          <p:cNvSpPr>
            <a:spLocks noGrp="1"/>
          </p:cNvSpPr>
          <p:nvPr>
            <p:ph type="body" idx="1"/>
          </p:nvPr>
        </p:nvSpPr>
        <p:spPr/>
        <p:txBody>
          <a:bodyPr/>
          <a:lstStyle/>
          <a:p>
            <a:pPr eaLnBrk="1" hangingPunct="1">
              <a:lnSpc>
                <a:spcPct val="130000"/>
              </a:lnSpc>
            </a:pPr>
            <a:r>
              <a:rPr lang="zh-CN" altLang="en-US" sz="2400" smtClean="0"/>
              <a:t>遍历的路径相同，均为从根节点出发，逆时针沿二叉树的外缘移动，每个节点均经过三次。按不同的次序访问可得不同的访问系列，每个节点有它的逻辑前趋（父节点）和逻辑后继（子节点），也有它的遍历前趋和遍历后继（要指明遍历方式）。 </a:t>
            </a:r>
            <a:endParaRPr lang="zh-CN" altLang="en-US" sz="2400" smtClean="0"/>
          </a:p>
        </p:txBody>
      </p:sp>
      <p:sp>
        <p:nvSpPr>
          <p:cNvPr id="3" name="灯片编号占位符 2"/>
          <p:cNvSpPr>
            <a:spLocks noGrp="1"/>
          </p:cNvSpPr>
          <p:nvPr>
            <p:ph type="sldNum" sz="quarter" idx="12"/>
          </p:nvPr>
        </p:nvSpPr>
        <p:spPr/>
        <p:txBody>
          <a:bodyPr/>
          <a:lstStyle/>
          <a:p>
            <a:pPr>
              <a:defRPr/>
            </a:pPr>
            <a:fld id="{CC1FA358-A3B3-4EFE-BA6A-6BDD00A6A7C8}"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3" name="Rectangle 2"/>
          <p:cNvSpPr>
            <a:spLocks noGrp="1"/>
          </p:cNvSpPr>
          <p:nvPr>
            <p:ph type="title"/>
          </p:nvPr>
        </p:nvSpPr>
        <p:spPr/>
        <p:txBody>
          <a:bodyPr/>
          <a:lstStyle/>
          <a:p>
            <a:pPr eaLnBrk="1" hangingPunct="1"/>
            <a:r>
              <a:rPr lang="zh-CN" altLang="en-US" smtClean="0"/>
              <a:t>二叉树的遍历</a:t>
            </a:r>
            <a:endParaRPr lang="zh-CN" altLang="en-US" smtClean="0"/>
          </a:p>
        </p:txBody>
      </p:sp>
      <p:sp>
        <p:nvSpPr>
          <p:cNvPr id="294914" name="Rectangle 3"/>
          <p:cNvSpPr>
            <a:spLocks noGrp="1"/>
          </p:cNvSpPr>
          <p:nvPr>
            <p:ph type="body" idx="1"/>
          </p:nvPr>
        </p:nvSpPr>
        <p:spPr>
          <a:xfrm>
            <a:off x="762000" y="1295400"/>
            <a:ext cx="7986713" cy="5181600"/>
          </a:xfrm>
        </p:spPr>
        <p:txBody>
          <a:bodyPr/>
          <a:lstStyle/>
          <a:p>
            <a:pPr eaLnBrk="1" hangingPunct="1">
              <a:lnSpc>
                <a:spcPct val="80000"/>
              </a:lnSpc>
            </a:pPr>
            <a:r>
              <a:rPr lang="zh-CN" altLang="en-US" sz="2400" smtClean="0"/>
              <a:t>按编号遍历算法提示 ：</a:t>
            </a:r>
            <a:endParaRPr lang="zh-CN" altLang="en-US" sz="2400" smtClean="0"/>
          </a:p>
          <a:p>
            <a:pPr eaLnBrk="1" hangingPunct="1">
              <a:lnSpc>
                <a:spcPct val="80000"/>
              </a:lnSpc>
              <a:buFont typeface="Wingdings 3" panose="05040102010807070707" pitchFamily="18" charset="2"/>
              <a:buNone/>
            </a:pPr>
            <a:r>
              <a:rPr lang="zh-CN" altLang="en-US" sz="2000" b="1" smtClean="0"/>
              <a:t>    </a:t>
            </a:r>
            <a:r>
              <a:rPr lang="en-US" altLang="zh-CN" sz="2000" b="1" smtClean="0"/>
              <a:t>NOORDER  ( bitree *r) 		/*</a:t>
            </a:r>
            <a:r>
              <a:rPr lang="zh-CN" altLang="en-US" sz="2000" b="1" smtClean="0"/>
              <a:t>按编号顺序遍历算法*</a:t>
            </a:r>
            <a:r>
              <a:rPr lang="en-US" altLang="zh-CN" sz="2000" b="1" smtClean="0"/>
              <a:t>/</a:t>
            </a:r>
            <a:endParaRPr lang="en-US" altLang="zh-CN" sz="2000" b="1" smtClean="0"/>
          </a:p>
          <a:p>
            <a:pPr lvl="2" eaLnBrk="1" hangingPunct="1">
              <a:lnSpc>
                <a:spcPct val="80000"/>
              </a:lnSpc>
              <a:buFont typeface="Wingdings 3" panose="05040102010807070707" pitchFamily="18" charset="2"/>
              <a:buNone/>
            </a:pPr>
            <a:r>
              <a:rPr lang="en-US" altLang="zh-CN" sz="1800" b="1" smtClean="0"/>
              <a:t>{</a:t>
            </a:r>
            <a:endParaRPr lang="en-US" altLang="zh-CN" sz="1800" b="1" smtClean="0"/>
          </a:p>
          <a:p>
            <a:pPr lvl="2" eaLnBrk="1" hangingPunct="1">
              <a:lnSpc>
                <a:spcPct val="80000"/>
              </a:lnSpc>
              <a:buFont typeface="Wingdings 3" panose="05040102010807070707" pitchFamily="18" charset="2"/>
              <a:buNone/>
            </a:pPr>
            <a:r>
              <a:rPr lang="en-US" altLang="zh-CN" sz="1800" b="1" smtClean="0"/>
              <a:t>if ( r == NULL ) return ; 		/*</a:t>
            </a:r>
            <a:r>
              <a:rPr lang="zh-CN" altLang="en-US" sz="1800" b="1" smtClean="0"/>
              <a:t>空树返回*</a:t>
            </a:r>
            <a:r>
              <a:rPr lang="en-US" altLang="zh-CN" sz="1800" b="1" smtClean="0"/>
              <a:t>/</a:t>
            </a:r>
            <a:endParaRPr lang="en-US" altLang="zh-CN" sz="1800" b="1" smtClean="0"/>
          </a:p>
          <a:p>
            <a:pPr lvl="2" eaLnBrk="1" hangingPunct="1">
              <a:lnSpc>
                <a:spcPct val="80000"/>
              </a:lnSpc>
              <a:buFont typeface="Wingdings 3" panose="05040102010807070707" pitchFamily="18" charset="2"/>
              <a:buNone/>
            </a:pPr>
            <a:r>
              <a:rPr lang="en-US" altLang="zh-CN" sz="1800" b="1" smtClean="0"/>
              <a:t>for (rear=1;rear&lt;maxsize;rear++) Q[rear] = NULL ;</a:t>
            </a:r>
            <a:endParaRPr lang="en-US" altLang="zh-CN" sz="1800" b="1" smtClean="0"/>
          </a:p>
          <a:p>
            <a:pPr lvl="2" eaLnBrk="1" hangingPunct="1">
              <a:lnSpc>
                <a:spcPct val="80000"/>
              </a:lnSpc>
              <a:buFont typeface="Wingdings 3" panose="05040102010807070707" pitchFamily="18" charset="2"/>
              <a:buNone/>
            </a:pPr>
            <a:r>
              <a:rPr lang="en-US" altLang="zh-CN" sz="1800" b="1" smtClean="0"/>
              <a:t>front=rear=1;</a:t>
            </a:r>
            <a:endParaRPr lang="en-US" altLang="zh-CN" sz="1800" b="1" smtClean="0"/>
          </a:p>
          <a:p>
            <a:pPr lvl="2" eaLnBrk="1" hangingPunct="1">
              <a:lnSpc>
                <a:spcPct val="80000"/>
              </a:lnSpc>
              <a:buFont typeface="Wingdings 3" panose="05040102010807070707" pitchFamily="18" charset="2"/>
              <a:buNone/>
            </a:pPr>
            <a:r>
              <a:rPr lang="en-US" altLang="zh-CN" sz="1800" b="1" smtClean="0"/>
              <a:t>Q[rear]=r;</a:t>
            </a:r>
            <a:endParaRPr lang="en-US" altLang="zh-CN" sz="1800" b="1" smtClean="0"/>
          </a:p>
          <a:p>
            <a:pPr lvl="2" eaLnBrk="1" hangingPunct="1">
              <a:lnSpc>
                <a:spcPct val="80000"/>
              </a:lnSpc>
              <a:buFont typeface="Wingdings 3" panose="05040102010807070707" pitchFamily="18" charset="2"/>
              <a:buNone/>
            </a:pPr>
            <a:r>
              <a:rPr lang="en-US" altLang="zh-CN" sz="1800" b="1" smtClean="0"/>
              <a:t>while ( Q[front] != NULL ) {	/*</a:t>
            </a:r>
            <a:r>
              <a:rPr lang="zh-CN" altLang="en-US" sz="1800" b="1" smtClean="0"/>
              <a:t>以下部分算法由学生完成设计*</a:t>
            </a:r>
            <a:r>
              <a:rPr lang="en-US" altLang="zh-CN" sz="1800" b="1" smtClean="0"/>
              <a:t>/</a:t>
            </a:r>
            <a:endParaRPr lang="en-US" altLang="zh-CN" sz="1800" b="1" smtClean="0"/>
          </a:p>
          <a:p>
            <a:pPr lvl="2" eaLnBrk="1" hangingPunct="1">
              <a:lnSpc>
                <a:spcPct val="80000"/>
              </a:lnSpc>
              <a:buFont typeface="Wingdings 3" panose="05040102010807070707" pitchFamily="18" charset="2"/>
              <a:buNone/>
            </a:pPr>
            <a:r>
              <a:rPr lang="en-US" altLang="zh-CN" sz="1800" b="1" smtClean="0"/>
              <a:t>	printf ( " %c ",Q[front]-&gt;data ); 	/*</a:t>
            </a:r>
            <a:r>
              <a:rPr lang="zh-CN" altLang="en-US" sz="1800" b="1" smtClean="0"/>
              <a:t>访问当前节点*</a:t>
            </a:r>
            <a:r>
              <a:rPr lang="en-US" altLang="zh-CN" sz="1800" b="1" smtClean="0"/>
              <a:t>/</a:t>
            </a:r>
            <a:endParaRPr lang="en-US" altLang="zh-CN" sz="1800" b="1" smtClean="0"/>
          </a:p>
          <a:p>
            <a:pPr lvl="2" eaLnBrk="1" hangingPunct="1">
              <a:lnSpc>
                <a:spcPct val="80000"/>
              </a:lnSpc>
              <a:buFont typeface="Wingdings 3" panose="05040102010807070707" pitchFamily="18" charset="2"/>
              <a:buNone/>
            </a:pPr>
            <a:r>
              <a:rPr lang="en-US" altLang="zh-CN" sz="1800" b="1" smtClean="0"/>
              <a:t>	getch( );				/*</a:t>
            </a:r>
            <a:r>
              <a:rPr lang="zh-CN" altLang="en-US" sz="1800" b="1" smtClean="0"/>
              <a:t>按键后继续访问*</a:t>
            </a:r>
            <a:r>
              <a:rPr lang="en-US" altLang="zh-CN" sz="1800" b="1" smtClean="0"/>
              <a:t>/</a:t>
            </a:r>
            <a:endParaRPr lang="en-US" altLang="zh-CN" sz="1800" b="1" smtClean="0"/>
          </a:p>
          <a:p>
            <a:pPr lvl="2" eaLnBrk="1" hangingPunct="1">
              <a:lnSpc>
                <a:spcPct val="80000"/>
              </a:lnSpc>
              <a:buFont typeface="Wingdings 3" panose="05040102010807070707" pitchFamily="18" charset="2"/>
              <a:buNone/>
            </a:pPr>
            <a:r>
              <a:rPr lang="en-US" altLang="zh-CN" sz="1800" b="1" smtClean="0"/>
              <a:t>	if ( Q[front]-&gt;lchild != NULL ) </a:t>
            </a:r>
            <a:endParaRPr lang="en-US" altLang="zh-CN" sz="1800" b="1" smtClean="0"/>
          </a:p>
          <a:p>
            <a:pPr lvl="2" eaLnBrk="1" hangingPunct="1">
              <a:lnSpc>
                <a:spcPct val="80000"/>
              </a:lnSpc>
              <a:buFont typeface="Wingdings 3" panose="05040102010807070707" pitchFamily="18" charset="2"/>
              <a:buNone/>
            </a:pPr>
            <a:r>
              <a:rPr lang="en-US" altLang="zh-CN" sz="1800" b="1" smtClean="0"/>
              <a:t>		Q[++rear] = Q[front]-&gt;lchild ;	/*</a:t>
            </a:r>
            <a:r>
              <a:rPr lang="zh-CN" altLang="en-US" sz="1800" b="1" smtClean="0"/>
              <a:t>左孩子入队*</a:t>
            </a:r>
            <a:r>
              <a:rPr lang="en-US" altLang="zh-CN" sz="1800" b="1" smtClean="0"/>
              <a:t>/</a:t>
            </a:r>
            <a:endParaRPr lang="en-US" altLang="zh-CN" sz="1800" b="1" smtClean="0"/>
          </a:p>
          <a:p>
            <a:pPr lvl="2" eaLnBrk="1" hangingPunct="1">
              <a:lnSpc>
                <a:spcPct val="80000"/>
              </a:lnSpc>
              <a:buFont typeface="Wingdings 3" panose="05040102010807070707" pitchFamily="18" charset="2"/>
              <a:buNone/>
            </a:pPr>
            <a:r>
              <a:rPr lang="en-US" altLang="zh-CN" sz="1800" b="1" smtClean="0"/>
              <a:t>	if ( Q[front]-&gt;rchild != NULL ) </a:t>
            </a:r>
            <a:endParaRPr lang="en-US" altLang="zh-CN" sz="1800" b="1" smtClean="0"/>
          </a:p>
          <a:p>
            <a:pPr lvl="2" eaLnBrk="1" hangingPunct="1">
              <a:lnSpc>
                <a:spcPct val="80000"/>
              </a:lnSpc>
              <a:buFont typeface="Wingdings 3" panose="05040102010807070707" pitchFamily="18" charset="2"/>
              <a:buNone/>
            </a:pPr>
            <a:r>
              <a:rPr lang="en-US" altLang="zh-CN" sz="1800" b="1" smtClean="0"/>
              <a:t>		Q[++rear] = Q[front]-&gt;rchild ;	/*</a:t>
            </a:r>
            <a:r>
              <a:rPr lang="zh-CN" altLang="en-US" sz="1800" b="1" smtClean="0"/>
              <a:t>右孩子入队*</a:t>
            </a:r>
            <a:r>
              <a:rPr lang="en-US" altLang="zh-CN" sz="1800" b="1" smtClean="0"/>
              <a:t>/</a:t>
            </a:r>
            <a:endParaRPr lang="en-US" altLang="zh-CN" sz="1800" b="1" smtClean="0"/>
          </a:p>
          <a:p>
            <a:pPr lvl="2" eaLnBrk="1" hangingPunct="1">
              <a:lnSpc>
                <a:spcPct val="80000"/>
              </a:lnSpc>
              <a:buFont typeface="Wingdings 3" panose="05040102010807070707" pitchFamily="18" charset="2"/>
              <a:buNone/>
            </a:pPr>
            <a:r>
              <a:rPr lang="en-US" altLang="zh-CN" sz="1800" b="1" smtClean="0"/>
              <a:t>	front ++;</a:t>
            </a:r>
            <a:endParaRPr lang="en-US" altLang="zh-CN" sz="1800" b="1" smtClean="0"/>
          </a:p>
          <a:p>
            <a:pPr lvl="2" eaLnBrk="1" hangingPunct="1">
              <a:lnSpc>
                <a:spcPct val="80000"/>
              </a:lnSpc>
              <a:buFont typeface="Wingdings 3" panose="05040102010807070707" pitchFamily="18" charset="2"/>
              <a:buNone/>
            </a:pPr>
            <a:r>
              <a:rPr lang="en-US" altLang="zh-CN" sz="1800" b="1" smtClean="0"/>
              <a:t>		}</a:t>
            </a:r>
            <a:endParaRPr lang="en-US" altLang="zh-CN" sz="1800" b="1" smtClean="0"/>
          </a:p>
          <a:p>
            <a:pPr lvl="2" eaLnBrk="1" hangingPunct="1">
              <a:lnSpc>
                <a:spcPct val="80000"/>
              </a:lnSpc>
              <a:buFont typeface="Wingdings 3" panose="05040102010807070707" pitchFamily="18" charset="2"/>
              <a:buNone/>
            </a:pPr>
            <a:r>
              <a:rPr lang="en-US" altLang="zh-CN" sz="1800" b="1" smtClean="0"/>
              <a:t>}</a:t>
            </a:r>
            <a:endParaRPr lang="en-US" altLang="zh-CN" sz="1800" b="1" smtClean="0"/>
          </a:p>
        </p:txBody>
      </p:sp>
      <p:sp>
        <p:nvSpPr>
          <p:cNvPr id="3" name="灯片编号占位符 2"/>
          <p:cNvSpPr>
            <a:spLocks noGrp="1"/>
          </p:cNvSpPr>
          <p:nvPr>
            <p:ph type="sldNum" sz="quarter" idx="12"/>
          </p:nvPr>
        </p:nvSpPr>
        <p:spPr/>
        <p:txBody>
          <a:bodyPr/>
          <a:lstStyle/>
          <a:p>
            <a:pPr>
              <a:defRPr/>
            </a:pPr>
            <a:fld id="{A4D04F6F-74D1-4B66-AF01-6F7A42AC16B2}"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Text Box 2"/>
          <p:cNvSpPr txBox="1">
            <a:spLocks noChangeArrowheads="1"/>
          </p:cNvSpPr>
          <p:nvPr/>
        </p:nvSpPr>
        <p:spPr bwMode="auto">
          <a:xfrm>
            <a:off x="609600" y="1219200"/>
            <a:ext cx="7772400" cy="457200"/>
          </a:xfrm>
          <a:prstGeom prst="rect">
            <a:avLst/>
          </a:prstGeom>
          <a:noFill/>
          <a:ln w="9525">
            <a:noFill/>
            <a:miter lim="800000"/>
          </a:ln>
        </p:spPr>
        <p:txBody>
          <a:bodyPr>
            <a:spAutoFit/>
          </a:bodyPr>
          <a:lstStyle/>
          <a:p>
            <a:pPr>
              <a:spcBef>
                <a:spcPct val="50000"/>
              </a:spcBef>
            </a:pPr>
            <a:r>
              <a:rPr kumimoji="1" lang="zh-CN" altLang="en-US" sz="2400">
                <a:latin typeface="楷体_GB2312" pitchFamily="49" charset="-122"/>
                <a:ea typeface="楷体_GB2312" pitchFamily="49" charset="-122"/>
              </a:rPr>
              <a:t>例如： </a:t>
            </a:r>
            <a:r>
              <a:rPr kumimoji="1" lang="en-US" altLang="zh-CN" sz="2400">
                <a:latin typeface="楷体_GB2312" pitchFamily="49" charset="-122"/>
                <a:ea typeface="楷体_GB2312" pitchFamily="49" charset="-122"/>
              </a:rPr>
              <a:t>a+b*(c-d)-e/f </a:t>
            </a:r>
            <a:r>
              <a:rPr kumimoji="1" lang="zh-CN" altLang="en-US" sz="2400">
                <a:latin typeface="楷体_GB2312" pitchFamily="49" charset="-122"/>
                <a:ea typeface="楷体_GB2312" pitchFamily="49" charset="-122"/>
              </a:rPr>
              <a:t>的二叉树表示。</a:t>
            </a:r>
            <a:endParaRPr kumimoji="1" lang="zh-CN" altLang="en-US" sz="2400">
              <a:latin typeface="楷体_GB2312" pitchFamily="49" charset="-122"/>
              <a:ea typeface="楷体_GB2312" pitchFamily="49" charset="-122"/>
            </a:endParaRPr>
          </a:p>
        </p:txBody>
      </p:sp>
      <p:grpSp>
        <p:nvGrpSpPr>
          <p:cNvPr id="296962" name="Group 3"/>
          <p:cNvGrpSpPr/>
          <p:nvPr/>
        </p:nvGrpSpPr>
        <p:grpSpPr bwMode="auto">
          <a:xfrm>
            <a:off x="762000" y="1752600"/>
            <a:ext cx="3886200" cy="4114800"/>
            <a:chOff x="480" y="1104"/>
            <a:chExt cx="2448" cy="2592"/>
          </a:xfrm>
        </p:grpSpPr>
        <p:sp>
          <p:nvSpPr>
            <p:cNvPr id="296971" name="Oval 4"/>
            <p:cNvSpPr>
              <a:spLocks noChangeArrowheads="1"/>
            </p:cNvSpPr>
            <p:nvPr/>
          </p:nvSpPr>
          <p:spPr bwMode="auto">
            <a:xfrm>
              <a:off x="480" y="2141"/>
              <a:ext cx="316" cy="302"/>
            </a:xfrm>
            <a:prstGeom prst="ellipse">
              <a:avLst/>
            </a:prstGeom>
            <a:solidFill>
              <a:srgbClr val="FFFFD9">
                <a:alpha val="0"/>
              </a:srgbClr>
            </a:solidFill>
            <a:ln w="28575" cap="sq">
              <a:solidFill>
                <a:schemeClr val="tx1"/>
              </a:solidFill>
              <a:round/>
              <a:headEnd type="none" w="sm" len="sm"/>
              <a:tailEnd type="none" w="sm" len="sm"/>
            </a:ln>
          </p:spPr>
          <p:txBody>
            <a:bodyPr wrap="none" anchor="ctr"/>
            <a:lstStyle/>
            <a:p>
              <a:r>
                <a:rPr kumimoji="1" lang="en-US" altLang="zh-CN" sz="4000">
                  <a:solidFill>
                    <a:srgbClr val="FF00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96972" name="Oval 5"/>
            <p:cNvSpPr>
              <a:spLocks noChangeArrowheads="1"/>
            </p:cNvSpPr>
            <p:nvPr/>
          </p:nvSpPr>
          <p:spPr bwMode="auto">
            <a:xfrm>
              <a:off x="875" y="2789"/>
              <a:ext cx="316" cy="302"/>
            </a:xfrm>
            <a:prstGeom prst="ellipse">
              <a:avLst/>
            </a:prstGeom>
            <a:solidFill>
              <a:srgbClr val="FFFFD9">
                <a:alpha val="0"/>
              </a:srgbClr>
            </a:solidFill>
            <a:ln w="28575" cap="sq">
              <a:solidFill>
                <a:schemeClr val="tx1"/>
              </a:solidFill>
              <a:round/>
              <a:headEnd type="none" w="sm" len="sm"/>
              <a:tailEnd type="none" w="sm" len="sm"/>
            </a:ln>
          </p:spPr>
          <p:txBody>
            <a:bodyPr wrap="none" anchor="ctr"/>
            <a:lstStyle/>
            <a:p>
              <a:r>
                <a:rPr kumimoji="1" lang="en-US" altLang="zh-CN" sz="4000">
                  <a:solidFill>
                    <a:srgbClr val="FF33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96973" name="Oval 6"/>
            <p:cNvSpPr>
              <a:spLocks noChangeArrowheads="1"/>
            </p:cNvSpPr>
            <p:nvPr/>
          </p:nvSpPr>
          <p:spPr bwMode="auto">
            <a:xfrm>
              <a:off x="1309" y="3394"/>
              <a:ext cx="316" cy="302"/>
            </a:xfrm>
            <a:prstGeom prst="ellipse">
              <a:avLst/>
            </a:prstGeom>
            <a:solidFill>
              <a:srgbClr val="FFFFD9">
                <a:alpha val="0"/>
              </a:srgbClr>
            </a:solidFill>
            <a:ln w="28575" cap="sq">
              <a:solidFill>
                <a:schemeClr val="tx1"/>
              </a:solidFill>
              <a:round/>
              <a:headEnd type="none" w="sm" len="sm"/>
              <a:tailEnd type="none" w="sm" len="sm"/>
            </a:ln>
          </p:spPr>
          <p:txBody>
            <a:bodyPr wrap="none" anchor="ctr"/>
            <a:lstStyle/>
            <a:p>
              <a:r>
                <a:rPr kumimoji="1" lang="en-US" altLang="zh-CN" sz="4000">
                  <a:solidFill>
                    <a:srgbClr val="FF33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96974" name="Oval 7"/>
            <p:cNvSpPr>
              <a:spLocks noChangeArrowheads="1"/>
            </p:cNvSpPr>
            <p:nvPr/>
          </p:nvSpPr>
          <p:spPr bwMode="auto">
            <a:xfrm>
              <a:off x="1901" y="2141"/>
              <a:ext cx="316" cy="302"/>
            </a:xfrm>
            <a:prstGeom prst="ellipse">
              <a:avLst/>
            </a:prstGeom>
            <a:solidFill>
              <a:srgbClr val="FFFFD9">
                <a:alpha val="0"/>
              </a:srgbClr>
            </a:solidFill>
            <a:ln w="28575" cap="sq">
              <a:solidFill>
                <a:schemeClr val="tx1"/>
              </a:solidFill>
              <a:round/>
              <a:headEnd type="none" w="sm" len="sm"/>
              <a:tailEnd type="none" w="sm" len="sm"/>
            </a:ln>
          </p:spPr>
          <p:txBody>
            <a:bodyPr wrap="none" anchor="ctr"/>
            <a:lstStyle/>
            <a:p>
              <a:r>
                <a:rPr kumimoji="1" lang="en-US" altLang="zh-CN" sz="4000">
                  <a:solidFill>
                    <a:srgbClr val="FF33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296975" name="Oval 8"/>
            <p:cNvSpPr>
              <a:spLocks noChangeArrowheads="1"/>
            </p:cNvSpPr>
            <p:nvPr/>
          </p:nvSpPr>
          <p:spPr bwMode="auto">
            <a:xfrm>
              <a:off x="2612" y="2141"/>
              <a:ext cx="316" cy="302"/>
            </a:xfrm>
            <a:prstGeom prst="ellipse">
              <a:avLst/>
            </a:prstGeom>
            <a:solidFill>
              <a:srgbClr val="FFFFD9">
                <a:alpha val="0"/>
              </a:srgbClr>
            </a:solidFill>
            <a:ln w="28575" cap="sq">
              <a:solidFill>
                <a:schemeClr val="tx1"/>
              </a:solidFill>
              <a:round/>
              <a:headEnd type="none" w="sm" len="sm"/>
              <a:tailEnd type="none" w="sm" len="sm"/>
            </a:ln>
          </p:spPr>
          <p:txBody>
            <a:bodyPr wrap="none" anchor="ctr"/>
            <a:lstStyle/>
            <a:p>
              <a:r>
                <a:rPr kumimoji="1" lang="en-US" altLang="zh-CN" sz="4000">
                  <a:solidFill>
                    <a:srgbClr val="FF3300"/>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296976" name="Oval 9"/>
            <p:cNvSpPr>
              <a:spLocks noChangeArrowheads="1"/>
            </p:cNvSpPr>
            <p:nvPr/>
          </p:nvSpPr>
          <p:spPr bwMode="auto">
            <a:xfrm>
              <a:off x="1586" y="1104"/>
              <a:ext cx="315" cy="302"/>
            </a:xfrm>
            <a:prstGeom prst="ellipse">
              <a:avLst/>
            </a:prstGeom>
            <a:solidFill>
              <a:srgbClr val="FFFFD9">
                <a:alpha val="0"/>
              </a:srgbClr>
            </a:solidFill>
            <a:ln w="28575" cap="sq">
              <a:solidFill>
                <a:schemeClr val="tx1"/>
              </a:solidFill>
              <a:round/>
              <a:headEnd type="none" w="sm" len="sm"/>
              <a:tailEnd type="none" w="sm" len="sm"/>
            </a:ln>
          </p:spPr>
          <p:txBody>
            <a:bodyPr wrap="none" anchor="ctr"/>
            <a:lstStyle/>
            <a:p>
              <a:r>
                <a:rPr kumimoji="1" lang="en-US" altLang="zh-CN" sz="4000">
                  <a:solidFill>
                    <a:srgbClr val="000066"/>
                  </a:solidFill>
                  <a:latin typeface="楷体_GB2312" pitchFamily="49" charset="-122"/>
                  <a:ea typeface="楷体_GB2312" pitchFamily="49" charset="-122"/>
                </a:rPr>
                <a:t>-</a:t>
              </a:r>
              <a:endParaRPr kumimoji="1" lang="en-US" altLang="zh-CN" sz="4400">
                <a:solidFill>
                  <a:srgbClr val="333399"/>
                </a:solidFill>
                <a:latin typeface="Times New Roman" panose="02020603050405020304" pitchFamily="18" charset="0"/>
              </a:endParaRPr>
            </a:p>
          </p:txBody>
        </p:sp>
        <p:sp>
          <p:nvSpPr>
            <p:cNvPr id="296977" name="Oval 10"/>
            <p:cNvSpPr>
              <a:spLocks noChangeArrowheads="1"/>
            </p:cNvSpPr>
            <p:nvPr/>
          </p:nvSpPr>
          <p:spPr bwMode="auto">
            <a:xfrm>
              <a:off x="875" y="1622"/>
              <a:ext cx="316" cy="303"/>
            </a:xfrm>
            <a:prstGeom prst="ellipse">
              <a:avLst/>
            </a:prstGeom>
            <a:solidFill>
              <a:srgbClr val="FFFFD9">
                <a:alpha val="0"/>
              </a:srgbClr>
            </a:solidFill>
            <a:ln w="28575" cap="sq">
              <a:solidFill>
                <a:schemeClr val="tx1"/>
              </a:solidFill>
              <a:round/>
              <a:headEnd type="none" w="sm" len="sm"/>
              <a:tailEnd type="none" w="sm" len="sm"/>
            </a:ln>
          </p:spPr>
          <p:txBody>
            <a:bodyPr wrap="none" anchor="ctr"/>
            <a:lstStyle/>
            <a:p>
              <a:r>
                <a:rPr kumimoji="1" lang="en-US" altLang="zh-CN" sz="4400">
                  <a:solidFill>
                    <a:srgbClr val="333399"/>
                  </a:solidFill>
                  <a:latin typeface="Times New Roman" panose="02020603050405020304" pitchFamily="18" charset="0"/>
                </a:rPr>
                <a:t>+</a:t>
              </a:r>
              <a:endParaRPr kumimoji="1" lang="en-US" altLang="zh-CN" sz="4000">
                <a:solidFill>
                  <a:srgbClr val="000066"/>
                </a:solidFill>
                <a:latin typeface="楷体_GB2312" pitchFamily="49" charset="-122"/>
                <a:ea typeface="楷体_GB2312" pitchFamily="49" charset="-122"/>
              </a:endParaRPr>
            </a:p>
          </p:txBody>
        </p:sp>
        <p:sp>
          <p:nvSpPr>
            <p:cNvPr id="296978" name="Oval 11"/>
            <p:cNvSpPr>
              <a:spLocks noChangeArrowheads="1"/>
            </p:cNvSpPr>
            <p:nvPr/>
          </p:nvSpPr>
          <p:spPr bwMode="auto">
            <a:xfrm>
              <a:off x="1270" y="2141"/>
              <a:ext cx="316" cy="302"/>
            </a:xfrm>
            <a:prstGeom prst="ellipse">
              <a:avLst/>
            </a:prstGeom>
            <a:solidFill>
              <a:srgbClr val="FFFFD9">
                <a:alpha val="0"/>
              </a:srgbClr>
            </a:solidFill>
            <a:ln w="28575" cap="sq">
              <a:solidFill>
                <a:schemeClr val="tx1"/>
              </a:solidFill>
              <a:round/>
              <a:headEnd type="none" w="sm" len="sm"/>
              <a:tailEnd type="none" w="sm" len="sm"/>
            </a:ln>
          </p:spPr>
          <p:txBody>
            <a:bodyPr wrap="none" anchor="ctr"/>
            <a:lstStyle/>
            <a:p>
              <a:r>
                <a:rPr kumimoji="1" lang="en-US" altLang="zh-CN" sz="4400">
                  <a:solidFill>
                    <a:srgbClr val="000066"/>
                  </a:solidFill>
                  <a:latin typeface="楷体_GB2312" pitchFamily="49" charset="-122"/>
                  <a:ea typeface="楷体_GB2312" pitchFamily="49" charset="-122"/>
                </a:rPr>
                <a:t>*</a:t>
              </a:r>
              <a:endParaRPr kumimoji="1" lang="en-US" altLang="zh-CN" sz="4400">
                <a:solidFill>
                  <a:srgbClr val="000066"/>
                </a:solidFill>
                <a:latin typeface="楷体_GB2312" pitchFamily="49" charset="-122"/>
                <a:ea typeface="楷体_GB2312" pitchFamily="49" charset="-122"/>
              </a:endParaRPr>
            </a:p>
          </p:txBody>
        </p:sp>
        <p:sp>
          <p:nvSpPr>
            <p:cNvPr id="296979" name="Oval 12"/>
            <p:cNvSpPr>
              <a:spLocks noChangeArrowheads="1"/>
            </p:cNvSpPr>
            <p:nvPr/>
          </p:nvSpPr>
          <p:spPr bwMode="auto">
            <a:xfrm>
              <a:off x="2257" y="1622"/>
              <a:ext cx="316" cy="303"/>
            </a:xfrm>
            <a:prstGeom prst="ellipse">
              <a:avLst/>
            </a:prstGeom>
            <a:solidFill>
              <a:srgbClr val="FFFFD9">
                <a:alpha val="0"/>
              </a:srgbClr>
            </a:solidFill>
            <a:ln w="28575" cap="sq">
              <a:solidFill>
                <a:schemeClr val="tx1"/>
              </a:solidFill>
              <a:round/>
              <a:headEnd type="none" w="sm" len="sm"/>
              <a:tailEnd type="none" w="sm" len="sm"/>
            </a:ln>
          </p:spPr>
          <p:txBody>
            <a:bodyPr wrap="none" anchor="ctr"/>
            <a:lstStyle/>
            <a:p>
              <a:r>
                <a:rPr kumimoji="1" lang="en-US" altLang="zh-CN" sz="4400">
                  <a:solidFill>
                    <a:srgbClr val="333399"/>
                  </a:solidFill>
                  <a:latin typeface="Times New Roman" panose="02020603050405020304" pitchFamily="18" charset="0"/>
                </a:rPr>
                <a:t>/</a:t>
              </a:r>
              <a:endParaRPr kumimoji="1" lang="en-US" altLang="zh-CN" sz="2400">
                <a:latin typeface="Times New Roman" panose="02020603050405020304" pitchFamily="18" charset="0"/>
              </a:endParaRPr>
            </a:p>
          </p:txBody>
        </p:sp>
        <p:sp>
          <p:nvSpPr>
            <p:cNvPr id="296980" name="Line 13"/>
            <p:cNvSpPr>
              <a:spLocks noChangeShapeType="1"/>
            </p:cNvSpPr>
            <p:nvPr/>
          </p:nvSpPr>
          <p:spPr bwMode="auto">
            <a:xfrm flipH="1">
              <a:off x="1151" y="1363"/>
              <a:ext cx="474" cy="303"/>
            </a:xfrm>
            <a:prstGeom prst="line">
              <a:avLst/>
            </a:prstGeom>
            <a:noFill/>
            <a:ln w="38100" cap="sq">
              <a:solidFill>
                <a:schemeClr val="tx1"/>
              </a:solidFill>
              <a:round/>
              <a:headEnd type="none" w="sm" len="sm"/>
              <a:tailEnd type="none" w="sm" len="sm"/>
            </a:ln>
          </p:spPr>
          <p:txBody>
            <a:bodyPr wrap="none" anchor="ctr"/>
            <a:lstStyle/>
            <a:p>
              <a:endParaRPr lang="zh-CN" altLang="en-US"/>
            </a:p>
          </p:txBody>
        </p:sp>
        <p:sp>
          <p:nvSpPr>
            <p:cNvPr id="296981" name="Line 14"/>
            <p:cNvSpPr>
              <a:spLocks noChangeShapeType="1"/>
            </p:cNvSpPr>
            <p:nvPr/>
          </p:nvSpPr>
          <p:spPr bwMode="auto">
            <a:xfrm>
              <a:off x="1862" y="1363"/>
              <a:ext cx="434" cy="303"/>
            </a:xfrm>
            <a:prstGeom prst="line">
              <a:avLst/>
            </a:prstGeom>
            <a:noFill/>
            <a:ln w="38100" cap="sq">
              <a:solidFill>
                <a:schemeClr val="tx1"/>
              </a:solidFill>
              <a:round/>
              <a:headEnd type="none" w="sm" len="sm"/>
              <a:tailEnd type="none" w="sm" len="sm"/>
            </a:ln>
          </p:spPr>
          <p:txBody>
            <a:bodyPr wrap="none" anchor="ctr"/>
            <a:lstStyle/>
            <a:p>
              <a:endParaRPr lang="zh-CN" altLang="en-US"/>
            </a:p>
          </p:txBody>
        </p:sp>
        <p:sp>
          <p:nvSpPr>
            <p:cNvPr id="296982" name="Line 15"/>
            <p:cNvSpPr>
              <a:spLocks noChangeShapeType="1"/>
            </p:cNvSpPr>
            <p:nvPr/>
          </p:nvSpPr>
          <p:spPr bwMode="auto">
            <a:xfrm flipH="1">
              <a:off x="717" y="1882"/>
              <a:ext cx="197" cy="302"/>
            </a:xfrm>
            <a:prstGeom prst="line">
              <a:avLst/>
            </a:prstGeom>
            <a:noFill/>
            <a:ln w="38100" cap="sq">
              <a:solidFill>
                <a:schemeClr val="tx1"/>
              </a:solidFill>
              <a:round/>
              <a:headEnd type="none" w="sm" len="sm"/>
              <a:tailEnd type="none" w="sm" len="sm"/>
            </a:ln>
          </p:spPr>
          <p:txBody>
            <a:bodyPr wrap="none" anchor="ctr"/>
            <a:lstStyle/>
            <a:p>
              <a:endParaRPr lang="zh-CN" altLang="en-US"/>
            </a:p>
          </p:txBody>
        </p:sp>
        <p:sp>
          <p:nvSpPr>
            <p:cNvPr id="296983" name="Line 16"/>
            <p:cNvSpPr>
              <a:spLocks noChangeShapeType="1"/>
            </p:cNvSpPr>
            <p:nvPr/>
          </p:nvSpPr>
          <p:spPr bwMode="auto">
            <a:xfrm flipH="1">
              <a:off x="1112" y="2400"/>
              <a:ext cx="197" cy="389"/>
            </a:xfrm>
            <a:prstGeom prst="line">
              <a:avLst/>
            </a:prstGeom>
            <a:noFill/>
            <a:ln w="38100" cap="sq">
              <a:solidFill>
                <a:schemeClr val="tx1"/>
              </a:solidFill>
              <a:round/>
              <a:headEnd type="none" w="sm" len="sm"/>
              <a:tailEnd type="none" w="sm" len="sm"/>
            </a:ln>
          </p:spPr>
          <p:txBody>
            <a:bodyPr wrap="none" anchor="ctr"/>
            <a:lstStyle/>
            <a:p>
              <a:endParaRPr lang="zh-CN" altLang="en-US"/>
            </a:p>
          </p:txBody>
        </p:sp>
        <p:sp>
          <p:nvSpPr>
            <p:cNvPr id="296984" name="Line 17"/>
            <p:cNvSpPr>
              <a:spLocks noChangeShapeType="1"/>
            </p:cNvSpPr>
            <p:nvPr/>
          </p:nvSpPr>
          <p:spPr bwMode="auto">
            <a:xfrm>
              <a:off x="1546" y="2400"/>
              <a:ext cx="237" cy="389"/>
            </a:xfrm>
            <a:prstGeom prst="line">
              <a:avLst/>
            </a:prstGeom>
            <a:noFill/>
            <a:ln w="38100" cap="sq">
              <a:solidFill>
                <a:schemeClr val="tx1"/>
              </a:solidFill>
              <a:round/>
              <a:headEnd type="none" w="sm" len="sm"/>
              <a:tailEnd type="none" w="sm" len="sm"/>
            </a:ln>
          </p:spPr>
          <p:txBody>
            <a:bodyPr wrap="none" anchor="ctr"/>
            <a:lstStyle/>
            <a:p>
              <a:endParaRPr lang="zh-CN" altLang="en-US"/>
            </a:p>
          </p:txBody>
        </p:sp>
        <p:sp>
          <p:nvSpPr>
            <p:cNvPr id="296985" name="Line 18"/>
            <p:cNvSpPr>
              <a:spLocks noChangeShapeType="1"/>
            </p:cNvSpPr>
            <p:nvPr/>
          </p:nvSpPr>
          <p:spPr bwMode="auto">
            <a:xfrm>
              <a:off x="1151" y="1882"/>
              <a:ext cx="198" cy="302"/>
            </a:xfrm>
            <a:prstGeom prst="line">
              <a:avLst/>
            </a:prstGeom>
            <a:noFill/>
            <a:ln w="38100" cap="sq">
              <a:solidFill>
                <a:schemeClr val="tx1"/>
              </a:solidFill>
              <a:round/>
              <a:headEnd type="none" w="sm" len="sm"/>
              <a:tailEnd type="none" w="sm" len="sm"/>
            </a:ln>
          </p:spPr>
          <p:txBody>
            <a:bodyPr wrap="none" anchor="ctr"/>
            <a:lstStyle/>
            <a:p>
              <a:endParaRPr lang="zh-CN" altLang="en-US"/>
            </a:p>
          </p:txBody>
        </p:sp>
        <p:sp>
          <p:nvSpPr>
            <p:cNvPr id="296986" name="Line 19"/>
            <p:cNvSpPr>
              <a:spLocks noChangeShapeType="1"/>
            </p:cNvSpPr>
            <p:nvPr/>
          </p:nvSpPr>
          <p:spPr bwMode="auto">
            <a:xfrm flipH="1">
              <a:off x="2059" y="1882"/>
              <a:ext cx="237" cy="259"/>
            </a:xfrm>
            <a:prstGeom prst="line">
              <a:avLst/>
            </a:prstGeom>
            <a:noFill/>
            <a:ln w="38100" cap="sq">
              <a:solidFill>
                <a:schemeClr val="tx1"/>
              </a:solidFill>
              <a:round/>
              <a:headEnd type="none" w="sm" len="sm"/>
              <a:tailEnd type="none" w="sm" len="sm"/>
            </a:ln>
          </p:spPr>
          <p:txBody>
            <a:bodyPr wrap="none" anchor="ctr"/>
            <a:lstStyle/>
            <a:p>
              <a:endParaRPr lang="zh-CN" altLang="en-US"/>
            </a:p>
          </p:txBody>
        </p:sp>
        <p:sp>
          <p:nvSpPr>
            <p:cNvPr id="296987" name="Line 20"/>
            <p:cNvSpPr>
              <a:spLocks noChangeShapeType="1"/>
            </p:cNvSpPr>
            <p:nvPr/>
          </p:nvSpPr>
          <p:spPr bwMode="auto">
            <a:xfrm>
              <a:off x="2533" y="1882"/>
              <a:ext cx="237" cy="259"/>
            </a:xfrm>
            <a:prstGeom prst="line">
              <a:avLst/>
            </a:prstGeom>
            <a:noFill/>
            <a:ln w="38100" cap="sq">
              <a:solidFill>
                <a:schemeClr val="tx1"/>
              </a:solidFill>
              <a:round/>
              <a:headEnd type="none" w="sm" len="sm"/>
              <a:tailEnd type="none" w="sm" len="sm"/>
            </a:ln>
          </p:spPr>
          <p:txBody>
            <a:bodyPr wrap="none" anchor="ctr"/>
            <a:lstStyle/>
            <a:p>
              <a:endParaRPr lang="zh-CN" altLang="en-US"/>
            </a:p>
          </p:txBody>
        </p:sp>
        <p:sp>
          <p:nvSpPr>
            <p:cNvPr id="296988" name="Oval 21"/>
            <p:cNvSpPr>
              <a:spLocks noChangeArrowheads="1"/>
            </p:cNvSpPr>
            <p:nvPr/>
          </p:nvSpPr>
          <p:spPr bwMode="auto">
            <a:xfrm>
              <a:off x="2020" y="3394"/>
              <a:ext cx="316" cy="302"/>
            </a:xfrm>
            <a:prstGeom prst="ellipse">
              <a:avLst/>
            </a:prstGeom>
            <a:solidFill>
              <a:srgbClr val="FFFFD9">
                <a:alpha val="0"/>
              </a:srgbClr>
            </a:solidFill>
            <a:ln w="28575" cap="sq">
              <a:solidFill>
                <a:schemeClr val="tx1"/>
              </a:solidFill>
              <a:round/>
              <a:headEnd type="none" w="sm" len="sm"/>
              <a:tailEnd type="none" w="sm" len="sm"/>
            </a:ln>
          </p:spPr>
          <p:txBody>
            <a:bodyPr wrap="none" anchor="ctr"/>
            <a:lstStyle/>
            <a:p>
              <a:r>
                <a:rPr kumimoji="1" lang="en-US" altLang="zh-CN" sz="4000">
                  <a:solidFill>
                    <a:srgbClr val="FF3300"/>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96989" name="Oval 22"/>
            <p:cNvSpPr>
              <a:spLocks noChangeArrowheads="1"/>
            </p:cNvSpPr>
            <p:nvPr/>
          </p:nvSpPr>
          <p:spPr bwMode="auto">
            <a:xfrm>
              <a:off x="1665" y="2789"/>
              <a:ext cx="315" cy="302"/>
            </a:xfrm>
            <a:prstGeom prst="ellipse">
              <a:avLst/>
            </a:prstGeom>
            <a:solidFill>
              <a:srgbClr val="FFFFD9">
                <a:alpha val="0"/>
              </a:srgbClr>
            </a:solidFill>
            <a:ln w="28575" cap="sq">
              <a:solidFill>
                <a:schemeClr val="tx1"/>
              </a:solidFill>
              <a:round/>
              <a:headEnd type="none" w="sm" len="sm"/>
              <a:tailEnd type="none" w="sm" len="sm"/>
            </a:ln>
          </p:spPr>
          <p:txBody>
            <a:bodyPr wrap="none" anchor="ctr"/>
            <a:lstStyle/>
            <a:p>
              <a:r>
                <a:rPr kumimoji="1" lang="en-US" altLang="zh-CN" sz="4000">
                  <a:solidFill>
                    <a:srgbClr val="000066"/>
                  </a:solidFill>
                  <a:latin typeface="楷体_GB2312" pitchFamily="49" charset="-122"/>
                  <a:ea typeface="楷体_GB2312" pitchFamily="49" charset="-122"/>
                </a:rPr>
                <a:t>-</a:t>
              </a:r>
              <a:endParaRPr kumimoji="1" lang="en-US" altLang="zh-CN" sz="4000">
                <a:solidFill>
                  <a:srgbClr val="000066"/>
                </a:solidFill>
                <a:latin typeface="楷体_GB2312" pitchFamily="49" charset="-122"/>
                <a:ea typeface="楷体_GB2312" pitchFamily="49" charset="-122"/>
              </a:endParaRPr>
            </a:p>
          </p:txBody>
        </p:sp>
        <p:sp>
          <p:nvSpPr>
            <p:cNvPr id="296990" name="Line 23"/>
            <p:cNvSpPr>
              <a:spLocks noChangeShapeType="1"/>
            </p:cNvSpPr>
            <p:nvPr/>
          </p:nvSpPr>
          <p:spPr bwMode="auto">
            <a:xfrm flipH="1">
              <a:off x="1467" y="3031"/>
              <a:ext cx="237" cy="363"/>
            </a:xfrm>
            <a:prstGeom prst="line">
              <a:avLst/>
            </a:prstGeom>
            <a:noFill/>
            <a:ln w="38100" cap="sq">
              <a:solidFill>
                <a:schemeClr val="tx1"/>
              </a:solidFill>
              <a:round/>
              <a:headEnd type="none" w="sm" len="sm"/>
              <a:tailEnd type="none" w="sm" len="sm"/>
            </a:ln>
          </p:spPr>
          <p:txBody>
            <a:bodyPr wrap="none" anchor="ctr"/>
            <a:lstStyle/>
            <a:p>
              <a:endParaRPr lang="zh-CN" altLang="en-US"/>
            </a:p>
          </p:txBody>
        </p:sp>
        <p:sp>
          <p:nvSpPr>
            <p:cNvPr id="296991" name="Line 24"/>
            <p:cNvSpPr>
              <a:spLocks noChangeShapeType="1"/>
            </p:cNvSpPr>
            <p:nvPr/>
          </p:nvSpPr>
          <p:spPr bwMode="auto">
            <a:xfrm>
              <a:off x="1941" y="3044"/>
              <a:ext cx="237" cy="350"/>
            </a:xfrm>
            <a:prstGeom prst="line">
              <a:avLst/>
            </a:prstGeom>
            <a:noFill/>
            <a:ln w="38100" cap="sq">
              <a:solidFill>
                <a:schemeClr val="tx1"/>
              </a:solidFill>
              <a:round/>
              <a:headEnd type="none" w="sm" len="sm"/>
              <a:tailEnd type="none" w="sm" len="sm"/>
            </a:ln>
          </p:spPr>
          <p:txBody>
            <a:bodyPr wrap="none" anchor="ctr"/>
            <a:lstStyle/>
            <a:p>
              <a:endParaRPr lang="zh-CN" altLang="en-US"/>
            </a:p>
          </p:txBody>
        </p:sp>
      </p:grpSp>
      <p:sp>
        <p:nvSpPr>
          <p:cNvPr id="4381721" name="Text Box 25"/>
          <p:cNvSpPr txBox="1">
            <a:spLocks noChangeArrowheads="1"/>
          </p:cNvSpPr>
          <p:nvPr/>
        </p:nvSpPr>
        <p:spPr bwMode="auto">
          <a:xfrm>
            <a:off x="4800600" y="1828800"/>
            <a:ext cx="3733800" cy="457200"/>
          </a:xfrm>
          <a:prstGeom prst="rect">
            <a:avLst/>
          </a:prstGeom>
          <a:noFill/>
          <a:ln w="12700" cap="sq">
            <a:noFill/>
            <a:miter lim="800000"/>
            <a:headEnd type="none" w="sm" len="sm"/>
            <a:tailEnd type="none" w="sm" len="sm"/>
          </a:ln>
        </p:spPr>
        <p:txBody>
          <a:bodyPr>
            <a:spAutoFit/>
          </a:bodyPr>
          <a:lstStyle/>
          <a:p>
            <a:pPr>
              <a:spcBef>
                <a:spcPct val="50000"/>
              </a:spcBef>
            </a:pPr>
            <a:r>
              <a:rPr kumimoji="1" lang="zh-CN" altLang="en-US" sz="2400">
                <a:solidFill>
                  <a:srgbClr val="006260"/>
                </a:solidFill>
                <a:latin typeface="Times New Roman" panose="02020603050405020304" pitchFamily="18" charset="0"/>
                <a:ea typeface="隶书" panose="02010509060101010101" charset="-122"/>
                <a:cs typeface="隶书" panose="02010509060101010101" charset="-122"/>
              </a:rPr>
              <a:t>先序（前缀表达式）</a:t>
            </a:r>
            <a:endParaRPr kumimoji="1" lang="zh-CN" altLang="en-US" sz="2400">
              <a:solidFill>
                <a:srgbClr val="006260"/>
              </a:solidFill>
              <a:latin typeface="Times New Roman" panose="02020603050405020304" pitchFamily="18" charset="0"/>
              <a:ea typeface="隶书" panose="02010509060101010101" charset="-122"/>
              <a:cs typeface="隶书" panose="02010509060101010101" charset="-122"/>
            </a:endParaRPr>
          </a:p>
        </p:txBody>
      </p:sp>
      <p:sp>
        <p:nvSpPr>
          <p:cNvPr id="4381722" name="Text Box 26"/>
          <p:cNvSpPr txBox="1">
            <a:spLocks noChangeArrowheads="1"/>
          </p:cNvSpPr>
          <p:nvPr/>
        </p:nvSpPr>
        <p:spPr bwMode="auto">
          <a:xfrm>
            <a:off x="4800600" y="3200400"/>
            <a:ext cx="3733800" cy="457200"/>
          </a:xfrm>
          <a:prstGeom prst="rect">
            <a:avLst/>
          </a:prstGeom>
          <a:noFill/>
          <a:ln w="12700" cap="sq">
            <a:noFill/>
            <a:miter lim="800000"/>
            <a:headEnd type="none" w="sm" len="sm"/>
            <a:tailEnd type="none" w="sm" len="sm"/>
          </a:ln>
        </p:spPr>
        <p:txBody>
          <a:bodyPr>
            <a:spAutoFit/>
          </a:bodyPr>
          <a:lstStyle/>
          <a:p>
            <a:pPr>
              <a:spcBef>
                <a:spcPct val="50000"/>
              </a:spcBef>
            </a:pPr>
            <a:r>
              <a:rPr kumimoji="1" lang="zh-CN" altLang="en-US" sz="2400">
                <a:solidFill>
                  <a:srgbClr val="FF0000"/>
                </a:solidFill>
                <a:latin typeface="Times New Roman" panose="02020603050405020304" pitchFamily="18" charset="0"/>
                <a:ea typeface="隶书" panose="02010509060101010101" charset="-122"/>
                <a:cs typeface="隶书" panose="02010509060101010101" charset="-122"/>
              </a:rPr>
              <a:t>中序（中缀表达式）</a:t>
            </a:r>
            <a:endParaRPr kumimoji="1" lang="zh-CN" altLang="en-US" sz="2400">
              <a:solidFill>
                <a:srgbClr val="FF0000"/>
              </a:solidFill>
              <a:latin typeface="Times New Roman" panose="02020603050405020304" pitchFamily="18" charset="0"/>
              <a:ea typeface="隶书" panose="02010509060101010101" charset="-122"/>
              <a:cs typeface="隶书" panose="02010509060101010101" charset="-122"/>
            </a:endParaRPr>
          </a:p>
        </p:txBody>
      </p:sp>
      <p:sp>
        <p:nvSpPr>
          <p:cNvPr id="4381723" name="Text Box 27"/>
          <p:cNvSpPr txBox="1">
            <a:spLocks noChangeArrowheads="1"/>
          </p:cNvSpPr>
          <p:nvPr/>
        </p:nvSpPr>
        <p:spPr bwMode="auto">
          <a:xfrm>
            <a:off x="4724400" y="4800600"/>
            <a:ext cx="3200400" cy="457200"/>
          </a:xfrm>
          <a:prstGeom prst="rect">
            <a:avLst/>
          </a:prstGeom>
          <a:noFill/>
          <a:ln w="12700" cap="sq">
            <a:noFill/>
            <a:miter lim="800000"/>
            <a:headEnd type="none" w="sm" len="sm"/>
            <a:tailEnd type="none" w="sm" len="sm"/>
          </a:ln>
        </p:spPr>
        <p:txBody>
          <a:bodyPr>
            <a:spAutoFit/>
          </a:bodyPr>
          <a:lstStyle/>
          <a:p>
            <a:pPr>
              <a:spcBef>
                <a:spcPct val="50000"/>
              </a:spcBef>
            </a:pPr>
            <a:r>
              <a:rPr kumimoji="1" lang="zh-CN" altLang="en-US" sz="2400">
                <a:solidFill>
                  <a:srgbClr val="202082"/>
                </a:solidFill>
                <a:latin typeface="Times New Roman" panose="02020603050405020304" pitchFamily="18" charset="0"/>
                <a:ea typeface="隶书" panose="02010509060101010101" charset="-122"/>
                <a:cs typeface="隶书" panose="02010509060101010101" charset="-122"/>
              </a:rPr>
              <a:t>后序（后缀表达式）</a:t>
            </a:r>
            <a:endParaRPr kumimoji="1" lang="zh-CN" altLang="en-US" sz="2400">
              <a:solidFill>
                <a:srgbClr val="202082"/>
              </a:solidFill>
              <a:latin typeface="Times New Roman" panose="02020603050405020304" pitchFamily="18" charset="0"/>
              <a:ea typeface="隶书" panose="02010509060101010101" charset="-122"/>
              <a:cs typeface="隶书" panose="02010509060101010101" charset="-122"/>
            </a:endParaRPr>
          </a:p>
        </p:txBody>
      </p:sp>
      <p:sp>
        <p:nvSpPr>
          <p:cNvPr id="4381724" name="Text Box 28"/>
          <p:cNvSpPr txBox="1">
            <a:spLocks noChangeArrowheads="1"/>
          </p:cNvSpPr>
          <p:nvPr/>
        </p:nvSpPr>
        <p:spPr bwMode="auto">
          <a:xfrm>
            <a:off x="5715000" y="2514600"/>
            <a:ext cx="2057400" cy="469900"/>
          </a:xfrm>
          <a:prstGeom prst="rect">
            <a:avLst/>
          </a:prstGeom>
          <a:solidFill>
            <a:srgbClr val="FFFFEF"/>
          </a:solidFill>
          <a:ln w="12700" cap="sq">
            <a:solidFill>
              <a:srgbClr val="FF9900"/>
            </a:solidFill>
            <a:miter lim="800000"/>
            <a:headEnd type="none" w="sm" len="sm"/>
            <a:tailEnd type="none" w="sm" len="sm"/>
          </a:ln>
        </p:spPr>
        <p:txBody>
          <a:bodyPr>
            <a:spAutoFit/>
          </a:bodyPr>
          <a:lstStyle/>
          <a:p>
            <a:pPr algn="just">
              <a:spcBef>
                <a:spcPct val="50000"/>
              </a:spcBef>
            </a:pPr>
            <a:r>
              <a:rPr kumimoji="1" lang="en-US" altLang="zh-CN" sz="2400">
                <a:solidFill>
                  <a:srgbClr val="006260"/>
                </a:solidFill>
                <a:latin typeface="楷体_GB2312" pitchFamily="49" charset="-122"/>
                <a:ea typeface="楷体_GB2312" pitchFamily="49" charset="-122"/>
              </a:rPr>
              <a:t>-+</a:t>
            </a:r>
            <a:r>
              <a:rPr kumimoji="1" lang="en-US" altLang="zh-CN" sz="2400">
                <a:solidFill>
                  <a:srgbClr val="FF0000"/>
                </a:solidFill>
                <a:latin typeface="Times New Roman" panose="02020603050405020304" pitchFamily="18" charset="0"/>
                <a:ea typeface="楷体_GB2312" pitchFamily="49" charset="-122"/>
              </a:rPr>
              <a:t>a</a:t>
            </a:r>
            <a:r>
              <a:rPr kumimoji="1" lang="en-US" altLang="zh-CN" sz="2400">
                <a:solidFill>
                  <a:srgbClr val="006260"/>
                </a:solidFill>
                <a:latin typeface="Times New Roman" panose="02020603050405020304" pitchFamily="18" charset="0"/>
                <a:ea typeface="楷体_GB2312" pitchFamily="49" charset="-122"/>
              </a:rPr>
              <a:t>*</a:t>
            </a:r>
            <a:r>
              <a:rPr kumimoji="1" lang="en-US" altLang="zh-CN" sz="2400">
                <a:solidFill>
                  <a:srgbClr val="FF0000"/>
                </a:solidFill>
                <a:latin typeface="Times New Roman" panose="02020603050405020304" pitchFamily="18" charset="0"/>
                <a:ea typeface="楷体_GB2312" pitchFamily="49" charset="-122"/>
              </a:rPr>
              <a:t>b</a:t>
            </a:r>
            <a:r>
              <a:rPr kumimoji="1" lang="en-US" altLang="zh-CN" sz="2400">
                <a:solidFill>
                  <a:srgbClr val="006260"/>
                </a:solidFill>
                <a:latin typeface="楷体_GB2312" pitchFamily="49" charset="-122"/>
                <a:ea typeface="楷体_GB2312" pitchFamily="49" charset="-122"/>
              </a:rPr>
              <a:t>-</a:t>
            </a:r>
            <a:r>
              <a:rPr kumimoji="1" lang="en-US" altLang="zh-CN" sz="2400">
                <a:solidFill>
                  <a:srgbClr val="FF0000"/>
                </a:solidFill>
                <a:latin typeface="Times New Roman" panose="02020603050405020304" pitchFamily="18" charset="0"/>
                <a:ea typeface="楷体_GB2312" pitchFamily="49" charset="-122"/>
              </a:rPr>
              <a:t>cd</a:t>
            </a:r>
            <a:r>
              <a:rPr kumimoji="1" lang="en-US" altLang="zh-CN" sz="2400">
                <a:solidFill>
                  <a:srgbClr val="006260"/>
                </a:solidFill>
                <a:latin typeface="Times New Roman" panose="02020603050405020304" pitchFamily="18" charset="0"/>
                <a:ea typeface="楷体_GB2312" pitchFamily="49" charset="-122"/>
              </a:rPr>
              <a:t>/</a:t>
            </a:r>
            <a:r>
              <a:rPr kumimoji="1" lang="en-US" altLang="zh-CN" sz="2400">
                <a:solidFill>
                  <a:srgbClr val="FF0000"/>
                </a:solidFill>
                <a:latin typeface="Times New Roman" panose="02020603050405020304" pitchFamily="18" charset="0"/>
                <a:ea typeface="楷体_GB2312" pitchFamily="49" charset="-122"/>
              </a:rPr>
              <a:t>ef</a:t>
            </a:r>
            <a:endParaRPr kumimoji="1" lang="en-US" altLang="zh-CN" sz="2400">
              <a:solidFill>
                <a:srgbClr val="FF0000"/>
              </a:solidFill>
              <a:latin typeface="Times New Roman" panose="02020603050405020304" pitchFamily="18" charset="0"/>
              <a:ea typeface="楷体_GB2312" pitchFamily="49" charset="-122"/>
            </a:endParaRPr>
          </a:p>
        </p:txBody>
      </p:sp>
      <p:sp>
        <p:nvSpPr>
          <p:cNvPr id="4381725" name="Text Box 29"/>
          <p:cNvSpPr txBox="1">
            <a:spLocks noChangeArrowheads="1"/>
          </p:cNvSpPr>
          <p:nvPr/>
        </p:nvSpPr>
        <p:spPr bwMode="auto">
          <a:xfrm>
            <a:off x="5715000" y="4038600"/>
            <a:ext cx="1905000" cy="469900"/>
          </a:xfrm>
          <a:prstGeom prst="rect">
            <a:avLst/>
          </a:prstGeom>
          <a:solidFill>
            <a:srgbClr val="FFFFEF"/>
          </a:solidFill>
          <a:ln w="12700" cap="sq">
            <a:solidFill>
              <a:srgbClr val="FF9900"/>
            </a:solidFill>
            <a:miter lim="800000"/>
            <a:headEnd type="none" w="sm" len="sm"/>
            <a:tailEnd type="none" w="sm" len="sm"/>
          </a:ln>
        </p:spPr>
        <p:txBody>
          <a:bodyPr>
            <a:spAutoFit/>
          </a:bodyPr>
          <a:lstStyle/>
          <a:p>
            <a:pPr>
              <a:spcBef>
                <a:spcPct val="50000"/>
              </a:spcBef>
            </a:pPr>
            <a:r>
              <a:rPr kumimoji="1" lang="en-US" altLang="zh-CN" sz="2400">
                <a:solidFill>
                  <a:srgbClr val="FF0000"/>
                </a:solidFill>
                <a:latin typeface="Times New Roman" panose="02020603050405020304" pitchFamily="18" charset="0"/>
                <a:ea typeface="楷体_GB2312" pitchFamily="49" charset="-122"/>
              </a:rPr>
              <a:t>a</a:t>
            </a:r>
            <a:r>
              <a:rPr kumimoji="1" lang="en-US" altLang="zh-CN" sz="2400">
                <a:solidFill>
                  <a:srgbClr val="202082"/>
                </a:solidFill>
                <a:latin typeface="楷体_GB2312" pitchFamily="49" charset="-122"/>
                <a:ea typeface="楷体_GB2312" pitchFamily="49" charset="-122"/>
              </a:rPr>
              <a:t>+</a:t>
            </a:r>
            <a:r>
              <a:rPr kumimoji="1" lang="en-US" altLang="zh-CN" sz="2400">
                <a:solidFill>
                  <a:srgbClr val="FF0000"/>
                </a:solidFill>
                <a:latin typeface="Times New Roman" panose="02020603050405020304" pitchFamily="18" charset="0"/>
                <a:ea typeface="楷体_GB2312" pitchFamily="49" charset="-122"/>
              </a:rPr>
              <a:t>b</a:t>
            </a:r>
            <a:r>
              <a:rPr kumimoji="1" lang="en-US" altLang="zh-CN" sz="2400">
                <a:solidFill>
                  <a:srgbClr val="202082"/>
                </a:solidFill>
                <a:latin typeface="Times New Roman" panose="02020603050405020304" pitchFamily="18" charset="0"/>
                <a:ea typeface="楷体_GB2312" pitchFamily="49" charset="-122"/>
              </a:rPr>
              <a:t>*</a:t>
            </a:r>
            <a:r>
              <a:rPr kumimoji="1" lang="en-US" altLang="zh-CN" sz="2400">
                <a:solidFill>
                  <a:srgbClr val="FF0000"/>
                </a:solidFill>
                <a:latin typeface="Times New Roman" panose="02020603050405020304" pitchFamily="18" charset="0"/>
                <a:ea typeface="楷体_GB2312" pitchFamily="49" charset="-122"/>
              </a:rPr>
              <a:t>c</a:t>
            </a:r>
            <a:r>
              <a:rPr kumimoji="1" lang="en-US" altLang="zh-CN" sz="2400">
                <a:solidFill>
                  <a:srgbClr val="202082"/>
                </a:solidFill>
                <a:latin typeface="楷体_GB2312" pitchFamily="49" charset="-122"/>
                <a:ea typeface="楷体_GB2312" pitchFamily="49" charset="-122"/>
              </a:rPr>
              <a:t>-</a:t>
            </a:r>
            <a:r>
              <a:rPr kumimoji="1" lang="en-US" altLang="zh-CN" sz="2400">
                <a:solidFill>
                  <a:srgbClr val="FF0000"/>
                </a:solidFill>
                <a:latin typeface="Times New Roman" panose="02020603050405020304" pitchFamily="18" charset="0"/>
                <a:ea typeface="楷体_GB2312" pitchFamily="49" charset="-122"/>
              </a:rPr>
              <a:t>d</a:t>
            </a:r>
            <a:r>
              <a:rPr kumimoji="1" lang="en-US" altLang="zh-CN" sz="2400">
                <a:solidFill>
                  <a:srgbClr val="202082"/>
                </a:solidFill>
                <a:latin typeface="楷体_GB2312" pitchFamily="49" charset="-122"/>
                <a:ea typeface="楷体_GB2312" pitchFamily="49" charset="-122"/>
              </a:rPr>
              <a:t>-</a:t>
            </a:r>
            <a:r>
              <a:rPr kumimoji="1" lang="en-US" altLang="zh-CN" sz="2400">
                <a:solidFill>
                  <a:srgbClr val="FF0000"/>
                </a:solidFill>
                <a:latin typeface="Times New Roman" panose="02020603050405020304" pitchFamily="18" charset="0"/>
                <a:ea typeface="楷体_GB2312" pitchFamily="49" charset="-122"/>
              </a:rPr>
              <a:t>e</a:t>
            </a:r>
            <a:r>
              <a:rPr kumimoji="1" lang="en-US" altLang="zh-CN" sz="2400">
                <a:solidFill>
                  <a:srgbClr val="202082"/>
                </a:solidFill>
                <a:latin typeface="Times New Roman" panose="02020603050405020304" pitchFamily="18" charset="0"/>
                <a:ea typeface="楷体_GB2312" pitchFamily="49" charset="-122"/>
              </a:rPr>
              <a:t>/</a:t>
            </a:r>
            <a:r>
              <a:rPr kumimoji="1" lang="en-US" altLang="zh-CN" sz="2400">
                <a:solidFill>
                  <a:srgbClr val="FF0000"/>
                </a:solidFill>
                <a:latin typeface="Times New Roman" panose="02020603050405020304" pitchFamily="18" charset="0"/>
                <a:ea typeface="楷体_GB2312" pitchFamily="49" charset="-122"/>
              </a:rPr>
              <a:t>f</a:t>
            </a:r>
            <a:endParaRPr kumimoji="1" lang="en-US" altLang="zh-CN" sz="2400">
              <a:solidFill>
                <a:srgbClr val="FF0000"/>
              </a:solidFill>
              <a:latin typeface="Times New Roman" panose="02020603050405020304" pitchFamily="18" charset="0"/>
              <a:ea typeface="楷体_GB2312" pitchFamily="49" charset="-122"/>
            </a:endParaRPr>
          </a:p>
        </p:txBody>
      </p:sp>
      <p:sp>
        <p:nvSpPr>
          <p:cNvPr id="4381726" name="Text Box 30"/>
          <p:cNvSpPr txBox="1">
            <a:spLocks noChangeArrowheads="1"/>
          </p:cNvSpPr>
          <p:nvPr/>
        </p:nvSpPr>
        <p:spPr bwMode="auto">
          <a:xfrm>
            <a:off x="5715000" y="5486400"/>
            <a:ext cx="1828800" cy="469900"/>
          </a:xfrm>
          <a:prstGeom prst="rect">
            <a:avLst/>
          </a:prstGeom>
          <a:solidFill>
            <a:srgbClr val="FFFFEF"/>
          </a:solidFill>
          <a:ln w="12700" cap="sq">
            <a:solidFill>
              <a:srgbClr val="FF9900"/>
            </a:solidFill>
            <a:miter lim="800000"/>
            <a:headEnd type="none" w="sm" len="sm"/>
            <a:tailEnd type="none" w="sm" len="sm"/>
          </a:ln>
        </p:spPr>
        <p:txBody>
          <a:bodyPr>
            <a:spAutoFit/>
          </a:bodyPr>
          <a:lstStyle/>
          <a:p>
            <a:pPr>
              <a:spcBef>
                <a:spcPct val="50000"/>
              </a:spcBef>
            </a:pPr>
            <a:r>
              <a:rPr kumimoji="1" lang="en-US" altLang="zh-CN" sz="2400">
                <a:solidFill>
                  <a:srgbClr val="FF0000"/>
                </a:solidFill>
                <a:latin typeface="Times New Roman" panose="02020603050405020304" pitchFamily="18" charset="0"/>
                <a:ea typeface="楷体_GB2312" pitchFamily="49" charset="-122"/>
              </a:rPr>
              <a:t>abcd</a:t>
            </a:r>
            <a:r>
              <a:rPr kumimoji="1" lang="en-US" altLang="zh-CN" sz="2400">
                <a:solidFill>
                  <a:srgbClr val="202082"/>
                </a:solidFill>
                <a:latin typeface="楷体_GB2312" pitchFamily="49" charset="-122"/>
                <a:ea typeface="楷体_GB2312" pitchFamily="49" charset="-122"/>
              </a:rPr>
              <a:t>-</a:t>
            </a:r>
            <a:r>
              <a:rPr kumimoji="1" lang="en-US" altLang="zh-CN" sz="2400">
                <a:solidFill>
                  <a:srgbClr val="202082"/>
                </a:solidFill>
                <a:latin typeface="Times New Roman" panose="02020603050405020304" pitchFamily="18" charset="0"/>
                <a:ea typeface="楷体_GB2312" pitchFamily="49" charset="-122"/>
              </a:rPr>
              <a:t>*</a:t>
            </a:r>
            <a:r>
              <a:rPr kumimoji="1" lang="en-US" altLang="zh-CN" sz="2400">
                <a:solidFill>
                  <a:srgbClr val="202082"/>
                </a:solidFill>
                <a:latin typeface="楷体_GB2312" pitchFamily="49" charset="-122"/>
                <a:ea typeface="楷体_GB2312" pitchFamily="49" charset="-122"/>
              </a:rPr>
              <a:t>+</a:t>
            </a:r>
            <a:r>
              <a:rPr kumimoji="1" lang="en-US" altLang="zh-CN" sz="2400">
                <a:solidFill>
                  <a:srgbClr val="FF0000"/>
                </a:solidFill>
                <a:latin typeface="Times New Roman" panose="02020603050405020304" pitchFamily="18" charset="0"/>
                <a:ea typeface="楷体_GB2312" pitchFamily="49" charset="-122"/>
              </a:rPr>
              <a:t>ef</a:t>
            </a:r>
            <a:r>
              <a:rPr kumimoji="1" lang="en-US" altLang="zh-CN" sz="2400">
                <a:solidFill>
                  <a:srgbClr val="202082"/>
                </a:solidFill>
                <a:latin typeface="Times New Roman" panose="02020603050405020304" pitchFamily="18" charset="0"/>
                <a:ea typeface="楷体_GB2312" pitchFamily="49" charset="-122"/>
              </a:rPr>
              <a:t>/</a:t>
            </a:r>
            <a:r>
              <a:rPr kumimoji="1" lang="en-US" altLang="zh-CN" sz="2400">
                <a:solidFill>
                  <a:srgbClr val="202082"/>
                </a:solidFill>
                <a:latin typeface="楷体_GB2312" pitchFamily="49" charset="-122"/>
                <a:ea typeface="楷体_GB2312" pitchFamily="49" charset="-122"/>
              </a:rPr>
              <a:t>-</a:t>
            </a:r>
            <a:endParaRPr kumimoji="1" lang="en-US" altLang="zh-CN" sz="2400">
              <a:solidFill>
                <a:srgbClr val="202082"/>
              </a:solidFill>
              <a:latin typeface="楷体_GB2312" pitchFamily="49" charset="-122"/>
              <a:ea typeface="楷体_GB2312" pitchFamily="49" charset="-122"/>
            </a:endParaRPr>
          </a:p>
        </p:txBody>
      </p:sp>
      <p:sp>
        <p:nvSpPr>
          <p:cNvPr id="296969" name="Rectangle 31"/>
          <p:cNvSpPr>
            <a:spLocks noGrp="1"/>
          </p:cNvSpPr>
          <p:nvPr>
            <p:ph type="title"/>
          </p:nvPr>
        </p:nvSpPr>
        <p:spPr/>
        <p:txBody>
          <a:bodyPr/>
          <a:lstStyle/>
          <a:p>
            <a:pPr eaLnBrk="1" hangingPunct="1"/>
            <a:r>
              <a:rPr lang="zh-CN" altLang="en-US" smtClean="0"/>
              <a:t>二叉树的遍历</a:t>
            </a:r>
            <a:endParaRPr lang="zh-CN" altLang="en-US" smtClean="0"/>
          </a:p>
        </p:txBody>
      </p:sp>
      <p:sp>
        <p:nvSpPr>
          <p:cNvPr id="4" name="灯片编号占位符 3"/>
          <p:cNvSpPr>
            <a:spLocks noGrp="1"/>
          </p:cNvSpPr>
          <p:nvPr>
            <p:ph type="sldNum" sz="quarter" idx="12"/>
          </p:nvPr>
        </p:nvSpPr>
        <p:spPr/>
        <p:txBody>
          <a:bodyPr/>
          <a:lstStyle/>
          <a:p>
            <a:pPr>
              <a:defRPr/>
            </a:pPr>
            <a:fld id="{D2E0F341-AF85-4EFD-9F74-7057144A8465}" type="slidenum">
              <a:rPr lang="en-US" altLang="zh-CN"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81721">
                                            <p:txEl>
                                              <p:pRg st="0" end="0"/>
                                            </p:txEl>
                                          </p:spTgt>
                                        </p:tgtEl>
                                        <p:attrNameLst>
                                          <p:attrName>style.visibility</p:attrName>
                                        </p:attrNameLst>
                                      </p:cBhvr>
                                      <p:to>
                                        <p:strVal val="visible"/>
                                      </p:to>
                                    </p:set>
                                    <p:animEffect transition="in" filter="wipe(left)">
                                      <p:cBhvr>
                                        <p:cTn id="7" dur="500"/>
                                        <p:tgtEl>
                                          <p:spTgt spid="43817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81724"/>
                                        </p:tgtEl>
                                        <p:attrNameLst>
                                          <p:attrName>style.visibility</p:attrName>
                                        </p:attrNameLst>
                                      </p:cBhvr>
                                      <p:to>
                                        <p:strVal val="visible"/>
                                      </p:to>
                                    </p:set>
                                    <p:animEffect transition="in" filter="wipe(left)">
                                      <p:cBhvr>
                                        <p:cTn id="12" dur="500"/>
                                        <p:tgtEl>
                                          <p:spTgt spid="43817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81722">
                                            <p:txEl>
                                              <p:pRg st="0" end="0"/>
                                            </p:txEl>
                                          </p:spTgt>
                                        </p:tgtEl>
                                        <p:attrNameLst>
                                          <p:attrName>style.visibility</p:attrName>
                                        </p:attrNameLst>
                                      </p:cBhvr>
                                      <p:to>
                                        <p:strVal val="visible"/>
                                      </p:to>
                                    </p:set>
                                    <p:animEffect transition="in" filter="wipe(left)">
                                      <p:cBhvr>
                                        <p:cTn id="17" dur="500"/>
                                        <p:tgtEl>
                                          <p:spTgt spid="438172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81725"/>
                                        </p:tgtEl>
                                        <p:attrNameLst>
                                          <p:attrName>style.visibility</p:attrName>
                                        </p:attrNameLst>
                                      </p:cBhvr>
                                      <p:to>
                                        <p:strVal val="visible"/>
                                      </p:to>
                                    </p:set>
                                    <p:animEffect transition="in" filter="wipe(left)">
                                      <p:cBhvr>
                                        <p:cTn id="22" dur="500"/>
                                        <p:tgtEl>
                                          <p:spTgt spid="43817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81723">
                                            <p:txEl>
                                              <p:pRg st="0" end="0"/>
                                            </p:txEl>
                                          </p:spTgt>
                                        </p:tgtEl>
                                        <p:attrNameLst>
                                          <p:attrName>style.visibility</p:attrName>
                                        </p:attrNameLst>
                                      </p:cBhvr>
                                      <p:to>
                                        <p:strVal val="visible"/>
                                      </p:to>
                                    </p:set>
                                    <p:animEffect transition="in" filter="wipe(left)">
                                      <p:cBhvr>
                                        <p:cTn id="27" dur="500"/>
                                        <p:tgtEl>
                                          <p:spTgt spid="438172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381726"/>
                                        </p:tgtEl>
                                        <p:attrNameLst>
                                          <p:attrName>style.visibility</p:attrName>
                                        </p:attrNameLst>
                                      </p:cBhvr>
                                      <p:to>
                                        <p:strVal val="visible"/>
                                      </p:to>
                                    </p:set>
                                    <p:animEffect transition="in" filter="wipe(left)">
                                      <p:cBhvr>
                                        <p:cTn id="32" dur="500"/>
                                        <p:tgtEl>
                                          <p:spTgt spid="4381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1721" grpId="0" autoUpdateAnimBg="0" build="p"/>
      <p:bldP spid="4381722" grpId="0" autoUpdateAnimBg="0" build="p"/>
      <p:bldP spid="4381723" grpId="0" autoUpdateAnimBg="0" build="p"/>
      <p:bldP spid="4381724" grpId="0" animBg="1" autoUpdateAnimBg="0"/>
      <p:bldP spid="4381725" grpId="0" animBg="1" autoUpdateAnimBg="0"/>
      <p:bldP spid="4381726" grpId="0" animBg="1"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Rectangle 2"/>
          <p:cNvSpPr>
            <a:spLocks noGrp="1"/>
          </p:cNvSpPr>
          <p:nvPr>
            <p:ph idx="1"/>
          </p:nvPr>
        </p:nvSpPr>
        <p:spPr/>
        <p:txBody>
          <a:bodyPr/>
          <a:lstStyle/>
          <a:p>
            <a:pPr eaLnBrk="1" hangingPunct="1"/>
            <a:r>
              <a:rPr lang="en-US" altLang="zh-CN" smtClean="0"/>
              <a:t> </a:t>
            </a:r>
            <a:endParaRPr lang="en-US" altLang="zh-CN" smtClean="0"/>
          </a:p>
        </p:txBody>
      </p:sp>
      <p:sp>
        <p:nvSpPr>
          <p:cNvPr id="4383747" name="Oval 3"/>
          <p:cNvSpPr>
            <a:spLocks noChangeArrowheads="1"/>
          </p:cNvSpPr>
          <p:nvPr/>
        </p:nvSpPr>
        <p:spPr bwMode="auto">
          <a:xfrm>
            <a:off x="381000" y="2895600"/>
            <a:ext cx="838200" cy="990600"/>
          </a:xfrm>
          <a:prstGeom prst="ellipse">
            <a:avLst/>
          </a:prstGeom>
          <a:solidFill>
            <a:srgbClr val="FF0000"/>
          </a:solidFill>
          <a:ln w="9525">
            <a:solidFill>
              <a:schemeClr val="tx1"/>
            </a:solidFill>
            <a:miter lim="800000"/>
          </a:ln>
        </p:spPr>
        <p:txBody>
          <a:bodyPr wrap="none" anchor="ctr"/>
          <a:lstStyle/>
          <a:p>
            <a:r>
              <a:rPr kumimoji="1" lang="zh-CN" altLang="en-US" sz="3200">
                <a:solidFill>
                  <a:schemeClr val="bg1"/>
                </a:solidFill>
                <a:latin typeface="Times New Roman" panose="02020603050405020304" pitchFamily="18" charset="0"/>
              </a:rPr>
              <a:t>树</a:t>
            </a:r>
            <a:endParaRPr kumimoji="1" lang="zh-CN" altLang="en-US" sz="3200">
              <a:solidFill>
                <a:schemeClr val="bg1"/>
              </a:solidFill>
              <a:latin typeface="Times New Roman" panose="02020603050405020304" pitchFamily="18" charset="0"/>
            </a:endParaRPr>
          </a:p>
        </p:txBody>
      </p:sp>
      <p:grpSp>
        <p:nvGrpSpPr>
          <p:cNvPr id="2" name="Group 4"/>
          <p:cNvGrpSpPr/>
          <p:nvPr/>
        </p:nvGrpSpPr>
        <p:grpSpPr bwMode="auto">
          <a:xfrm>
            <a:off x="1676400" y="1447800"/>
            <a:ext cx="5334000" cy="914400"/>
            <a:chOff x="1056" y="912"/>
            <a:chExt cx="3360" cy="576"/>
          </a:xfrm>
        </p:grpSpPr>
        <p:sp>
          <p:nvSpPr>
            <p:cNvPr id="299051" name="Line 5"/>
            <p:cNvSpPr>
              <a:spLocks noChangeShapeType="1"/>
            </p:cNvSpPr>
            <p:nvPr/>
          </p:nvSpPr>
          <p:spPr bwMode="auto">
            <a:xfrm>
              <a:off x="1056" y="1296"/>
              <a:ext cx="288" cy="0"/>
            </a:xfrm>
            <a:prstGeom prst="line">
              <a:avLst/>
            </a:prstGeom>
            <a:noFill/>
            <a:ln w="19050">
              <a:solidFill>
                <a:srgbClr val="0000FF"/>
              </a:solidFill>
              <a:round/>
            </a:ln>
          </p:spPr>
          <p:txBody>
            <a:bodyPr wrap="none" anchor="ctr"/>
            <a:lstStyle/>
            <a:p>
              <a:endParaRPr lang="zh-CN" altLang="en-US"/>
            </a:p>
          </p:txBody>
        </p:sp>
        <p:sp>
          <p:nvSpPr>
            <p:cNvPr id="299052" name="Rectangle 6"/>
            <p:cNvSpPr>
              <a:spLocks noChangeArrowheads="1"/>
            </p:cNvSpPr>
            <p:nvPr/>
          </p:nvSpPr>
          <p:spPr bwMode="auto">
            <a:xfrm>
              <a:off x="3168" y="912"/>
              <a:ext cx="1248" cy="240"/>
            </a:xfrm>
            <a:prstGeom prst="rect">
              <a:avLst/>
            </a:prstGeom>
            <a:solidFill>
              <a:srgbClr val="FFFF00"/>
            </a:solidFill>
            <a:ln w="9525">
              <a:solidFill>
                <a:schemeClr val="tx1"/>
              </a:solidFill>
              <a:miter lim="800000"/>
            </a:ln>
          </p:spPr>
          <p:txBody>
            <a:bodyPr wrap="none" anchor="ctr"/>
            <a:lstStyle/>
            <a:p>
              <a:r>
                <a:rPr kumimoji="1" lang="zh-CN" altLang="en-US">
                  <a:latin typeface="Times New Roman" panose="02020603050405020304" pitchFamily="18" charset="0"/>
                </a:rPr>
                <a:t>树的</a:t>
              </a:r>
              <a:r>
                <a:rPr kumimoji="1" lang="en-US" altLang="zh-CN">
                  <a:latin typeface="Times New Roman" panose="02020603050405020304" pitchFamily="18" charset="0"/>
                </a:rPr>
                <a:t>4</a:t>
              </a:r>
              <a:r>
                <a:rPr kumimoji="1" lang="zh-CN" altLang="en-US">
                  <a:latin typeface="Times New Roman" panose="02020603050405020304" pitchFamily="18" charset="0"/>
                </a:rPr>
                <a:t>个性质</a:t>
              </a:r>
              <a:endParaRPr kumimoji="1" lang="zh-CN" altLang="en-US">
                <a:latin typeface="Times New Roman" panose="02020603050405020304" pitchFamily="18" charset="0"/>
              </a:endParaRPr>
            </a:p>
          </p:txBody>
        </p:sp>
        <p:sp>
          <p:nvSpPr>
            <p:cNvPr id="299053" name="Rectangle 7"/>
            <p:cNvSpPr>
              <a:spLocks noChangeArrowheads="1"/>
            </p:cNvSpPr>
            <p:nvPr/>
          </p:nvSpPr>
          <p:spPr bwMode="auto">
            <a:xfrm>
              <a:off x="3168" y="1248"/>
              <a:ext cx="1248" cy="240"/>
            </a:xfrm>
            <a:prstGeom prst="rect">
              <a:avLst/>
            </a:prstGeom>
            <a:solidFill>
              <a:srgbClr val="FFFF00"/>
            </a:solidFill>
            <a:ln w="9525">
              <a:solidFill>
                <a:schemeClr val="tx1"/>
              </a:solidFill>
              <a:miter lim="800000"/>
            </a:ln>
          </p:spPr>
          <p:txBody>
            <a:bodyPr wrap="none" anchor="ctr"/>
            <a:lstStyle/>
            <a:p>
              <a:r>
                <a:rPr kumimoji="1" lang="zh-CN" altLang="en-US">
                  <a:latin typeface="Times New Roman" panose="02020603050405020304" pitchFamily="18" charset="0"/>
                </a:rPr>
                <a:t>二叉树的</a:t>
              </a:r>
              <a:r>
                <a:rPr kumimoji="1" lang="en-US" altLang="zh-CN">
                  <a:latin typeface="Times New Roman" panose="02020603050405020304" pitchFamily="18" charset="0"/>
                </a:rPr>
                <a:t>5</a:t>
              </a:r>
              <a:r>
                <a:rPr kumimoji="1" lang="zh-CN" altLang="en-US">
                  <a:latin typeface="Times New Roman" panose="02020603050405020304" pitchFamily="18" charset="0"/>
                </a:rPr>
                <a:t>个性质</a:t>
              </a:r>
              <a:endParaRPr kumimoji="1" lang="zh-CN" altLang="en-US">
                <a:latin typeface="Times New Roman" panose="02020603050405020304" pitchFamily="18" charset="0"/>
              </a:endParaRPr>
            </a:p>
          </p:txBody>
        </p:sp>
        <p:sp>
          <p:nvSpPr>
            <p:cNvPr id="299054" name="Line 8"/>
            <p:cNvSpPr>
              <a:spLocks noChangeShapeType="1"/>
            </p:cNvSpPr>
            <p:nvPr/>
          </p:nvSpPr>
          <p:spPr bwMode="auto">
            <a:xfrm>
              <a:off x="2976" y="1056"/>
              <a:ext cx="0" cy="336"/>
            </a:xfrm>
            <a:prstGeom prst="line">
              <a:avLst/>
            </a:prstGeom>
            <a:noFill/>
            <a:ln w="19050">
              <a:solidFill>
                <a:srgbClr val="0000FF"/>
              </a:solidFill>
              <a:round/>
            </a:ln>
          </p:spPr>
          <p:txBody>
            <a:bodyPr wrap="none" anchor="ctr"/>
            <a:lstStyle/>
            <a:p>
              <a:endParaRPr lang="zh-CN" altLang="en-US"/>
            </a:p>
          </p:txBody>
        </p:sp>
        <p:sp>
          <p:nvSpPr>
            <p:cNvPr id="299055" name="Line 9"/>
            <p:cNvSpPr>
              <a:spLocks noChangeShapeType="1"/>
            </p:cNvSpPr>
            <p:nvPr/>
          </p:nvSpPr>
          <p:spPr bwMode="auto">
            <a:xfrm>
              <a:off x="2976" y="1392"/>
              <a:ext cx="192" cy="0"/>
            </a:xfrm>
            <a:prstGeom prst="line">
              <a:avLst/>
            </a:prstGeom>
            <a:noFill/>
            <a:ln w="19050">
              <a:solidFill>
                <a:srgbClr val="0000FF"/>
              </a:solidFill>
              <a:round/>
            </a:ln>
          </p:spPr>
          <p:txBody>
            <a:bodyPr wrap="none" anchor="ctr"/>
            <a:lstStyle/>
            <a:p>
              <a:endParaRPr lang="zh-CN" altLang="en-US"/>
            </a:p>
          </p:txBody>
        </p:sp>
        <p:sp>
          <p:nvSpPr>
            <p:cNvPr id="299056" name="Line 10"/>
            <p:cNvSpPr>
              <a:spLocks noChangeShapeType="1"/>
            </p:cNvSpPr>
            <p:nvPr/>
          </p:nvSpPr>
          <p:spPr bwMode="auto">
            <a:xfrm>
              <a:off x="2976" y="1056"/>
              <a:ext cx="192" cy="0"/>
            </a:xfrm>
            <a:prstGeom prst="line">
              <a:avLst/>
            </a:prstGeom>
            <a:noFill/>
            <a:ln w="19050">
              <a:solidFill>
                <a:srgbClr val="0000FF"/>
              </a:solidFill>
              <a:round/>
            </a:ln>
          </p:spPr>
          <p:txBody>
            <a:bodyPr wrap="none" anchor="ctr"/>
            <a:lstStyle/>
            <a:p>
              <a:endParaRPr lang="zh-CN" altLang="en-US"/>
            </a:p>
          </p:txBody>
        </p:sp>
        <p:sp>
          <p:nvSpPr>
            <p:cNvPr id="299057" name="Line 11"/>
            <p:cNvSpPr>
              <a:spLocks noChangeShapeType="1"/>
            </p:cNvSpPr>
            <p:nvPr/>
          </p:nvSpPr>
          <p:spPr bwMode="auto">
            <a:xfrm>
              <a:off x="2544" y="1248"/>
              <a:ext cx="432" cy="0"/>
            </a:xfrm>
            <a:prstGeom prst="line">
              <a:avLst/>
            </a:prstGeom>
            <a:noFill/>
            <a:ln w="19050">
              <a:solidFill>
                <a:srgbClr val="0000FF"/>
              </a:solidFill>
              <a:round/>
            </a:ln>
          </p:spPr>
          <p:txBody>
            <a:bodyPr wrap="none" anchor="ctr"/>
            <a:lstStyle/>
            <a:p>
              <a:endParaRPr lang="zh-CN" altLang="en-US"/>
            </a:p>
          </p:txBody>
        </p:sp>
        <p:sp>
          <p:nvSpPr>
            <p:cNvPr id="299058" name="AutoShape 12"/>
            <p:cNvSpPr>
              <a:spLocks noChangeArrowheads="1"/>
            </p:cNvSpPr>
            <p:nvPr/>
          </p:nvSpPr>
          <p:spPr bwMode="auto">
            <a:xfrm>
              <a:off x="1344" y="1056"/>
              <a:ext cx="1392" cy="336"/>
            </a:xfrm>
            <a:prstGeom prst="flowChartPunchedCard">
              <a:avLst/>
            </a:prstGeom>
            <a:solidFill>
              <a:srgbClr val="00FF00"/>
            </a:solidFill>
            <a:ln w="9525">
              <a:solidFill>
                <a:srgbClr val="FF99CC"/>
              </a:solidFill>
              <a:miter lim="800000"/>
            </a:ln>
          </p:spPr>
          <p:txBody>
            <a:bodyPr wrap="none" anchor="ctr"/>
            <a:lstStyle/>
            <a:p>
              <a:r>
                <a:rPr kumimoji="1" lang="zh-CN" altLang="en-US" sz="2000">
                  <a:latin typeface="Times New Roman" panose="02020603050405020304" pitchFamily="18" charset="0"/>
                </a:rPr>
                <a:t>树、二叉树的性质</a:t>
              </a:r>
              <a:endParaRPr kumimoji="1" lang="zh-CN" altLang="en-US" sz="2000">
                <a:latin typeface="Times New Roman" panose="02020603050405020304" pitchFamily="18" charset="0"/>
              </a:endParaRPr>
            </a:p>
          </p:txBody>
        </p:sp>
      </p:grpSp>
      <p:grpSp>
        <p:nvGrpSpPr>
          <p:cNvPr id="3" name="Group 13"/>
          <p:cNvGrpSpPr/>
          <p:nvPr/>
        </p:nvGrpSpPr>
        <p:grpSpPr bwMode="auto">
          <a:xfrm>
            <a:off x="1676400" y="2514600"/>
            <a:ext cx="5029200" cy="914400"/>
            <a:chOff x="1056" y="1584"/>
            <a:chExt cx="3168" cy="576"/>
          </a:xfrm>
        </p:grpSpPr>
        <p:sp>
          <p:nvSpPr>
            <p:cNvPr id="299043" name="AutoShape 14"/>
            <p:cNvSpPr>
              <a:spLocks noChangeArrowheads="1"/>
            </p:cNvSpPr>
            <p:nvPr/>
          </p:nvSpPr>
          <p:spPr bwMode="auto">
            <a:xfrm>
              <a:off x="3408" y="1920"/>
              <a:ext cx="816" cy="240"/>
            </a:xfrm>
            <a:prstGeom prst="roundRect">
              <a:avLst>
                <a:gd name="adj" fmla="val 16667"/>
              </a:avLst>
            </a:prstGeom>
            <a:solidFill>
              <a:srgbClr val="FF99CC"/>
            </a:solidFill>
            <a:ln w="9525">
              <a:solidFill>
                <a:schemeClr val="tx1"/>
              </a:solidFill>
              <a:round/>
            </a:ln>
          </p:spPr>
          <p:txBody>
            <a:bodyPr wrap="none" anchor="ctr"/>
            <a:lstStyle/>
            <a:p>
              <a:r>
                <a:rPr kumimoji="1" lang="zh-CN" altLang="en-US">
                  <a:latin typeface="Times New Roman" panose="02020603050405020304" pitchFamily="18" charset="0"/>
                </a:rPr>
                <a:t>链式存储</a:t>
              </a:r>
              <a:endParaRPr kumimoji="1" lang="zh-CN" altLang="en-US">
                <a:latin typeface="Times New Roman" panose="02020603050405020304" pitchFamily="18" charset="0"/>
              </a:endParaRPr>
            </a:p>
          </p:txBody>
        </p:sp>
        <p:sp>
          <p:nvSpPr>
            <p:cNvPr id="299044" name="AutoShape 15"/>
            <p:cNvSpPr>
              <a:spLocks noChangeArrowheads="1"/>
            </p:cNvSpPr>
            <p:nvPr/>
          </p:nvSpPr>
          <p:spPr bwMode="auto">
            <a:xfrm>
              <a:off x="3408" y="1584"/>
              <a:ext cx="816" cy="240"/>
            </a:xfrm>
            <a:prstGeom prst="roundRect">
              <a:avLst>
                <a:gd name="adj" fmla="val 16667"/>
              </a:avLst>
            </a:prstGeom>
            <a:solidFill>
              <a:srgbClr val="FF99CC"/>
            </a:solidFill>
            <a:ln w="9525">
              <a:solidFill>
                <a:schemeClr val="tx1"/>
              </a:solidFill>
              <a:round/>
            </a:ln>
          </p:spPr>
          <p:txBody>
            <a:bodyPr wrap="none" anchor="ctr"/>
            <a:lstStyle/>
            <a:p>
              <a:r>
                <a:rPr kumimoji="1" lang="zh-CN" altLang="en-US">
                  <a:latin typeface="Times New Roman" panose="02020603050405020304" pitchFamily="18" charset="0"/>
                </a:rPr>
                <a:t>顺序存储</a:t>
              </a:r>
              <a:endParaRPr kumimoji="1" lang="zh-CN" altLang="en-US">
                <a:latin typeface="Times New Roman" panose="02020603050405020304" pitchFamily="18" charset="0"/>
              </a:endParaRPr>
            </a:p>
          </p:txBody>
        </p:sp>
        <p:sp>
          <p:nvSpPr>
            <p:cNvPr id="299045" name="Line 16"/>
            <p:cNvSpPr>
              <a:spLocks noChangeShapeType="1"/>
            </p:cNvSpPr>
            <p:nvPr/>
          </p:nvSpPr>
          <p:spPr bwMode="auto">
            <a:xfrm>
              <a:off x="1056" y="1871"/>
              <a:ext cx="288" cy="1"/>
            </a:xfrm>
            <a:prstGeom prst="line">
              <a:avLst/>
            </a:prstGeom>
            <a:noFill/>
            <a:ln w="19050">
              <a:solidFill>
                <a:srgbClr val="0000FF"/>
              </a:solidFill>
              <a:round/>
            </a:ln>
          </p:spPr>
          <p:txBody>
            <a:bodyPr wrap="none" anchor="ctr"/>
            <a:lstStyle/>
            <a:p>
              <a:endParaRPr lang="zh-CN" altLang="en-US"/>
            </a:p>
          </p:txBody>
        </p:sp>
        <p:sp>
          <p:nvSpPr>
            <p:cNvPr id="299046" name="Line 17"/>
            <p:cNvSpPr>
              <a:spLocks noChangeShapeType="1"/>
            </p:cNvSpPr>
            <p:nvPr/>
          </p:nvSpPr>
          <p:spPr bwMode="auto">
            <a:xfrm>
              <a:off x="3120" y="1728"/>
              <a:ext cx="0" cy="336"/>
            </a:xfrm>
            <a:prstGeom prst="line">
              <a:avLst/>
            </a:prstGeom>
            <a:noFill/>
            <a:ln w="19050">
              <a:solidFill>
                <a:srgbClr val="0000FF"/>
              </a:solidFill>
              <a:round/>
            </a:ln>
          </p:spPr>
          <p:txBody>
            <a:bodyPr wrap="none" anchor="ctr"/>
            <a:lstStyle/>
            <a:p>
              <a:endParaRPr lang="zh-CN" altLang="en-US"/>
            </a:p>
          </p:txBody>
        </p:sp>
        <p:sp>
          <p:nvSpPr>
            <p:cNvPr id="299047" name="Line 18"/>
            <p:cNvSpPr>
              <a:spLocks noChangeShapeType="1"/>
            </p:cNvSpPr>
            <p:nvPr/>
          </p:nvSpPr>
          <p:spPr bwMode="auto">
            <a:xfrm>
              <a:off x="3120" y="1728"/>
              <a:ext cx="288" cy="1"/>
            </a:xfrm>
            <a:prstGeom prst="line">
              <a:avLst/>
            </a:prstGeom>
            <a:noFill/>
            <a:ln w="19050">
              <a:solidFill>
                <a:srgbClr val="0000FF"/>
              </a:solidFill>
              <a:round/>
            </a:ln>
          </p:spPr>
          <p:txBody>
            <a:bodyPr wrap="none" anchor="ctr"/>
            <a:lstStyle/>
            <a:p>
              <a:endParaRPr lang="zh-CN" altLang="en-US"/>
            </a:p>
          </p:txBody>
        </p:sp>
        <p:sp>
          <p:nvSpPr>
            <p:cNvPr id="299048" name="Line 19"/>
            <p:cNvSpPr>
              <a:spLocks noChangeShapeType="1"/>
            </p:cNvSpPr>
            <p:nvPr/>
          </p:nvSpPr>
          <p:spPr bwMode="auto">
            <a:xfrm>
              <a:off x="3120" y="2064"/>
              <a:ext cx="288" cy="1"/>
            </a:xfrm>
            <a:prstGeom prst="line">
              <a:avLst/>
            </a:prstGeom>
            <a:noFill/>
            <a:ln w="19050">
              <a:solidFill>
                <a:srgbClr val="0000FF"/>
              </a:solidFill>
              <a:round/>
            </a:ln>
          </p:spPr>
          <p:txBody>
            <a:bodyPr wrap="none" anchor="ctr"/>
            <a:lstStyle/>
            <a:p>
              <a:endParaRPr lang="zh-CN" altLang="en-US"/>
            </a:p>
          </p:txBody>
        </p:sp>
        <p:sp>
          <p:nvSpPr>
            <p:cNvPr id="299049" name="Line 20"/>
            <p:cNvSpPr>
              <a:spLocks noChangeShapeType="1"/>
            </p:cNvSpPr>
            <p:nvPr/>
          </p:nvSpPr>
          <p:spPr bwMode="auto">
            <a:xfrm>
              <a:off x="2160" y="1872"/>
              <a:ext cx="960" cy="0"/>
            </a:xfrm>
            <a:prstGeom prst="line">
              <a:avLst/>
            </a:prstGeom>
            <a:noFill/>
            <a:ln w="19050">
              <a:solidFill>
                <a:srgbClr val="0000FF"/>
              </a:solidFill>
              <a:round/>
            </a:ln>
          </p:spPr>
          <p:txBody>
            <a:bodyPr wrap="none" anchor="ctr"/>
            <a:lstStyle/>
            <a:p>
              <a:endParaRPr lang="zh-CN" altLang="en-US"/>
            </a:p>
          </p:txBody>
        </p:sp>
        <p:sp>
          <p:nvSpPr>
            <p:cNvPr id="299050" name="AutoShape 21"/>
            <p:cNvSpPr>
              <a:spLocks noChangeArrowheads="1"/>
            </p:cNvSpPr>
            <p:nvPr/>
          </p:nvSpPr>
          <p:spPr bwMode="auto">
            <a:xfrm>
              <a:off x="1344" y="1680"/>
              <a:ext cx="1392" cy="336"/>
            </a:xfrm>
            <a:prstGeom prst="flowChartPunchedCard">
              <a:avLst/>
            </a:prstGeom>
            <a:solidFill>
              <a:srgbClr val="00CCFF"/>
            </a:solidFill>
            <a:ln w="9525">
              <a:solidFill>
                <a:srgbClr val="FF99CC"/>
              </a:solidFill>
              <a:miter lim="800000"/>
            </a:ln>
          </p:spPr>
          <p:txBody>
            <a:bodyPr wrap="none" anchor="ctr"/>
            <a:lstStyle/>
            <a:p>
              <a:r>
                <a:rPr kumimoji="1" lang="zh-CN" altLang="en-US" sz="2000">
                  <a:latin typeface="Times New Roman" panose="02020603050405020304" pitchFamily="18" charset="0"/>
                </a:rPr>
                <a:t>二叉树的存储结构</a:t>
              </a:r>
              <a:endParaRPr kumimoji="1" lang="zh-CN" altLang="en-US" sz="2000">
                <a:latin typeface="Times New Roman" panose="02020603050405020304" pitchFamily="18" charset="0"/>
              </a:endParaRPr>
            </a:p>
          </p:txBody>
        </p:sp>
      </p:grpSp>
      <p:grpSp>
        <p:nvGrpSpPr>
          <p:cNvPr id="4" name="Group 22"/>
          <p:cNvGrpSpPr/>
          <p:nvPr/>
        </p:nvGrpSpPr>
        <p:grpSpPr bwMode="auto">
          <a:xfrm>
            <a:off x="1676400" y="3124200"/>
            <a:ext cx="7162800" cy="914400"/>
            <a:chOff x="1056" y="1968"/>
            <a:chExt cx="4512" cy="576"/>
          </a:xfrm>
        </p:grpSpPr>
        <p:sp>
          <p:nvSpPr>
            <p:cNvPr id="299032" name="Line 23"/>
            <p:cNvSpPr>
              <a:spLocks noChangeShapeType="1"/>
            </p:cNvSpPr>
            <p:nvPr/>
          </p:nvSpPr>
          <p:spPr bwMode="auto">
            <a:xfrm flipV="1">
              <a:off x="4560" y="2112"/>
              <a:ext cx="0" cy="384"/>
            </a:xfrm>
            <a:prstGeom prst="line">
              <a:avLst/>
            </a:prstGeom>
            <a:noFill/>
            <a:ln w="19050">
              <a:solidFill>
                <a:srgbClr val="0000FF"/>
              </a:solidFill>
              <a:round/>
            </a:ln>
          </p:spPr>
          <p:txBody>
            <a:bodyPr wrap="none" anchor="ctr"/>
            <a:lstStyle/>
            <a:p>
              <a:endParaRPr lang="zh-CN" altLang="en-US"/>
            </a:p>
          </p:txBody>
        </p:sp>
        <p:sp>
          <p:nvSpPr>
            <p:cNvPr id="299033" name="Line 24"/>
            <p:cNvSpPr>
              <a:spLocks noChangeShapeType="1"/>
            </p:cNvSpPr>
            <p:nvPr/>
          </p:nvSpPr>
          <p:spPr bwMode="auto">
            <a:xfrm>
              <a:off x="4560" y="2112"/>
              <a:ext cx="288" cy="1"/>
            </a:xfrm>
            <a:prstGeom prst="line">
              <a:avLst/>
            </a:prstGeom>
            <a:noFill/>
            <a:ln w="19050">
              <a:solidFill>
                <a:srgbClr val="0000FF"/>
              </a:solidFill>
              <a:round/>
            </a:ln>
          </p:spPr>
          <p:txBody>
            <a:bodyPr wrap="none" anchor="ctr"/>
            <a:lstStyle/>
            <a:p>
              <a:endParaRPr lang="zh-CN" altLang="en-US"/>
            </a:p>
          </p:txBody>
        </p:sp>
        <p:sp>
          <p:nvSpPr>
            <p:cNvPr id="299034" name="Line 25"/>
            <p:cNvSpPr>
              <a:spLocks noChangeShapeType="1"/>
            </p:cNvSpPr>
            <p:nvPr/>
          </p:nvSpPr>
          <p:spPr bwMode="auto">
            <a:xfrm>
              <a:off x="4560" y="2496"/>
              <a:ext cx="288" cy="1"/>
            </a:xfrm>
            <a:prstGeom prst="line">
              <a:avLst/>
            </a:prstGeom>
            <a:noFill/>
            <a:ln w="19050">
              <a:solidFill>
                <a:srgbClr val="0000FF"/>
              </a:solidFill>
              <a:round/>
            </a:ln>
          </p:spPr>
          <p:txBody>
            <a:bodyPr wrap="none" anchor="ctr"/>
            <a:lstStyle/>
            <a:p>
              <a:endParaRPr lang="zh-CN" altLang="en-US"/>
            </a:p>
          </p:txBody>
        </p:sp>
        <p:sp>
          <p:nvSpPr>
            <p:cNvPr id="299035" name="Line 26"/>
            <p:cNvSpPr>
              <a:spLocks noChangeShapeType="1"/>
            </p:cNvSpPr>
            <p:nvPr/>
          </p:nvSpPr>
          <p:spPr bwMode="auto">
            <a:xfrm>
              <a:off x="1056" y="2400"/>
              <a:ext cx="288" cy="0"/>
            </a:xfrm>
            <a:prstGeom prst="line">
              <a:avLst/>
            </a:prstGeom>
            <a:noFill/>
            <a:ln w="19050">
              <a:solidFill>
                <a:srgbClr val="0000FF"/>
              </a:solidFill>
              <a:round/>
            </a:ln>
          </p:spPr>
          <p:txBody>
            <a:bodyPr wrap="none" anchor="ctr"/>
            <a:lstStyle/>
            <a:p>
              <a:endParaRPr lang="zh-CN" altLang="en-US"/>
            </a:p>
          </p:txBody>
        </p:sp>
        <p:sp>
          <p:nvSpPr>
            <p:cNvPr id="299036" name="Line 27"/>
            <p:cNvSpPr>
              <a:spLocks noChangeShapeType="1"/>
            </p:cNvSpPr>
            <p:nvPr/>
          </p:nvSpPr>
          <p:spPr bwMode="auto">
            <a:xfrm>
              <a:off x="2640" y="2400"/>
              <a:ext cx="576" cy="0"/>
            </a:xfrm>
            <a:prstGeom prst="line">
              <a:avLst/>
            </a:prstGeom>
            <a:noFill/>
            <a:ln w="19050">
              <a:solidFill>
                <a:srgbClr val="0000FF"/>
              </a:solidFill>
              <a:round/>
            </a:ln>
          </p:spPr>
          <p:txBody>
            <a:bodyPr wrap="none" anchor="ctr"/>
            <a:lstStyle/>
            <a:p>
              <a:endParaRPr lang="zh-CN" altLang="en-US"/>
            </a:p>
          </p:txBody>
        </p:sp>
        <p:sp>
          <p:nvSpPr>
            <p:cNvPr id="299037" name="Line 28"/>
            <p:cNvSpPr>
              <a:spLocks noChangeShapeType="1"/>
            </p:cNvSpPr>
            <p:nvPr/>
          </p:nvSpPr>
          <p:spPr bwMode="auto">
            <a:xfrm>
              <a:off x="4320" y="2400"/>
              <a:ext cx="240" cy="0"/>
            </a:xfrm>
            <a:prstGeom prst="line">
              <a:avLst/>
            </a:prstGeom>
            <a:noFill/>
            <a:ln w="19050">
              <a:solidFill>
                <a:srgbClr val="0000FF"/>
              </a:solidFill>
              <a:round/>
            </a:ln>
          </p:spPr>
          <p:txBody>
            <a:bodyPr wrap="none" anchor="ctr"/>
            <a:lstStyle/>
            <a:p>
              <a:endParaRPr lang="zh-CN" altLang="en-US"/>
            </a:p>
          </p:txBody>
        </p:sp>
        <p:sp>
          <p:nvSpPr>
            <p:cNvPr id="299038" name="Line 29"/>
            <p:cNvSpPr>
              <a:spLocks noChangeShapeType="1"/>
            </p:cNvSpPr>
            <p:nvPr/>
          </p:nvSpPr>
          <p:spPr bwMode="auto">
            <a:xfrm>
              <a:off x="1056" y="2160"/>
              <a:ext cx="0" cy="240"/>
            </a:xfrm>
            <a:prstGeom prst="line">
              <a:avLst/>
            </a:prstGeom>
            <a:noFill/>
            <a:ln w="19050">
              <a:solidFill>
                <a:srgbClr val="0000FF"/>
              </a:solidFill>
              <a:round/>
            </a:ln>
          </p:spPr>
          <p:txBody>
            <a:bodyPr wrap="none" anchor="ctr"/>
            <a:lstStyle/>
            <a:p>
              <a:endParaRPr lang="zh-CN" altLang="en-US"/>
            </a:p>
          </p:txBody>
        </p:sp>
        <p:sp>
          <p:nvSpPr>
            <p:cNvPr id="299039" name="AutoShape 30"/>
            <p:cNvSpPr>
              <a:spLocks noChangeArrowheads="1"/>
            </p:cNvSpPr>
            <p:nvPr/>
          </p:nvSpPr>
          <p:spPr bwMode="auto">
            <a:xfrm>
              <a:off x="4752" y="1968"/>
              <a:ext cx="816" cy="240"/>
            </a:xfrm>
            <a:prstGeom prst="roundRect">
              <a:avLst>
                <a:gd name="adj" fmla="val 16667"/>
              </a:avLst>
            </a:prstGeom>
            <a:solidFill>
              <a:srgbClr val="FF99CC"/>
            </a:solidFill>
            <a:ln w="9525">
              <a:solidFill>
                <a:schemeClr val="tx1"/>
              </a:solidFill>
              <a:round/>
            </a:ln>
          </p:spPr>
          <p:txBody>
            <a:bodyPr wrap="none" anchor="ctr"/>
            <a:lstStyle/>
            <a:p>
              <a:r>
                <a:rPr kumimoji="1" lang="zh-CN" altLang="en-US">
                  <a:latin typeface="Times New Roman" panose="02020603050405020304" pitchFamily="18" charset="0"/>
                </a:rPr>
                <a:t>递归算法</a:t>
              </a:r>
              <a:endParaRPr kumimoji="1" lang="zh-CN" altLang="en-US">
                <a:latin typeface="Times New Roman" panose="02020603050405020304" pitchFamily="18" charset="0"/>
              </a:endParaRPr>
            </a:p>
          </p:txBody>
        </p:sp>
        <p:sp>
          <p:nvSpPr>
            <p:cNvPr id="299040" name="AutoShape 31"/>
            <p:cNvSpPr>
              <a:spLocks noChangeArrowheads="1"/>
            </p:cNvSpPr>
            <p:nvPr/>
          </p:nvSpPr>
          <p:spPr bwMode="auto">
            <a:xfrm>
              <a:off x="4752" y="2304"/>
              <a:ext cx="816" cy="240"/>
            </a:xfrm>
            <a:prstGeom prst="roundRect">
              <a:avLst>
                <a:gd name="adj" fmla="val 16667"/>
              </a:avLst>
            </a:prstGeom>
            <a:solidFill>
              <a:srgbClr val="FF99CC"/>
            </a:solidFill>
            <a:ln w="9525">
              <a:solidFill>
                <a:schemeClr val="tx1"/>
              </a:solidFill>
              <a:round/>
            </a:ln>
          </p:spPr>
          <p:txBody>
            <a:bodyPr wrap="none" anchor="ctr"/>
            <a:lstStyle/>
            <a:p>
              <a:r>
                <a:rPr kumimoji="1" lang="zh-CN" altLang="en-US">
                  <a:latin typeface="Times New Roman" panose="02020603050405020304" pitchFamily="18" charset="0"/>
                </a:rPr>
                <a:t>非递归算法</a:t>
              </a:r>
              <a:endParaRPr kumimoji="1" lang="zh-CN" altLang="en-US">
                <a:latin typeface="Times New Roman" panose="02020603050405020304" pitchFamily="18" charset="0"/>
              </a:endParaRPr>
            </a:p>
          </p:txBody>
        </p:sp>
        <p:sp>
          <p:nvSpPr>
            <p:cNvPr id="299041" name="Oval 32"/>
            <p:cNvSpPr>
              <a:spLocks noChangeArrowheads="1"/>
            </p:cNvSpPr>
            <p:nvPr/>
          </p:nvSpPr>
          <p:spPr bwMode="auto">
            <a:xfrm>
              <a:off x="2976" y="2256"/>
              <a:ext cx="1440" cy="288"/>
            </a:xfrm>
            <a:prstGeom prst="ellipse">
              <a:avLst/>
            </a:prstGeom>
            <a:solidFill>
              <a:srgbClr val="FFFF00"/>
            </a:solidFill>
            <a:ln w="9525">
              <a:solidFill>
                <a:schemeClr val="tx1"/>
              </a:solidFill>
              <a:miter lim="800000"/>
            </a:ln>
          </p:spPr>
          <p:txBody>
            <a:bodyPr wrap="none" anchor="ctr"/>
            <a:lstStyle/>
            <a:p>
              <a:r>
                <a:rPr kumimoji="1" lang="en-US" altLang="zh-CN">
                  <a:solidFill>
                    <a:srgbClr val="FF3300"/>
                  </a:solidFill>
                  <a:latin typeface="Times New Roman" panose="02020603050405020304" pitchFamily="18" charset="0"/>
                </a:rPr>
                <a:t>DLR,LDR,LRD,</a:t>
              </a:r>
              <a:r>
                <a:rPr kumimoji="1" lang="zh-CN" altLang="en-US">
                  <a:solidFill>
                    <a:srgbClr val="FF3300"/>
                  </a:solidFill>
                  <a:latin typeface="Times New Roman" panose="02020603050405020304" pitchFamily="18" charset="0"/>
                </a:rPr>
                <a:t>层次</a:t>
              </a:r>
              <a:r>
                <a:rPr kumimoji="1" lang="zh-CN" altLang="en-US">
                  <a:latin typeface="Times New Roman" panose="02020603050405020304" pitchFamily="18" charset="0"/>
                </a:rPr>
                <a:t> </a:t>
              </a:r>
              <a:endParaRPr kumimoji="1" lang="zh-CN" altLang="en-US">
                <a:latin typeface="Times New Roman" panose="02020603050405020304" pitchFamily="18" charset="0"/>
              </a:endParaRPr>
            </a:p>
          </p:txBody>
        </p:sp>
        <p:sp>
          <p:nvSpPr>
            <p:cNvPr id="299042" name="AutoShape 33"/>
            <p:cNvSpPr>
              <a:spLocks noChangeArrowheads="1"/>
            </p:cNvSpPr>
            <p:nvPr/>
          </p:nvSpPr>
          <p:spPr bwMode="auto">
            <a:xfrm>
              <a:off x="1344" y="2256"/>
              <a:ext cx="1392" cy="288"/>
            </a:xfrm>
            <a:prstGeom prst="flowChartPunchedCard">
              <a:avLst/>
            </a:prstGeom>
            <a:solidFill>
              <a:srgbClr val="FFCC00"/>
            </a:solidFill>
            <a:ln w="9525">
              <a:solidFill>
                <a:schemeClr val="tx1"/>
              </a:solidFill>
              <a:miter lim="800000"/>
            </a:ln>
          </p:spPr>
          <p:txBody>
            <a:bodyPr wrap="none" anchor="ctr"/>
            <a:lstStyle/>
            <a:p>
              <a:r>
                <a:rPr kumimoji="1" lang="zh-CN" altLang="en-US">
                  <a:latin typeface="Times New Roman" panose="02020603050405020304" pitchFamily="18" charset="0"/>
                </a:rPr>
                <a:t>二叉树的遍历</a:t>
              </a:r>
              <a:endParaRPr kumimoji="1" lang="zh-CN" altLang="en-US">
                <a:latin typeface="Times New Roman" panose="02020603050405020304" pitchFamily="18" charset="0"/>
              </a:endParaRPr>
            </a:p>
          </p:txBody>
        </p:sp>
      </p:grpSp>
      <p:grpSp>
        <p:nvGrpSpPr>
          <p:cNvPr id="5" name="Group 34"/>
          <p:cNvGrpSpPr/>
          <p:nvPr/>
        </p:nvGrpSpPr>
        <p:grpSpPr bwMode="auto">
          <a:xfrm>
            <a:off x="1674813" y="3810000"/>
            <a:ext cx="7164387" cy="1295400"/>
            <a:chOff x="1055" y="2400"/>
            <a:chExt cx="4513" cy="816"/>
          </a:xfrm>
        </p:grpSpPr>
        <p:sp>
          <p:nvSpPr>
            <p:cNvPr id="299027" name="Line 35"/>
            <p:cNvSpPr>
              <a:spLocks noChangeShapeType="1"/>
            </p:cNvSpPr>
            <p:nvPr/>
          </p:nvSpPr>
          <p:spPr bwMode="auto">
            <a:xfrm>
              <a:off x="1056" y="2400"/>
              <a:ext cx="0" cy="576"/>
            </a:xfrm>
            <a:prstGeom prst="line">
              <a:avLst/>
            </a:prstGeom>
            <a:noFill/>
            <a:ln w="19050">
              <a:solidFill>
                <a:srgbClr val="0000FF"/>
              </a:solidFill>
              <a:round/>
            </a:ln>
          </p:spPr>
          <p:txBody>
            <a:bodyPr wrap="none" anchor="ctr"/>
            <a:lstStyle/>
            <a:p>
              <a:endParaRPr lang="zh-CN" altLang="en-US"/>
            </a:p>
          </p:txBody>
        </p:sp>
        <p:sp>
          <p:nvSpPr>
            <p:cNvPr id="299028" name="Line 36"/>
            <p:cNvSpPr>
              <a:spLocks noChangeShapeType="1"/>
            </p:cNvSpPr>
            <p:nvPr/>
          </p:nvSpPr>
          <p:spPr bwMode="auto">
            <a:xfrm>
              <a:off x="2496" y="2928"/>
              <a:ext cx="576" cy="0"/>
            </a:xfrm>
            <a:prstGeom prst="line">
              <a:avLst/>
            </a:prstGeom>
            <a:noFill/>
            <a:ln w="19050">
              <a:solidFill>
                <a:srgbClr val="0000FF"/>
              </a:solidFill>
              <a:round/>
            </a:ln>
          </p:spPr>
          <p:txBody>
            <a:bodyPr wrap="none" anchor="ctr"/>
            <a:lstStyle/>
            <a:p>
              <a:endParaRPr lang="zh-CN" altLang="en-US"/>
            </a:p>
          </p:txBody>
        </p:sp>
        <p:sp>
          <p:nvSpPr>
            <p:cNvPr id="299029" name="Line 37"/>
            <p:cNvSpPr>
              <a:spLocks noChangeShapeType="1"/>
            </p:cNvSpPr>
            <p:nvPr/>
          </p:nvSpPr>
          <p:spPr bwMode="auto">
            <a:xfrm>
              <a:off x="1055" y="2976"/>
              <a:ext cx="337" cy="0"/>
            </a:xfrm>
            <a:prstGeom prst="line">
              <a:avLst/>
            </a:prstGeom>
            <a:noFill/>
            <a:ln w="19050">
              <a:solidFill>
                <a:srgbClr val="0000FF"/>
              </a:solidFill>
              <a:round/>
            </a:ln>
          </p:spPr>
          <p:txBody>
            <a:bodyPr wrap="none" anchor="ctr"/>
            <a:lstStyle/>
            <a:p>
              <a:endParaRPr lang="zh-CN" altLang="en-US"/>
            </a:p>
          </p:txBody>
        </p:sp>
        <p:sp>
          <p:nvSpPr>
            <p:cNvPr id="299030" name="AutoShape 38"/>
            <p:cNvSpPr>
              <a:spLocks noChangeArrowheads="1"/>
            </p:cNvSpPr>
            <p:nvPr/>
          </p:nvSpPr>
          <p:spPr bwMode="auto">
            <a:xfrm>
              <a:off x="1344" y="2784"/>
              <a:ext cx="1392" cy="336"/>
            </a:xfrm>
            <a:prstGeom prst="flowChartPunchedCard">
              <a:avLst/>
            </a:prstGeom>
            <a:solidFill>
              <a:srgbClr val="00FF00"/>
            </a:solidFill>
            <a:ln w="9525">
              <a:solidFill>
                <a:srgbClr val="FF99CC"/>
              </a:solidFill>
              <a:miter lim="800000"/>
            </a:ln>
          </p:spPr>
          <p:txBody>
            <a:bodyPr wrap="none" anchor="ctr"/>
            <a:lstStyle/>
            <a:p>
              <a:r>
                <a:rPr kumimoji="1" lang="zh-CN" altLang="en-US" sz="2000">
                  <a:latin typeface="Times New Roman" panose="02020603050405020304" pitchFamily="18" charset="0"/>
                </a:rPr>
                <a:t>二叉树的线索化</a:t>
              </a:r>
              <a:endParaRPr kumimoji="1" lang="zh-CN" altLang="en-US" sz="2000">
                <a:latin typeface="Times New Roman" panose="02020603050405020304" pitchFamily="18" charset="0"/>
              </a:endParaRPr>
            </a:p>
          </p:txBody>
        </p:sp>
        <p:sp>
          <p:nvSpPr>
            <p:cNvPr id="299031" name="Rectangle 39"/>
            <p:cNvSpPr>
              <a:spLocks noChangeArrowheads="1"/>
            </p:cNvSpPr>
            <p:nvPr/>
          </p:nvSpPr>
          <p:spPr bwMode="auto">
            <a:xfrm>
              <a:off x="3024" y="2688"/>
              <a:ext cx="2544" cy="528"/>
            </a:xfrm>
            <a:prstGeom prst="rect">
              <a:avLst/>
            </a:prstGeom>
            <a:solidFill>
              <a:srgbClr val="FFFF00"/>
            </a:solidFill>
            <a:ln w="9525">
              <a:solidFill>
                <a:schemeClr val="tx1"/>
              </a:solidFill>
              <a:miter lim="800000"/>
            </a:ln>
          </p:spPr>
          <p:txBody>
            <a:bodyPr wrap="none" anchor="ctr"/>
            <a:lstStyle/>
            <a:p>
              <a:r>
                <a:rPr kumimoji="1" lang="zh-CN" altLang="en-US">
                  <a:latin typeface="Times New Roman" panose="02020603050405020304" pitchFamily="18" charset="0"/>
                </a:rPr>
                <a:t>中序线索化算法</a:t>
              </a:r>
              <a:r>
                <a:rPr kumimoji="1" lang="en-US" altLang="zh-CN">
                  <a:latin typeface="Times New Roman" panose="02020603050405020304" pitchFamily="18" charset="0"/>
                </a:rPr>
                <a:t>; </a:t>
              </a:r>
              <a:r>
                <a:rPr kumimoji="1" lang="zh-CN" altLang="en-US">
                  <a:latin typeface="Times New Roman" panose="02020603050405020304" pitchFamily="18" charset="0"/>
                </a:rPr>
                <a:t>求中序下前驱、后继</a:t>
              </a:r>
              <a:r>
                <a:rPr kumimoji="1" lang="en-US" altLang="zh-CN">
                  <a:latin typeface="Times New Roman" panose="02020603050405020304" pitchFamily="18" charset="0"/>
                </a:rPr>
                <a:t>;</a:t>
              </a:r>
              <a:endParaRPr kumimoji="1" lang="en-US" altLang="zh-CN">
                <a:latin typeface="Times New Roman" panose="02020603050405020304" pitchFamily="18" charset="0"/>
              </a:endParaRPr>
            </a:p>
            <a:p>
              <a:r>
                <a:rPr kumimoji="1" lang="zh-CN" altLang="en-US">
                  <a:latin typeface="Times New Roman" panose="02020603050405020304" pitchFamily="18" charset="0"/>
                </a:rPr>
                <a:t>线索树的遍历</a:t>
              </a:r>
              <a:r>
                <a:rPr kumimoji="1" lang="en-US" altLang="zh-CN">
                  <a:latin typeface="Times New Roman" panose="02020603050405020304" pitchFamily="18" charset="0"/>
                </a:rPr>
                <a:t>;     </a:t>
              </a:r>
              <a:r>
                <a:rPr kumimoji="1" lang="zh-CN" altLang="en-US">
                  <a:latin typeface="Times New Roman" panose="02020603050405020304" pitchFamily="18" charset="0"/>
                </a:rPr>
                <a:t>线索树结点的插入</a:t>
              </a:r>
              <a:r>
                <a:rPr kumimoji="1" lang="en-US" altLang="zh-CN">
                  <a:latin typeface="Times New Roman" panose="02020603050405020304" pitchFamily="18" charset="0"/>
                </a:rPr>
                <a:t>.</a:t>
              </a:r>
              <a:endParaRPr kumimoji="1" lang="en-US" altLang="zh-CN">
                <a:latin typeface="Times New Roman" panose="02020603050405020304" pitchFamily="18" charset="0"/>
              </a:endParaRPr>
            </a:p>
          </p:txBody>
        </p:sp>
      </p:grpSp>
      <p:grpSp>
        <p:nvGrpSpPr>
          <p:cNvPr id="6" name="Group 40"/>
          <p:cNvGrpSpPr/>
          <p:nvPr/>
        </p:nvGrpSpPr>
        <p:grpSpPr bwMode="auto">
          <a:xfrm>
            <a:off x="1676400" y="4724400"/>
            <a:ext cx="5562600" cy="1066800"/>
            <a:chOff x="1056" y="2976"/>
            <a:chExt cx="3504" cy="672"/>
          </a:xfrm>
        </p:grpSpPr>
        <p:sp>
          <p:nvSpPr>
            <p:cNvPr id="299024" name="Line 41"/>
            <p:cNvSpPr>
              <a:spLocks noChangeShapeType="1"/>
            </p:cNvSpPr>
            <p:nvPr/>
          </p:nvSpPr>
          <p:spPr bwMode="auto">
            <a:xfrm>
              <a:off x="1056" y="3504"/>
              <a:ext cx="288" cy="0"/>
            </a:xfrm>
            <a:prstGeom prst="line">
              <a:avLst/>
            </a:prstGeom>
            <a:noFill/>
            <a:ln w="19050">
              <a:solidFill>
                <a:srgbClr val="0000FF"/>
              </a:solidFill>
              <a:round/>
            </a:ln>
          </p:spPr>
          <p:txBody>
            <a:bodyPr wrap="none" anchor="ctr"/>
            <a:lstStyle/>
            <a:p>
              <a:endParaRPr lang="zh-CN" altLang="en-US"/>
            </a:p>
          </p:txBody>
        </p:sp>
        <p:sp>
          <p:nvSpPr>
            <p:cNvPr id="299025" name="AutoShape 42"/>
            <p:cNvSpPr>
              <a:spLocks noChangeArrowheads="1"/>
            </p:cNvSpPr>
            <p:nvPr/>
          </p:nvSpPr>
          <p:spPr bwMode="auto">
            <a:xfrm>
              <a:off x="1344" y="3312"/>
              <a:ext cx="3216" cy="336"/>
            </a:xfrm>
            <a:prstGeom prst="flowChartPunchedCard">
              <a:avLst/>
            </a:prstGeom>
            <a:solidFill>
              <a:srgbClr val="00CCFF"/>
            </a:solidFill>
            <a:ln w="9525">
              <a:solidFill>
                <a:srgbClr val="FF99CC"/>
              </a:solidFill>
              <a:miter lim="800000"/>
            </a:ln>
          </p:spPr>
          <p:txBody>
            <a:bodyPr wrap="none" anchor="ctr"/>
            <a:lstStyle/>
            <a:p>
              <a:r>
                <a:rPr kumimoji="1" lang="zh-CN" altLang="en-US" sz="2000">
                  <a:latin typeface="Times New Roman" panose="02020603050405020304" pitchFamily="18" charset="0"/>
                </a:rPr>
                <a:t>树的存储、树和森林与二叉树的转换、遍历</a:t>
              </a:r>
              <a:endParaRPr kumimoji="1" lang="zh-CN" altLang="en-US" sz="2000">
                <a:latin typeface="Times New Roman" panose="02020603050405020304" pitchFamily="18" charset="0"/>
              </a:endParaRPr>
            </a:p>
          </p:txBody>
        </p:sp>
        <p:sp>
          <p:nvSpPr>
            <p:cNvPr id="299026" name="Line 43"/>
            <p:cNvSpPr>
              <a:spLocks noChangeShapeType="1"/>
            </p:cNvSpPr>
            <p:nvPr/>
          </p:nvSpPr>
          <p:spPr bwMode="auto">
            <a:xfrm>
              <a:off x="1056" y="2976"/>
              <a:ext cx="0" cy="528"/>
            </a:xfrm>
            <a:prstGeom prst="line">
              <a:avLst/>
            </a:prstGeom>
            <a:noFill/>
            <a:ln w="19050">
              <a:solidFill>
                <a:srgbClr val="0000FF"/>
              </a:solidFill>
              <a:round/>
            </a:ln>
          </p:spPr>
          <p:txBody>
            <a:bodyPr wrap="none" anchor="ctr"/>
            <a:lstStyle/>
            <a:p>
              <a:endParaRPr lang="zh-CN" altLang="en-US"/>
            </a:p>
          </p:txBody>
        </p:sp>
      </p:grpSp>
      <p:grpSp>
        <p:nvGrpSpPr>
          <p:cNvPr id="8" name="Group 48"/>
          <p:cNvGrpSpPr/>
          <p:nvPr/>
        </p:nvGrpSpPr>
        <p:grpSpPr bwMode="auto">
          <a:xfrm>
            <a:off x="1219200" y="762000"/>
            <a:ext cx="4495800" cy="2743200"/>
            <a:chOff x="768" y="480"/>
            <a:chExt cx="2832" cy="1728"/>
          </a:xfrm>
        </p:grpSpPr>
        <p:grpSp>
          <p:nvGrpSpPr>
            <p:cNvPr id="299018" name="Group 49"/>
            <p:cNvGrpSpPr/>
            <p:nvPr/>
          </p:nvGrpSpPr>
          <p:grpSpPr bwMode="auto">
            <a:xfrm>
              <a:off x="768" y="480"/>
              <a:ext cx="2832" cy="1680"/>
              <a:chOff x="768" y="480"/>
              <a:chExt cx="2832" cy="1680"/>
            </a:xfrm>
          </p:grpSpPr>
          <p:sp>
            <p:nvSpPr>
              <p:cNvPr id="299020" name="Line 50"/>
              <p:cNvSpPr>
                <a:spLocks noChangeShapeType="1"/>
              </p:cNvSpPr>
              <p:nvPr/>
            </p:nvSpPr>
            <p:spPr bwMode="auto">
              <a:xfrm>
                <a:off x="768" y="2160"/>
                <a:ext cx="288" cy="0"/>
              </a:xfrm>
              <a:prstGeom prst="line">
                <a:avLst/>
              </a:prstGeom>
              <a:noFill/>
              <a:ln w="19050">
                <a:solidFill>
                  <a:srgbClr val="0000FF"/>
                </a:solidFill>
                <a:round/>
              </a:ln>
            </p:spPr>
            <p:txBody>
              <a:bodyPr wrap="none" anchor="ctr"/>
              <a:lstStyle/>
              <a:p>
                <a:endParaRPr lang="zh-CN" altLang="en-US"/>
              </a:p>
            </p:txBody>
          </p:sp>
          <p:sp>
            <p:nvSpPr>
              <p:cNvPr id="299021" name="Line 51"/>
              <p:cNvSpPr>
                <a:spLocks noChangeShapeType="1"/>
              </p:cNvSpPr>
              <p:nvPr/>
            </p:nvSpPr>
            <p:spPr bwMode="auto">
              <a:xfrm>
                <a:off x="1056" y="672"/>
                <a:ext cx="0" cy="1488"/>
              </a:xfrm>
              <a:prstGeom prst="line">
                <a:avLst/>
              </a:prstGeom>
              <a:noFill/>
              <a:ln w="19050">
                <a:solidFill>
                  <a:srgbClr val="0000FF"/>
                </a:solidFill>
                <a:round/>
              </a:ln>
            </p:spPr>
            <p:txBody>
              <a:bodyPr wrap="none" anchor="ctr"/>
              <a:lstStyle/>
              <a:p>
                <a:endParaRPr lang="zh-CN" altLang="en-US"/>
              </a:p>
            </p:txBody>
          </p:sp>
          <p:sp>
            <p:nvSpPr>
              <p:cNvPr id="299022" name="AutoShape 52"/>
              <p:cNvSpPr>
                <a:spLocks noChangeArrowheads="1"/>
              </p:cNvSpPr>
              <p:nvPr/>
            </p:nvSpPr>
            <p:spPr bwMode="auto">
              <a:xfrm>
                <a:off x="1344" y="480"/>
                <a:ext cx="2256" cy="336"/>
              </a:xfrm>
              <a:prstGeom prst="flowChartPunchedCard">
                <a:avLst/>
              </a:prstGeom>
              <a:solidFill>
                <a:srgbClr val="00CCFF"/>
              </a:solidFill>
              <a:ln w="9525">
                <a:solidFill>
                  <a:srgbClr val="FF99CC"/>
                </a:solidFill>
                <a:miter lim="800000"/>
              </a:ln>
            </p:spPr>
            <p:txBody>
              <a:bodyPr wrap="none" anchor="ctr"/>
              <a:lstStyle/>
              <a:p>
                <a:r>
                  <a:rPr kumimoji="1" lang="zh-CN" altLang="en-US" sz="2000">
                    <a:latin typeface="Times New Roman" panose="02020603050405020304" pitchFamily="18" charset="0"/>
                  </a:rPr>
                  <a:t>树、二叉树的定义、运算</a:t>
                </a:r>
                <a:endParaRPr kumimoji="1" lang="zh-CN" altLang="en-US" sz="2000">
                  <a:latin typeface="Times New Roman" panose="02020603050405020304" pitchFamily="18" charset="0"/>
                </a:endParaRPr>
              </a:p>
            </p:txBody>
          </p:sp>
          <p:sp>
            <p:nvSpPr>
              <p:cNvPr id="299023" name="Line 53"/>
              <p:cNvSpPr>
                <a:spLocks noChangeShapeType="1"/>
              </p:cNvSpPr>
              <p:nvPr/>
            </p:nvSpPr>
            <p:spPr bwMode="auto">
              <a:xfrm>
                <a:off x="1056" y="672"/>
                <a:ext cx="288" cy="0"/>
              </a:xfrm>
              <a:prstGeom prst="line">
                <a:avLst/>
              </a:prstGeom>
              <a:noFill/>
              <a:ln w="19050">
                <a:solidFill>
                  <a:srgbClr val="0000FF"/>
                </a:solidFill>
                <a:round/>
              </a:ln>
            </p:spPr>
            <p:txBody>
              <a:bodyPr wrap="none" anchor="ctr"/>
              <a:lstStyle/>
              <a:p>
                <a:endParaRPr lang="zh-CN" altLang="en-US"/>
              </a:p>
            </p:txBody>
          </p:sp>
        </p:grpSp>
        <p:sp>
          <p:nvSpPr>
            <p:cNvPr id="299019" name="Oval 54"/>
            <p:cNvSpPr>
              <a:spLocks noChangeArrowheads="1"/>
            </p:cNvSpPr>
            <p:nvPr/>
          </p:nvSpPr>
          <p:spPr bwMode="auto">
            <a:xfrm>
              <a:off x="1008" y="2112"/>
              <a:ext cx="96" cy="96"/>
            </a:xfrm>
            <a:prstGeom prst="ellipse">
              <a:avLst/>
            </a:prstGeom>
            <a:solidFill>
              <a:srgbClr val="993366"/>
            </a:solidFill>
            <a:ln w="9525">
              <a:solidFill>
                <a:schemeClr val="tx1"/>
              </a:solidFill>
              <a:miter lim="800000"/>
            </a:ln>
          </p:spPr>
          <p:txBody>
            <a:bodyPr wrap="none" anchor="ctr"/>
            <a:lstStyle/>
            <a:p>
              <a:endParaRPr lang="zh-CN" altLang="en-US"/>
            </a:p>
          </p:txBody>
        </p:sp>
      </p:grpSp>
      <p:sp>
        <p:nvSpPr>
          <p:cNvPr id="11" name="灯片编号占位符 10"/>
          <p:cNvSpPr>
            <a:spLocks noGrp="1"/>
          </p:cNvSpPr>
          <p:nvPr>
            <p:ph type="sldNum" sz="quarter" idx="12"/>
          </p:nvPr>
        </p:nvSpPr>
        <p:spPr/>
        <p:txBody>
          <a:bodyPr/>
          <a:lstStyle/>
          <a:p>
            <a:pPr>
              <a:defRPr/>
            </a:pPr>
            <a:fld id="{3A74512B-160F-41F3-AA11-B8E685585000}"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83747"/>
                                        </p:tgtEl>
                                        <p:attrNameLst>
                                          <p:attrName>style.visibility</p:attrName>
                                        </p:attrNameLst>
                                      </p:cBhvr>
                                      <p:to>
                                        <p:strVal val="visible"/>
                                      </p:to>
                                    </p:set>
                                    <p:anim calcmode="lin" valueType="num">
                                      <p:cBhvr additive="base">
                                        <p:cTn id="7" dur="500" fill="hold"/>
                                        <p:tgtEl>
                                          <p:spTgt spid="4383747"/>
                                        </p:tgtEl>
                                        <p:attrNameLst>
                                          <p:attrName>ppt_x</p:attrName>
                                        </p:attrNameLst>
                                      </p:cBhvr>
                                      <p:tavLst>
                                        <p:tav tm="0">
                                          <p:val>
                                            <p:strVal val="0-#ppt_w/2"/>
                                          </p:val>
                                        </p:tav>
                                        <p:tav tm="100000">
                                          <p:val>
                                            <p:strVal val="#ppt_x"/>
                                          </p:val>
                                        </p:tav>
                                      </p:tavLst>
                                    </p:anim>
                                    <p:anim calcmode="lin" valueType="num">
                                      <p:cBhvr additive="base">
                                        <p:cTn id="8" dur="500" fill="hold"/>
                                        <p:tgtEl>
                                          <p:spTgt spid="438374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dissolve">
                                      <p:cBhvr>
                                        <p:cTn id="28" dur="500"/>
                                        <p:tgtEl>
                                          <p:spTgt spid="4"/>
                                        </p:tgtEl>
                                      </p:cBhvr>
                                    </p:animEffect>
                                  </p:childTnLst>
                                  <p:subTnLst>
                                    <p:audio>
                                      <p:cMediaNode>
                                        <p:cTn display="0" masterRel="sameClick">
                                          <p:stCondLst>
                                            <p:cond evt="begin" delay="0">
                                              <p:tn val="26"/>
                                            </p:cond>
                                          </p:stCondLst>
                                          <p:endCondLst>
                                            <p:cond evt="onStopAudio" delay="0">
                                              <p:tgtEl>
                                                <p:sldTgt/>
                                              </p:tgtEl>
                                            </p:cond>
                                          </p:endCondLst>
                                        </p:cTn>
                                        <p:tgtEl>
                                          <p:sndTgt r:embed="rId1" name="camera.wav"/>
                                        </p:tgtEl>
                                      </p:cMediaNode>
                                    </p:audio>
                                  </p:sub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dissolve">
                                      <p:cBhvr>
                                        <p:cTn id="33" dur="500"/>
                                        <p:tgtEl>
                                          <p:spTgt spid="5"/>
                                        </p:tgtEl>
                                      </p:cBhvr>
                                    </p:animEffect>
                                  </p:childTnLst>
                                  <p:subTnLst>
                                    <p:audio>
                                      <p:cMediaNode>
                                        <p:cTn display="0" masterRel="sameClick">
                                          <p:stCondLst>
                                            <p:cond evt="begin" delay="0">
                                              <p:tn val="31"/>
                                            </p:cond>
                                          </p:stCondLst>
                                          <p:endCondLst>
                                            <p:cond evt="onStopAudio" delay="0">
                                              <p:tgtEl>
                                                <p:sldTgt/>
                                              </p:tgtEl>
                                            </p:cond>
                                          </p:endCondLst>
                                        </p:cTn>
                                        <p:tgtEl>
                                          <p:sndTgt r:embed="rId1" name="camera.wav"/>
                                        </p:tgtEl>
                                      </p:cMediaNode>
                                    </p:audio>
                                  </p:sub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dissolve">
                                      <p:cBhvr>
                                        <p:cTn id="38" dur="500"/>
                                        <p:tgtEl>
                                          <p:spTgt spid="6"/>
                                        </p:tgtEl>
                                      </p:cBhvr>
                                    </p:animEffect>
                                  </p:childTnLst>
                                  <p:subTnLst>
                                    <p:audio>
                                      <p:cMediaNode>
                                        <p:cTn display="0" masterRel="sameClick">
                                          <p:stCondLst>
                                            <p:cond evt="begin" delay="0">
                                              <p:tn val="36"/>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3747" grpId="0" animBg="1" autoUpdateAnimBg="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Rectangle 2"/>
          <p:cNvSpPr>
            <a:spLocks noRot="1" noChangeArrowheads="1"/>
          </p:cNvSpPr>
          <p:nvPr/>
        </p:nvSpPr>
        <p:spPr bwMode="auto">
          <a:xfrm>
            <a:off x="0" y="1828800"/>
            <a:ext cx="8153400" cy="3338513"/>
          </a:xfrm>
          <a:prstGeom prst="rect">
            <a:avLst/>
          </a:prstGeom>
          <a:noFill/>
          <a:ln w="9525">
            <a:noFill/>
            <a:miter lim="800000"/>
          </a:ln>
        </p:spPr>
        <p:txBody>
          <a:bodyPr/>
          <a:lstStyle/>
          <a:p>
            <a:pPr marL="273050" indent="-273050">
              <a:spcBef>
                <a:spcPts val="600"/>
              </a:spcBef>
              <a:buClr>
                <a:schemeClr val="accent1"/>
              </a:buClr>
              <a:buSzPct val="76000"/>
              <a:buFont typeface="Wingdings 3" panose="05040102010807070707" pitchFamily="18" charset="2"/>
              <a:buChar char=""/>
            </a:pPr>
            <a:endParaRPr lang="en-US" altLang="zh-CN" sz="4800">
              <a:latin typeface="Times New Roman" panose="02020603050405020304" pitchFamily="18" charset="0"/>
            </a:endParaRPr>
          </a:p>
          <a:p>
            <a:pPr marL="273050" indent="-273050" algn="ctr">
              <a:spcBef>
                <a:spcPts val="600"/>
              </a:spcBef>
              <a:buClr>
                <a:schemeClr val="accent1"/>
              </a:buClr>
              <a:buSzPct val="76000"/>
              <a:buFont typeface="Wingdings 3" panose="05040102010807070707" pitchFamily="18" charset="2"/>
              <a:buNone/>
            </a:pPr>
            <a:r>
              <a:rPr lang="en-US" altLang="zh-CN" sz="8800">
                <a:solidFill>
                  <a:srgbClr val="FF0000"/>
                </a:solidFill>
                <a:latin typeface="Arial Black" panose="020B0A04020102020204" pitchFamily="34" charset="0"/>
              </a:rPr>
              <a:t>Q&amp;A</a:t>
            </a:r>
            <a:endParaRPr lang="en-US" altLang="zh-CN" sz="8800">
              <a:solidFill>
                <a:srgbClr val="FF0000"/>
              </a:solidFill>
              <a:latin typeface="Arial Black" panose="020B0A04020102020204" pitchFamily="34" charset="0"/>
            </a:endParaRPr>
          </a:p>
        </p:txBody>
      </p:sp>
      <p:pic>
        <p:nvPicPr>
          <p:cNvPr id="301058" name="Picture 3" descr="j0301252"/>
          <p:cNvPicPr>
            <a:picLocks noChangeAspect="1" noChangeArrowheads="1"/>
          </p:cNvPicPr>
          <p:nvPr/>
        </p:nvPicPr>
        <p:blipFill>
          <a:blip r:embed="rId1"/>
          <a:srcRect/>
          <a:stretch>
            <a:fillRect/>
          </a:stretch>
        </p:blipFill>
        <p:spPr bwMode="auto">
          <a:xfrm>
            <a:off x="6443663" y="4365625"/>
            <a:ext cx="2305050" cy="1971675"/>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pPr>
              <a:defRPr/>
            </a:pPr>
            <a:fld id="{EA92BF49-AB4C-462B-9746-D62260605A5B}"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5" name="Rectangle 2"/>
          <p:cNvSpPr>
            <a:spLocks noGrp="1" noChangeArrowheads="1"/>
          </p:cNvSpPr>
          <p:nvPr>
            <p:ph type="subTitle" idx="4294967295"/>
          </p:nvPr>
        </p:nvSpPr>
        <p:spPr>
          <a:xfrm>
            <a:off x="1371600" y="4343400"/>
            <a:ext cx="6400800" cy="1371600"/>
          </a:xfrm>
        </p:spPr>
        <p:txBody>
          <a:bodyPr/>
          <a:lstStyle/>
          <a:p>
            <a:pPr marL="0" indent="0" algn="ctr" eaLnBrk="1" hangingPunct="1">
              <a:buFont typeface="Wingdings 3" panose="05040102010807070707" pitchFamily="18" charset="2"/>
              <a:buNone/>
            </a:pPr>
            <a:r>
              <a:rPr lang="zh-CN" altLang="en-US" sz="3200" b="1" smtClean="0">
                <a:solidFill>
                  <a:schemeClr val="tx2"/>
                </a:solidFill>
                <a:latin typeface="Arial" panose="020B0604020202020204" pitchFamily="34" charset="0"/>
              </a:rPr>
              <a:t>查找</a:t>
            </a:r>
            <a:endParaRPr lang="zh-CN" altLang="en-US" sz="3200" b="1" smtClean="0">
              <a:solidFill>
                <a:schemeClr val="tx2"/>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3" name="Rectangle 2"/>
          <p:cNvSpPr>
            <a:spLocks noGrp="1"/>
          </p:cNvSpPr>
          <p:nvPr>
            <p:ph type="title"/>
          </p:nvPr>
        </p:nvSpPr>
        <p:spPr/>
        <p:txBody>
          <a:bodyPr/>
          <a:lstStyle/>
          <a:p>
            <a:pPr eaLnBrk="1" hangingPunct="1"/>
            <a:r>
              <a:rPr lang="zh-CN" altLang="en-US" smtClean="0"/>
              <a:t>查找概念</a:t>
            </a:r>
            <a:endParaRPr lang="zh-CN" altLang="en-US" smtClean="0"/>
          </a:p>
        </p:txBody>
      </p:sp>
      <p:sp>
        <p:nvSpPr>
          <p:cNvPr id="305154" name="Rectangle 3"/>
          <p:cNvSpPr>
            <a:spLocks noGrp="1"/>
          </p:cNvSpPr>
          <p:nvPr>
            <p:ph type="body" idx="1"/>
          </p:nvPr>
        </p:nvSpPr>
        <p:spPr/>
        <p:txBody>
          <a:bodyPr/>
          <a:lstStyle/>
          <a:p>
            <a:pPr eaLnBrk="1" hangingPunct="1">
              <a:lnSpc>
                <a:spcPct val="90000"/>
              </a:lnSpc>
            </a:pPr>
            <a:r>
              <a:rPr lang="zh-CN" altLang="en-US" smtClean="0"/>
              <a:t>查找</a:t>
            </a:r>
            <a:r>
              <a:rPr lang="en-US" altLang="zh-CN" smtClean="0"/>
              <a:t>(</a:t>
            </a:r>
            <a:r>
              <a:rPr lang="zh-CN" altLang="en-US" smtClean="0"/>
              <a:t>或检索</a:t>
            </a:r>
            <a:r>
              <a:rPr lang="en-US" altLang="zh-CN" smtClean="0"/>
              <a:t>)</a:t>
            </a:r>
            <a:r>
              <a:rPr lang="zh-CN" altLang="en-US" smtClean="0"/>
              <a:t>是在给定信息集上寻找特定信息元素的过程。</a:t>
            </a:r>
            <a:endParaRPr lang="zh-CN" altLang="en-US" smtClean="0"/>
          </a:p>
          <a:p>
            <a:pPr algn="just" eaLnBrk="1" hangingPunct="1">
              <a:lnSpc>
                <a:spcPct val="90000"/>
              </a:lnSpc>
            </a:pPr>
            <a:r>
              <a:rPr lang="zh-CN" altLang="en-US" smtClean="0"/>
              <a:t>待查找的数据单位</a:t>
            </a:r>
            <a:r>
              <a:rPr lang="en-US" altLang="zh-CN" smtClean="0"/>
              <a:t>(</a:t>
            </a:r>
            <a:r>
              <a:rPr lang="zh-CN" altLang="en-US" smtClean="0"/>
              <a:t>或数据元素</a:t>
            </a:r>
            <a:r>
              <a:rPr lang="en-US" altLang="zh-CN" smtClean="0"/>
              <a:t>)</a:t>
            </a:r>
            <a:r>
              <a:rPr lang="zh-CN" altLang="en-US" smtClean="0"/>
              <a:t>称为记录。记录由若干数据项</a:t>
            </a:r>
            <a:r>
              <a:rPr lang="en-US" altLang="zh-CN" smtClean="0"/>
              <a:t>(</a:t>
            </a:r>
            <a:r>
              <a:rPr lang="zh-CN" altLang="en-US" smtClean="0"/>
              <a:t>或属性</a:t>
            </a:r>
            <a:r>
              <a:rPr lang="en-US" altLang="zh-CN" smtClean="0"/>
              <a:t>)</a:t>
            </a:r>
            <a:r>
              <a:rPr lang="zh-CN" altLang="en-US" smtClean="0"/>
              <a:t>组成，如学生记录</a:t>
            </a:r>
            <a:r>
              <a:rPr lang="en-US" altLang="zh-CN" b="1" smtClean="0"/>
              <a:t>:</a:t>
            </a:r>
            <a:endParaRPr lang="en-US" altLang="zh-CN" b="1" smtClean="0"/>
          </a:p>
          <a:p>
            <a:pPr algn="just" eaLnBrk="1" hangingPunct="1">
              <a:lnSpc>
                <a:spcPct val="90000"/>
              </a:lnSpc>
            </a:pPr>
            <a:endParaRPr lang="en-US" altLang="zh-CN" b="1" smtClean="0"/>
          </a:p>
          <a:p>
            <a:pPr algn="just" eaLnBrk="1" hangingPunct="1">
              <a:lnSpc>
                <a:spcPct val="90000"/>
              </a:lnSpc>
            </a:pPr>
            <a:endParaRPr lang="en-US" altLang="zh-CN" sz="2000" smtClean="0">
              <a:latin typeface="宋体" panose="02010600030101010101" pitchFamily="2" charset="-122"/>
            </a:endParaRPr>
          </a:p>
          <a:p>
            <a:pPr algn="just" eaLnBrk="1" hangingPunct="1">
              <a:lnSpc>
                <a:spcPct val="90000"/>
              </a:lnSpc>
            </a:pPr>
            <a:r>
              <a:rPr lang="zh-CN" altLang="en-US" sz="2000" smtClean="0">
                <a:latin typeface="宋体" panose="02010600030101010101" pitchFamily="2" charset="-122"/>
              </a:rPr>
              <a:t>其中，“学号”、“姓名”、“性别”、“年龄”等都是记录的数据项。若某个数据项的值能标识</a:t>
            </a:r>
            <a:r>
              <a:rPr lang="en-US" altLang="zh-CN" sz="2000" smtClean="0">
                <a:latin typeface="宋体" panose="02010600030101010101" pitchFamily="2" charset="-122"/>
              </a:rPr>
              <a:t>(</a:t>
            </a:r>
            <a:r>
              <a:rPr lang="zh-CN" altLang="en-US" sz="2000" smtClean="0">
                <a:latin typeface="宋体" panose="02010600030101010101" pitchFamily="2" charset="-122"/>
              </a:rPr>
              <a:t>或识别</a:t>
            </a:r>
            <a:r>
              <a:rPr lang="en-US" altLang="zh-CN" sz="2000" smtClean="0">
                <a:latin typeface="宋体" panose="02010600030101010101" pitchFamily="2" charset="-122"/>
              </a:rPr>
              <a:t>)</a:t>
            </a:r>
            <a:r>
              <a:rPr lang="zh-CN" altLang="en-US" sz="2000" smtClean="0">
                <a:latin typeface="宋体" panose="02010600030101010101" pitchFamily="2" charset="-122"/>
              </a:rPr>
              <a:t>一个或一组记录，称其为</a:t>
            </a:r>
            <a:r>
              <a:rPr lang="zh-CN" altLang="en-US" sz="2000" smtClean="0">
                <a:solidFill>
                  <a:schemeClr val="accent1"/>
                </a:solidFill>
                <a:latin typeface="宋体" panose="02010600030101010101" pitchFamily="2" charset="-122"/>
              </a:rPr>
              <a:t>关键字</a:t>
            </a:r>
            <a:r>
              <a:rPr lang="en-US" altLang="zh-CN" sz="2000" smtClean="0">
                <a:solidFill>
                  <a:schemeClr val="accent1"/>
                </a:solidFill>
                <a:latin typeface="宋体" panose="02010600030101010101" pitchFamily="2" charset="-122"/>
              </a:rPr>
              <a:t>(key)</a:t>
            </a:r>
            <a:r>
              <a:rPr lang="zh-CN" altLang="en-US" sz="2000" smtClean="0">
                <a:latin typeface="宋体" panose="02010600030101010101" pitchFamily="2" charset="-122"/>
              </a:rPr>
              <a:t>。若一个</a:t>
            </a:r>
            <a:r>
              <a:rPr lang="en-US" altLang="zh-CN" sz="2000" smtClean="0">
                <a:latin typeface="宋体" panose="02010600030101010101" pitchFamily="2" charset="-122"/>
              </a:rPr>
              <a:t>key</a:t>
            </a:r>
            <a:r>
              <a:rPr lang="zh-CN" altLang="en-US" sz="2000" smtClean="0">
                <a:latin typeface="宋体" panose="02010600030101010101" pitchFamily="2" charset="-122"/>
              </a:rPr>
              <a:t>能唯一标识一个记录，称此</a:t>
            </a:r>
            <a:r>
              <a:rPr lang="en-US" altLang="zh-CN" sz="2000" smtClean="0">
                <a:latin typeface="宋体" panose="02010600030101010101" pitchFamily="2" charset="-122"/>
              </a:rPr>
              <a:t>key</a:t>
            </a:r>
            <a:r>
              <a:rPr lang="zh-CN" altLang="en-US" sz="2000" smtClean="0">
                <a:latin typeface="宋体" panose="02010600030101010101" pitchFamily="2" charset="-122"/>
              </a:rPr>
              <a:t>为</a:t>
            </a:r>
            <a:r>
              <a:rPr lang="zh-CN" altLang="en-US" sz="2000" smtClean="0">
                <a:solidFill>
                  <a:schemeClr val="accent1"/>
                </a:solidFill>
                <a:latin typeface="宋体" panose="02010600030101010101" pitchFamily="2" charset="-122"/>
              </a:rPr>
              <a:t>主</a:t>
            </a:r>
            <a:r>
              <a:rPr lang="en-US" altLang="zh-CN" sz="2000" smtClean="0">
                <a:solidFill>
                  <a:schemeClr val="accent1"/>
                </a:solidFill>
                <a:latin typeface="宋体" panose="02010600030101010101" pitchFamily="2" charset="-122"/>
              </a:rPr>
              <a:t>key</a:t>
            </a:r>
            <a:r>
              <a:rPr lang="zh-CN" altLang="en-US" sz="2000" smtClean="0">
                <a:latin typeface="宋体" panose="02010600030101010101" pitchFamily="2" charset="-122"/>
              </a:rPr>
              <a:t>。如“学号”的值给定就唯一对应一个学生，不可能多个学生的学号相同，故“学号”在学生记录里可作为主</a:t>
            </a:r>
            <a:r>
              <a:rPr lang="en-US" altLang="zh-CN" sz="2000" smtClean="0">
                <a:latin typeface="宋体" panose="02010600030101010101" pitchFamily="2" charset="-122"/>
              </a:rPr>
              <a:t>key</a:t>
            </a:r>
            <a:r>
              <a:rPr lang="zh-CN" altLang="en-US" sz="2000" smtClean="0">
                <a:latin typeface="宋体" panose="02010600030101010101" pitchFamily="2" charset="-122"/>
              </a:rPr>
              <a:t>。若一个</a:t>
            </a:r>
            <a:r>
              <a:rPr lang="en-US" altLang="zh-CN" sz="2000" smtClean="0">
                <a:latin typeface="宋体" panose="02010600030101010101" pitchFamily="2" charset="-122"/>
              </a:rPr>
              <a:t>key</a:t>
            </a:r>
            <a:r>
              <a:rPr lang="zh-CN" altLang="en-US" sz="2000" smtClean="0">
                <a:latin typeface="宋体" panose="02010600030101010101" pitchFamily="2" charset="-122"/>
              </a:rPr>
              <a:t>能标识一组记录，称此</a:t>
            </a:r>
            <a:r>
              <a:rPr lang="en-US" altLang="zh-CN" sz="2000" smtClean="0">
                <a:latin typeface="宋体" panose="02010600030101010101" pitchFamily="2" charset="-122"/>
              </a:rPr>
              <a:t>key</a:t>
            </a:r>
            <a:r>
              <a:rPr lang="zh-CN" altLang="en-US" sz="2000" smtClean="0">
                <a:latin typeface="宋体" panose="02010600030101010101" pitchFamily="2" charset="-122"/>
              </a:rPr>
              <a:t>为</a:t>
            </a:r>
            <a:r>
              <a:rPr lang="zh-CN" altLang="en-US" sz="2000" smtClean="0">
                <a:solidFill>
                  <a:schemeClr val="accent1"/>
                </a:solidFill>
                <a:latin typeface="宋体" panose="02010600030101010101" pitchFamily="2" charset="-122"/>
              </a:rPr>
              <a:t>次</a:t>
            </a:r>
            <a:r>
              <a:rPr lang="en-US" altLang="zh-CN" sz="2000" smtClean="0">
                <a:solidFill>
                  <a:schemeClr val="accent1"/>
                </a:solidFill>
                <a:latin typeface="宋体" panose="02010600030101010101" pitchFamily="2" charset="-122"/>
              </a:rPr>
              <a:t>key</a:t>
            </a:r>
            <a:r>
              <a:rPr lang="zh-CN" altLang="en-US" sz="2000" smtClean="0">
                <a:latin typeface="宋体" panose="02010600030101010101" pitchFamily="2" charset="-122"/>
              </a:rPr>
              <a:t>。如“年龄”值为</a:t>
            </a:r>
            <a:r>
              <a:rPr lang="en-US" altLang="zh-CN" sz="2000" smtClean="0">
                <a:latin typeface="宋体" panose="02010600030101010101" pitchFamily="2" charset="-122"/>
              </a:rPr>
              <a:t>20</a:t>
            </a:r>
            <a:r>
              <a:rPr lang="zh-CN" altLang="en-US" sz="2000" smtClean="0">
                <a:latin typeface="宋体" panose="02010600030101010101" pitchFamily="2" charset="-122"/>
              </a:rPr>
              <a:t>时，可能有若干同学的年龄为</a:t>
            </a:r>
            <a:r>
              <a:rPr lang="en-US" altLang="zh-CN" sz="2000" smtClean="0">
                <a:latin typeface="宋体" panose="02010600030101010101" pitchFamily="2" charset="-122"/>
              </a:rPr>
              <a:t>20</a:t>
            </a:r>
            <a:r>
              <a:rPr lang="zh-CN" altLang="en-US" sz="2000" smtClean="0">
                <a:latin typeface="宋体" panose="02010600030101010101" pitchFamily="2" charset="-122"/>
              </a:rPr>
              <a:t>岁，故“年龄”可作次</a:t>
            </a:r>
            <a:r>
              <a:rPr lang="en-US" altLang="zh-CN" sz="2000" smtClean="0">
                <a:latin typeface="宋体" panose="02010600030101010101" pitchFamily="2" charset="-122"/>
              </a:rPr>
              <a:t>key</a:t>
            </a:r>
            <a:r>
              <a:rPr lang="zh-CN" altLang="en-US" sz="2000" smtClean="0">
                <a:latin typeface="宋体" panose="02010600030101010101" pitchFamily="2" charset="-122"/>
              </a:rPr>
              <a:t>。下面主要讨论对主</a:t>
            </a:r>
            <a:r>
              <a:rPr lang="en-US" altLang="zh-CN" sz="2000" smtClean="0">
                <a:latin typeface="宋体" panose="02010600030101010101" pitchFamily="2" charset="-122"/>
              </a:rPr>
              <a:t>key</a:t>
            </a:r>
            <a:r>
              <a:rPr lang="zh-CN" altLang="en-US" sz="2000" smtClean="0">
                <a:latin typeface="宋体" panose="02010600030101010101" pitchFamily="2" charset="-122"/>
              </a:rPr>
              <a:t>的查找。</a:t>
            </a:r>
            <a:r>
              <a:rPr lang="zh-CN" altLang="en-US" sz="3200" b="1" smtClean="0"/>
              <a:t>      </a:t>
            </a:r>
            <a:endParaRPr lang="zh-CN" altLang="en-US" sz="3200" smtClean="0"/>
          </a:p>
        </p:txBody>
      </p:sp>
      <p:graphicFrame>
        <p:nvGraphicFramePr>
          <p:cNvPr id="4495364" name="Group 4"/>
          <p:cNvGraphicFramePr>
            <a:graphicFrameLocks noGrp="1"/>
          </p:cNvGraphicFramePr>
          <p:nvPr/>
        </p:nvGraphicFramePr>
        <p:xfrm>
          <a:off x="1524000" y="3200400"/>
          <a:ext cx="4800600" cy="457200"/>
        </p:xfrm>
        <a:graphic>
          <a:graphicData uri="http://schemas.openxmlformats.org/drawingml/2006/table">
            <a:tbl>
              <a:tblPr/>
              <a:tblGrid>
                <a:gridCol w="960438"/>
                <a:gridCol w="960437"/>
                <a:gridCol w="958850"/>
                <a:gridCol w="960438"/>
                <a:gridCol w="960437"/>
              </a:tblGrid>
              <a:tr h="414338">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24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学号</a:t>
                      </a:r>
                      <a:endParaRPr kumimoji="0" lang="zh-CN" altLang="en-US" sz="24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24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姓名</a:t>
                      </a:r>
                      <a:endParaRPr kumimoji="0" lang="zh-CN" altLang="en-US" sz="24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24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性别</a:t>
                      </a:r>
                      <a:endParaRPr kumimoji="0" lang="zh-CN" altLang="en-US" sz="24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24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年龄</a:t>
                      </a:r>
                      <a:endParaRPr kumimoji="0" lang="zh-CN" altLang="en-US" sz="24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400" b="1" i="0" u="none" strike="noStrike" cap="none" normalizeH="0" baseline="0" smtClean="0">
                          <a:ln>
                            <a:noFill/>
                          </a:ln>
                          <a:solidFill>
                            <a:schemeClr val="tx2"/>
                          </a:solidFill>
                          <a:effectLst/>
                          <a:latin typeface="Arial" panose="020B0604020202020204"/>
                          <a:ea typeface="宋体" panose="02010600030101010101" pitchFamily="2" charset="-122"/>
                        </a:rPr>
                        <a:t>……</a:t>
                      </a:r>
                      <a:endParaRPr kumimoji="0" lang="en-US" altLang="zh-CN" sz="24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r>
            </a:tbl>
          </a:graphicData>
        </a:graphic>
      </p:graphicFrame>
      <p:sp>
        <p:nvSpPr>
          <p:cNvPr id="3" name="灯片编号占位符 2"/>
          <p:cNvSpPr>
            <a:spLocks noGrp="1"/>
          </p:cNvSpPr>
          <p:nvPr>
            <p:ph type="sldNum" sz="quarter" idx="12"/>
          </p:nvPr>
        </p:nvSpPr>
        <p:spPr/>
        <p:txBody>
          <a:bodyPr/>
          <a:lstStyle/>
          <a:p>
            <a:pPr>
              <a:defRPr/>
            </a:pPr>
            <a:fld id="{E226AB5E-5F94-4A71-87FF-4510C27BC279}" type="slidenum">
              <a:rPr lang="en-US" altLang="zh-CN" smtClean="0"/>
            </a:fld>
            <a:endParaRPr lang="en-US" altLang="zh-CN"/>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Rectangle 2"/>
          <p:cNvSpPr>
            <a:spLocks noGrp="1"/>
          </p:cNvSpPr>
          <p:nvPr>
            <p:ph type="title"/>
          </p:nvPr>
        </p:nvSpPr>
        <p:spPr/>
        <p:txBody>
          <a:bodyPr/>
          <a:lstStyle/>
          <a:p>
            <a:pPr eaLnBrk="1" hangingPunct="1"/>
            <a:r>
              <a:rPr lang="zh-CN" altLang="en-US" smtClean="0"/>
              <a:t>查找概念</a:t>
            </a:r>
            <a:endParaRPr lang="zh-CN" altLang="en-US" smtClean="0"/>
          </a:p>
        </p:txBody>
      </p:sp>
      <p:sp>
        <p:nvSpPr>
          <p:cNvPr id="306178" name="Rectangle 3"/>
          <p:cNvSpPr>
            <a:spLocks noGrp="1"/>
          </p:cNvSpPr>
          <p:nvPr>
            <p:ph type="body" idx="1"/>
          </p:nvPr>
        </p:nvSpPr>
        <p:spPr/>
        <p:txBody>
          <a:bodyPr/>
          <a:lstStyle/>
          <a:p>
            <a:pPr eaLnBrk="1" hangingPunct="1"/>
            <a:r>
              <a:rPr lang="zh-CN" altLang="en-US" b="1" smtClean="0"/>
              <a:t>查找定义</a:t>
            </a:r>
            <a:endParaRPr lang="zh-CN" altLang="en-US" b="1" smtClean="0"/>
          </a:p>
          <a:p>
            <a:pPr lvl="1" eaLnBrk="1" hangingPunct="1"/>
            <a:r>
              <a:rPr lang="zh-CN" altLang="en-US" smtClean="0"/>
              <a:t>设记录表</a:t>
            </a:r>
            <a:r>
              <a:rPr lang="en-US" altLang="zh-CN" smtClean="0"/>
              <a:t>L=(R</a:t>
            </a:r>
            <a:r>
              <a:rPr lang="en-US" altLang="zh-CN" baseline="-25000" smtClean="0"/>
              <a:t>1</a:t>
            </a:r>
            <a:r>
              <a:rPr lang="en-US" altLang="zh-CN" smtClean="0"/>
              <a:t> R</a:t>
            </a:r>
            <a:r>
              <a:rPr lang="en-US" altLang="zh-CN" baseline="-25000" smtClean="0"/>
              <a:t>2</a:t>
            </a:r>
            <a:r>
              <a:rPr lang="en-US" altLang="zh-CN" smtClean="0">
                <a:latin typeface="Arial" panose="020B0604020202020204" pitchFamily="34" charset="0"/>
              </a:rPr>
              <a:t>……</a:t>
            </a:r>
            <a:r>
              <a:rPr lang="en-US" altLang="zh-CN" smtClean="0"/>
              <a:t>R</a:t>
            </a:r>
            <a:r>
              <a:rPr lang="en-US" altLang="zh-CN" baseline="-25000" smtClean="0"/>
              <a:t>n</a:t>
            </a:r>
            <a:r>
              <a:rPr lang="en-US" altLang="zh-CN" smtClean="0"/>
              <a:t>)</a:t>
            </a:r>
            <a:r>
              <a:rPr lang="zh-CN" altLang="en-US" smtClean="0"/>
              <a:t>，其中</a:t>
            </a:r>
            <a:r>
              <a:rPr lang="en-US" altLang="zh-CN" smtClean="0"/>
              <a:t>R</a:t>
            </a:r>
            <a:r>
              <a:rPr lang="en-US" altLang="zh-CN" baseline="-25000" smtClean="0"/>
              <a:t>i</a:t>
            </a:r>
            <a:r>
              <a:rPr lang="en-US" altLang="zh-CN" smtClean="0"/>
              <a:t>(l≤i≤n)</a:t>
            </a:r>
            <a:r>
              <a:rPr lang="zh-CN" altLang="en-US" smtClean="0"/>
              <a:t>为记录，对给定的某个值</a:t>
            </a:r>
            <a:r>
              <a:rPr lang="en-US" altLang="zh-CN" smtClean="0"/>
              <a:t>k</a:t>
            </a:r>
            <a:r>
              <a:rPr lang="zh-CN" altLang="en-US" smtClean="0"/>
              <a:t>，在表</a:t>
            </a:r>
            <a:r>
              <a:rPr lang="en-US" altLang="zh-CN" smtClean="0"/>
              <a:t>L</a:t>
            </a:r>
            <a:r>
              <a:rPr lang="zh-CN" altLang="en-US" smtClean="0"/>
              <a:t>中确定</a:t>
            </a:r>
            <a:r>
              <a:rPr lang="en-US" altLang="zh-CN" smtClean="0"/>
              <a:t>key=k</a:t>
            </a:r>
            <a:r>
              <a:rPr lang="zh-CN" altLang="en-US" smtClean="0"/>
              <a:t>的记录的过程，称为查找。若表</a:t>
            </a:r>
            <a:r>
              <a:rPr lang="en-US" altLang="zh-CN" smtClean="0"/>
              <a:t>L</a:t>
            </a:r>
            <a:r>
              <a:rPr lang="zh-CN" altLang="en-US" smtClean="0"/>
              <a:t>中存在一个记录</a:t>
            </a:r>
            <a:r>
              <a:rPr lang="en-US" altLang="zh-CN" smtClean="0"/>
              <a:t>R</a:t>
            </a:r>
            <a:r>
              <a:rPr lang="en-US" altLang="zh-CN" baseline="-25000" smtClean="0"/>
              <a:t>i</a:t>
            </a:r>
            <a:r>
              <a:rPr lang="zh-CN" altLang="en-US" smtClean="0"/>
              <a:t>的</a:t>
            </a:r>
            <a:r>
              <a:rPr lang="en-US" altLang="zh-CN" smtClean="0"/>
              <a:t>key=k</a:t>
            </a:r>
            <a:r>
              <a:rPr lang="zh-CN" altLang="en-US" smtClean="0"/>
              <a:t>，记为</a:t>
            </a:r>
            <a:r>
              <a:rPr lang="en-US" altLang="zh-CN" smtClean="0"/>
              <a:t>Ri.key=k</a:t>
            </a:r>
            <a:r>
              <a:rPr lang="zh-CN" altLang="en-US" smtClean="0"/>
              <a:t>，则查找成功，返回该记录在表</a:t>
            </a:r>
            <a:r>
              <a:rPr lang="en-US" altLang="zh-CN" smtClean="0"/>
              <a:t>L</a:t>
            </a:r>
            <a:r>
              <a:rPr lang="zh-CN" altLang="en-US" smtClean="0"/>
              <a:t>中的序号</a:t>
            </a:r>
            <a:r>
              <a:rPr lang="en-US" altLang="zh-CN" smtClean="0"/>
              <a:t>i(</a:t>
            </a:r>
            <a:r>
              <a:rPr lang="zh-CN" altLang="en-US" smtClean="0"/>
              <a:t>或</a:t>
            </a:r>
            <a:r>
              <a:rPr lang="en-US" altLang="zh-CN" smtClean="0"/>
              <a:t>Ri </a:t>
            </a:r>
            <a:r>
              <a:rPr lang="zh-CN" altLang="en-US" smtClean="0"/>
              <a:t>的地址</a:t>
            </a:r>
            <a:r>
              <a:rPr lang="en-US" altLang="zh-CN" smtClean="0"/>
              <a:t>)</a:t>
            </a:r>
            <a:r>
              <a:rPr lang="zh-CN" altLang="en-US" smtClean="0"/>
              <a:t>，否则</a:t>
            </a:r>
            <a:r>
              <a:rPr lang="en-US" altLang="zh-CN" smtClean="0"/>
              <a:t>(</a:t>
            </a:r>
            <a:r>
              <a:rPr lang="zh-CN" altLang="en-US" smtClean="0"/>
              <a:t>查找失败</a:t>
            </a:r>
            <a:r>
              <a:rPr lang="en-US" altLang="zh-CN" smtClean="0"/>
              <a:t>)</a:t>
            </a:r>
            <a:r>
              <a:rPr lang="zh-CN" altLang="en-US" smtClean="0"/>
              <a:t>返回</a:t>
            </a:r>
            <a:r>
              <a:rPr lang="en-US" altLang="zh-CN" smtClean="0"/>
              <a:t>0(</a:t>
            </a:r>
            <a:r>
              <a:rPr lang="zh-CN" altLang="en-US" smtClean="0"/>
              <a:t>或空地址</a:t>
            </a:r>
            <a:r>
              <a:rPr lang="en-US" altLang="zh-CN" smtClean="0"/>
              <a:t>Null)</a:t>
            </a:r>
            <a:r>
              <a:rPr lang="zh-CN" altLang="en-US" smtClean="0"/>
              <a:t>。</a:t>
            </a:r>
            <a:endParaRPr lang="zh-CN" altLang="en-US" smtClean="0"/>
          </a:p>
          <a:p>
            <a:pPr algn="just" eaLnBrk="1" hangingPunct="1"/>
            <a:r>
              <a:rPr lang="zh-CN" altLang="en-US" b="1" smtClean="0"/>
              <a:t>查找方法</a:t>
            </a:r>
            <a:endParaRPr lang="zh-CN" altLang="en-US" smtClean="0"/>
          </a:p>
          <a:p>
            <a:pPr lvl="1" algn="just" eaLnBrk="1" hangingPunct="1"/>
            <a:r>
              <a:rPr lang="zh-CN" altLang="en-US" smtClean="0"/>
              <a:t>查找方法很多，有顺序查找、折半查找、分块查找、树表查找及</a:t>
            </a:r>
            <a:r>
              <a:rPr lang="en-US" altLang="zh-CN" smtClean="0"/>
              <a:t>Hash</a:t>
            </a:r>
            <a:r>
              <a:rPr lang="zh-CN" altLang="en-US" smtClean="0"/>
              <a:t>表查找等等。查找算法的优劣将影响到计算机的使用效率，应根据应用场合选择相应的查找算法。</a:t>
            </a:r>
            <a:endParaRPr lang="zh-CN" altLang="en-US" smtClean="0"/>
          </a:p>
        </p:txBody>
      </p:sp>
      <p:sp>
        <p:nvSpPr>
          <p:cNvPr id="3" name="灯片编号占位符 2"/>
          <p:cNvSpPr>
            <a:spLocks noGrp="1"/>
          </p:cNvSpPr>
          <p:nvPr>
            <p:ph type="sldNum" sz="quarter" idx="12"/>
          </p:nvPr>
        </p:nvSpPr>
        <p:spPr/>
        <p:txBody>
          <a:bodyPr/>
          <a:lstStyle/>
          <a:p>
            <a:pPr>
              <a:defRPr/>
            </a:pPr>
            <a:fld id="{A4ADD2AB-3DC7-4094-95A7-8DF63269AE2B}" type="slidenum">
              <a:rPr lang="en-US" altLang="zh-CN" smtClean="0"/>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p:cNvSpPr>
          <p:nvPr>
            <p:ph type="title"/>
          </p:nvPr>
        </p:nvSpPr>
        <p:spPr/>
        <p:txBody>
          <a:bodyPr/>
          <a:lstStyle/>
          <a:p>
            <a:pPr eaLnBrk="1" hangingPunct="1"/>
            <a:r>
              <a:rPr lang="zh-CN" altLang="en-US" smtClean="0"/>
              <a:t>基本概念</a:t>
            </a:r>
            <a:endParaRPr lang="zh-CN" altLang="en-US" smtClean="0"/>
          </a:p>
        </p:txBody>
      </p:sp>
      <p:sp>
        <p:nvSpPr>
          <p:cNvPr id="51202" name="Rectangle 3"/>
          <p:cNvSpPr>
            <a:spLocks noGrp="1"/>
          </p:cNvSpPr>
          <p:nvPr>
            <p:ph type="body" idx="1"/>
          </p:nvPr>
        </p:nvSpPr>
        <p:spPr>
          <a:xfrm>
            <a:off x="457200" y="1219200"/>
            <a:ext cx="8229600" cy="2971800"/>
          </a:xfrm>
        </p:spPr>
        <p:txBody>
          <a:bodyPr/>
          <a:lstStyle/>
          <a:p>
            <a:pPr algn="just" eaLnBrk="1" hangingPunct="1">
              <a:lnSpc>
                <a:spcPct val="130000"/>
              </a:lnSpc>
              <a:buFont typeface="Wingdings 3" panose="05040102010807070707" pitchFamily="18" charset="2"/>
              <a:buNone/>
            </a:pPr>
            <a:r>
              <a:rPr lang="zh-CN" altLang="en-US" b="1" smtClean="0"/>
              <a:t>数据的逻辑结构</a:t>
            </a:r>
            <a:r>
              <a:rPr lang="en-US" altLang="zh-CN" smtClean="0"/>
              <a:t>(Logicial Structure)</a:t>
            </a:r>
            <a:endParaRPr lang="en-US" altLang="zh-CN" smtClean="0"/>
          </a:p>
          <a:p>
            <a:pPr eaLnBrk="1" hangingPunct="1">
              <a:lnSpc>
                <a:spcPct val="130000"/>
              </a:lnSpc>
              <a:buFont typeface="Wingdings 3" panose="05040102010807070707" pitchFamily="18" charset="2"/>
              <a:buNone/>
            </a:pPr>
            <a:r>
              <a:rPr lang="en-US" altLang="zh-CN" sz="2400" smtClean="0"/>
              <a:t>            </a:t>
            </a:r>
            <a:r>
              <a:rPr lang="zh-CN" altLang="en-US" sz="2400" smtClean="0"/>
              <a:t>如果只是描述数据结构中数据元素之间的联系规律，即逻辑关系，则称此时的数据结构为数据的逻辑结构。它是从具体问题中抽象出来的数学模型，是独立于计算机存储器的（与机器无关）。 </a:t>
            </a:r>
            <a:endParaRPr lang="zh-CN" altLang="en-US" sz="2400" smtClean="0"/>
          </a:p>
          <a:p>
            <a:pPr eaLnBrk="1" hangingPunct="1">
              <a:lnSpc>
                <a:spcPct val="130000"/>
              </a:lnSpc>
            </a:pPr>
            <a:endParaRPr lang="en-US" altLang="zh-CN" sz="2400" smtClean="0"/>
          </a:p>
        </p:txBody>
      </p:sp>
      <p:sp>
        <p:nvSpPr>
          <p:cNvPr id="3" name="灯片编号占位符 2"/>
          <p:cNvSpPr>
            <a:spLocks noGrp="1"/>
          </p:cNvSpPr>
          <p:nvPr>
            <p:ph type="sldNum" sz="quarter" idx="12"/>
          </p:nvPr>
        </p:nvSpPr>
        <p:spPr/>
        <p:txBody>
          <a:bodyPr/>
          <a:lstStyle/>
          <a:p>
            <a:pPr>
              <a:defRPr/>
            </a:pPr>
            <a:fld id="{5064177D-C21A-4948-87F4-1E219C8EFEF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 name="Rectangle 2"/>
          <p:cNvSpPr>
            <a:spLocks noGrp="1"/>
          </p:cNvSpPr>
          <p:nvPr>
            <p:ph type="title"/>
          </p:nvPr>
        </p:nvSpPr>
        <p:spPr/>
        <p:txBody>
          <a:bodyPr/>
          <a:lstStyle/>
          <a:p>
            <a:pPr eaLnBrk="1" hangingPunct="1"/>
            <a:r>
              <a:rPr lang="zh-CN" altLang="en-US" smtClean="0"/>
              <a:t>查找概念</a:t>
            </a:r>
            <a:endParaRPr lang="zh-CN" altLang="en-US" smtClean="0"/>
          </a:p>
        </p:txBody>
      </p:sp>
      <p:sp>
        <p:nvSpPr>
          <p:cNvPr id="2061" name="Rectangle 3"/>
          <p:cNvSpPr>
            <a:spLocks noGrp="1"/>
          </p:cNvSpPr>
          <p:nvPr>
            <p:ph type="body" idx="1"/>
          </p:nvPr>
        </p:nvSpPr>
        <p:spPr/>
        <p:txBody>
          <a:bodyPr/>
          <a:lstStyle/>
          <a:p>
            <a:pPr algn="just" eaLnBrk="1" hangingPunct="1"/>
            <a:r>
              <a:rPr lang="zh-CN" altLang="en-US" b="1" smtClean="0"/>
              <a:t>平均查找长度</a:t>
            </a:r>
            <a:endParaRPr lang="zh-CN" altLang="en-US" smtClean="0"/>
          </a:p>
          <a:p>
            <a:pPr lvl="1" algn="just" eaLnBrk="1" hangingPunct="1">
              <a:lnSpc>
                <a:spcPct val="95000"/>
              </a:lnSpc>
            </a:pPr>
            <a:r>
              <a:rPr lang="zh-CN" altLang="en-US" smtClean="0"/>
              <a:t>评价一个算法优劣的量度，一是时间复杂度</a:t>
            </a:r>
            <a:r>
              <a:rPr lang="en-US" altLang="zh-CN" b="1" smtClean="0">
                <a:solidFill>
                  <a:schemeClr val="accent1"/>
                </a:solidFill>
              </a:rPr>
              <a:t>T(n)</a:t>
            </a:r>
            <a:r>
              <a:rPr lang="zh-CN" altLang="en-US" smtClean="0"/>
              <a:t>，</a:t>
            </a:r>
            <a:r>
              <a:rPr lang="en-US" altLang="zh-CN" smtClean="0"/>
              <a:t>n</a:t>
            </a:r>
            <a:r>
              <a:rPr lang="zh-CN" altLang="en-US" smtClean="0"/>
              <a:t>为问题的体积，此时为表长；二是空间复杂度</a:t>
            </a:r>
            <a:r>
              <a:rPr lang="en-US" altLang="zh-CN" b="1" smtClean="0">
                <a:solidFill>
                  <a:schemeClr val="accent1"/>
                </a:solidFill>
              </a:rPr>
              <a:t>D(n)</a:t>
            </a:r>
            <a:r>
              <a:rPr lang="zh-CN" altLang="en-US" smtClean="0"/>
              <a:t>；三是算法的结构等其他特性。</a:t>
            </a:r>
            <a:endParaRPr lang="zh-CN" altLang="en-US" smtClean="0"/>
          </a:p>
          <a:p>
            <a:pPr lvl="1" algn="just" eaLnBrk="1" hangingPunct="1">
              <a:lnSpc>
                <a:spcPct val="95000"/>
              </a:lnSpc>
            </a:pPr>
            <a:r>
              <a:rPr lang="zh-CN" altLang="en-US" smtClean="0"/>
              <a:t>对查找算法，主要分析其</a:t>
            </a:r>
            <a:r>
              <a:rPr lang="en-US" altLang="zh-CN" b="1" smtClean="0">
                <a:solidFill>
                  <a:schemeClr val="accent1"/>
                </a:solidFill>
              </a:rPr>
              <a:t>T(n)</a:t>
            </a:r>
            <a:r>
              <a:rPr lang="zh-CN" altLang="en-US" smtClean="0"/>
              <a:t>。查找过程是</a:t>
            </a:r>
            <a:r>
              <a:rPr lang="en-US" altLang="zh-CN" b="1" smtClean="0">
                <a:solidFill>
                  <a:schemeClr val="accent1"/>
                </a:solidFill>
              </a:rPr>
              <a:t>key</a:t>
            </a:r>
            <a:r>
              <a:rPr lang="zh-CN" altLang="en-US" smtClean="0"/>
              <a:t>的比较过程，时间主要耗费在各记录的</a:t>
            </a:r>
            <a:r>
              <a:rPr lang="en-US" altLang="zh-CN" b="1" smtClean="0">
                <a:solidFill>
                  <a:schemeClr val="accent1"/>
                </a:solidFill>
              </a:rPr>
              <a:t>key</a:t>
            </a:r>
            <a:r>
              <a:rPr lang="zh-CN" altLang="en-US" smtClean="0"/>
              <a:t>与给定</a:t>
            </a:r>
            <a:r>
              <a:rPr lang="en-US" altLang="zh-CN" b="1" smtClean="0">
                <a:solidFill>
                  <a:schemeClr val="accent1"/>
                </a:solidFill>
              </a:rPr>
              <a:t>k</a:t>
            </a:r>
            <a:r>
              <a:rPr lang="zh-CN" altLang="en-US" smtClean="0"/>
              <a:t>值的比较上。比较次数越多，算法效率越差（即</a:t>
            </a:r>
            <a:r>
              <a:rPr lang="en-US" altLang="zh-CN" smtClean="0"/>
              <a:t>T(n)</a:t>
            </a:r>
            <a:r>
              <a:rPr lang="zh-CN" altLang="en-US" smtClean="0"/>
              <a:t>量级越高），故用</a:t>
            </a:r>
            <a:r>
              <a:rPr lang="zh-CN" altLang="en-US" smtClean="0">
                <a:latin typeface="Arial" panose="020B0604020202020204" pitchFamily="34" charset="0"/>
              </a:rPr>
              <a:t>“</a:t>
            </a:r>
            <a:r>
              <a:rPr lang="zh-CN" altLang="en-US" smtClean="0"/>
              <a:t>比较次数</a:t>
            </a:r>
            <a:r>
              <a:rPr lang="zh-CN" altLang="en-US" smtClean="0">
                <a:latin typeface="Arial" panose="020B0604020202020204" pitchFamily="34" charset="0"/>
              </a:rPr>
              <a:t>”</a:t>
            </a:r>
            <a:r>
              <a:rPr lang="zh-CN" altLang="en-US" smtClean="0"/>
              <a:t>刻画算法的</a:t>
            </a:r>
            <a:r>
              <a:rPr lang="en-US" altLang="zh-CN" b="1" smtClean="0">
                <a:solidFill>
                  <a:schemeClr val="accent1"/>
                </a:solidFill>
              </a:rPr>
              <a:t>T(n)</a:t>
            </a:r>
            <a:r>
              <a:rPr lang="zh-CN" altLang="en-US" smtClean="0"/>
              <a:t>。另外，显然不能以查找某个记录的时间来作为</a:t>
            </a:r>
            <a:r>
              <a:rPr lang="en-US" altLang="zh-CN" b="1" smtClean="0">
                <a:solidFill>
                  <a:schemeClr val="accent1"/>
                </a:solidFill>
              </a:rPr>
              <a:t>T(n)</a:t>
            </a:r>
            <a:r>
              <a:rPr lang="zh-CN" altLang="en-US" smtClean="0"/>
              <a:t>，一般以</a:t>
            </a:r>
            <a:r>
              <a:rPr lang="zh-CN" altLang="en-US" smtClean="0">
                <a:latin typeface="Arial" panose="020B0604020202020204" pitchFamily="34" charset="0"/>
              </a:rPr>
              <a:t>“</a:t>
            </a:r>
            <a:r>
              <a:rPr lang="zh-CN" altLang="en-US" smtClean="0"/>
              <a:t>平均查找长度</a:t>
            </a:r>
            <a:r>
              <a:rPr lang="zh-CN" altLang="en-US" smtClean="0">
                <a:latin typeface="Arial" panose="020B0604020202020204" pitchFamily="34" charset="0"/>
              </a:rPr>
              <a:t>”</a:t>
            </a:r>
            <a:r>
              <a:rPr lang="zh-CN" altLang="en-US" smtClean="0"/>
              <a:t>来衡量</a:t>
            </a:r>
            <a:r>
              <a:rPr lang="en-US" altLang="zh-CN" b="1" smtClean="0">
                <a:solidFill>
                  <a:schemeClr val="accent1"/>
                </a:solidFill>
              </a:rPr>
              <a:t>T(n)</a:t>
            </a:r>
            <a:r>
              <a:rPr lang="zh-CN" altLang="en-US" smtClean="0"/>
              <a:t>。</a:t>
            </a:r>
            <a:endParaRPr lang="zh-CN" altLang="en-US" smtClean="0"/>
          </a:p>
          <a:p>
            <a:pPr lvl="1" algn="just" eaLnBrk="1" hangingPunct="1">
              <a:lnSpc>
                <a:spcPct val="95000"/>
              </a:lnSpc>
            </a:pPr>
            <a:r>
              <a:rPr lang="zh-CN" altLang="en-US" smtClean="0"/>
              <a:t>平均查找长度</a:t>
            </a:r>
            <a:r>
              <a:rPr lang="en-US" altLang="zh-CN" b="1" smtClean="0">
                <a:solidFill>
                  <a:srgbClr val="FF5050"/>
                </a:solidFill>
              </a:rPr>
              <a:t>ASL</a:t>
            </a:r>
            <a:r>
              <a:rPr lang="zh-CN" altLang="en-US" smtClean="0"/>
              <a:t>（</a:t>
            </a:r>
            <a:r>
              <a:rPr lang="en-US" altLang="zh-CN" smtClean="0"/>
              <a:t>Average Search Length</a:t>
            </a:r>
            <a:r>
              <a:rPr lang="zh-CN" altLang="en-US" smtClean="0"/>
              <a:t>）：对给定</a:t>
            </a:r>
            <a:r>
              <a:rPr lang="en-US" altLang="zh-CN" b="1" smtClean="0"/>
              <a:t>k</a:t>
            </a:r>
            <a:r>
              <a:rPr lang="zh-CN" altLang="en-US" smtClean="0"/>
              <a:t>，查找表</a:t>
            </a:r>
            <a:r>
              <a:rPr lang="en-US" altLang="zh-CN" b="1" smtClean="0"/>
              <a:t>L</a:t>
            </a:r>
            <a:r>
              <a:rPr lang="zh-CN" altLang="en-US" smtClean="0"/>
              <a:t>中记录比较次数的期望值</a:t>
            </a:r>
            <a:r>
              <a:rPr lang="en-US" altLang="zh-CN" smtClean="0"/>
              <a:t>(</a:t>
            </a:r>
            <a:r>
              <a:rPr lang="zh-CN" altLang="en-US" smtClean="0"/>
              <a:t>或平均值</a:t>
            </a:r>
            <a:r>
              <a:rPr lang="en-US" altLang="zh-CN" smtClean="0"/>
              <a:t>)</a:t>
            </a:r>
            <a:r>
              <a:rPr lang="zh-CN" altLang="en-US" smtClean="0"/>
              <a:t>，即：</a:t>
            </a:r>
            <a:endParaRPr lang="zh-CN" altLang="en-US" smtClean="0"/>
          </a:p>
        </p:txBody>
      </p:sp>
      <p:graphicFrame>
        <p:nvGraphicFramePr>
          <p:cNvPr id="2059" name="Object 11"/>
          <p:cNvGraphicFramePr>
            <a:graphicFrameLocks noChangeAspect="1"/>
          </p:cNvGraphicFramePr>
          <p:nvPr/>
        </p:nvGraphicFramePr>
        <p:xfrm>
          <a:off x="1066800" y="5715000"/>
          <a:ext cx="1676400" cy="744538"/>
        </p:xfrm>
        <a:graphic>
          <a:graphicData uri="http://schemas.openxmlformats.org/presentationml/2006/ole">
            <mc:AlternateContent xmlns:mc="http://schemas.openxmlformats.org/markup-compatibility/2006">
              <mc:Choice xmlns:v="urn:schemas-microsoft-com:vml" Requires="v">
                <p:oleObj spid="_x0000_s2069" name="" r:id="rId1" imgW="927100" imgH="431800" progId="Equation.3">
                  <p:embed/>
                </p:oleObj>
              </mc:Choice>
              <mc:Fallback>
                <p:oleObj name="" r:id="rId1" imgW="927100" imgH="431800" progId="Equation.3">
                  <p:embed/>
                  <p:pic>
                    <p:nvPicPr>
                      <p:cNvPr id="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5715000"/>
                        <a:ext cx="1676400" cy="744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2" name="Text Box 5"/>
          <p:cNvSpPr txBox="1">
            <a:spLocks noChangeArrowheads="1"/>
          </p:cNvSpPr>
          <p:nvPr/>
        </p:nvSpPr>
        <p:spPr bwMode="auto">
          <a:xfrm>
            <a:off x="3048000" y="5715000"/>
            <a:ext cx="5486400" cy="671513"/>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P</a:t>
            </a:r>
            <a:r>
              <a:rPr kumimoji="1" lang="en-US" altLang="zh-CN" baseline="-30000">
                <a:latin typeface="Times New Roman" panose="02020603050405020304" pitchFamily="18" charset="0"/>
              </a:rPr>
              <a:t>i</a:t>
            </a:r>
            <a:r>
              <a:rPr kumimoji="1" lang="zh-CN" altLang="en-US">
                <a:latin typeface="Times New Roman" panose="02020603050405020304" pitchFamily="18" charset="0"/>
              </a:rPr>
              <a:t>为查找</a:t>
            </a:r>
            <a:r>
              <a:rPr kumimoji="1" lang="en-US" altLang="zh-CN">
                <a:latin typeface="Times New Roman" panose="02020603050405020304" pitchFamily="18" charset="0"/>
              </a:rPr>
              <a:t>R</a:t>
            </a:r>
            <a:r>
              <a:rPr kumimoji="1" lang="en-US" altLang="zh-CN" baseline="-30000">
                <a:latin typeface="Times New Roman" panose="02020603050405020304" pitchFamily="18" charset="0"/>
              </a:rPr>
              <a:t>i</a:t>
            </a:r>
            <a:r>
              <a:rPr kumimoji="1" lang="zh-CN" altLang="en-US">
                <a:latin typeface="Times New Roman" panose="02020603050405020304" pitchFamily="18" charset="0"/>
              </a:rPr>
              <a:t>的概率。等概率情况下</a:t>
            </a:r>
            <a:r>
              <a:rPr kumimoji="1" lang="en-US" altLang="zh-CN">
                <a:latin typeface="Times New Roman" panose="02020603050405020304" pitchFamily="18" charset="0"/>
              </a:rPr>
              <a:t>P</a:t>
            </a:r>
            <a:r>
              <a:rPr kumimoji="1" lang="en-US" altLang="zh-CN" baseline="-30000">
                <a:latin typeface="Times New Roman" panose="02020603050405020304" pitchFamily="18" charset="0"/>
              </a:rPr>
              <a:t>i</a:t>
            </a:r>
            <a:r>
              <a:rPr kumimoji="1" lang="en-US" altLang="zh-CN">
                <a:latin typeface="Times New Roman" panose="02020603050405020304" pitchFamily="18" charset="0"/>
              </a:rPr>
              <a:t>=1/n</a:t>
            </a:r>
            <a:r>
              <a:rPr kumimoji="1" lang="zh-CN" altLang="en-US">
                <a:latin typeface="Times New Roman" panose="02020603050405020304" pitchFamily="18" charset="0"/>
              </a:rPr>
              <a:t>；</a:t>
            </a:r>
            <a:r>
              <a:rPr kumimoji="1" lang="en-US" altLang="zh-CN">
                <a:latin typeface="Times New Roman" panose="02020603050405020304" pitchFamily="18" charset="0"/>
              </a:rPr>
              <a:t>C</a:t>
            </a:r>
            <a:r>
              <a:rPr kumimoji="1" lang="en-US" altLang="zh-CN" baseline="-30000">
                <a:latin typeface="Times New Roman" panose="02020603050405020304" pitchFamily="18" charset="0"/>
              </a:rPr>
              <a:t>i</a:t>
            </a:r>
            <a:r>
              <a:rPr kumimoji="1" lang="zh-CN" altLang="en-US">
                <a:latin typeface="Times New Roman" panose="02020603050405020304" pitchFamily="18" charset="0"/>
              </a:rPr>
              <a:t>为查找</a:t>
            </a:r>
            <a:r>
              <a:rPr kumimoji="1" lang="en-US" altLang="zh-CN">
                <a:latin typeface="Times New Roman" panose="02020603050405020304" pitchFamily="18" charset="0"/>
              </a:rPr>
              <a:t>R</a:t>
            </a:r>
            <a:r>
              <a:rPr kumimoji="1" lang="en-US" altLang="zh-CN" baseline="-30000">
                <a:latin typeface="Times New Roman" panose="02020603050405020304" pitchFamily="18" charset="0"/>
              </a:rPr>
              <a:t>i</a:t>
            </a:r>
            <a:r>
              <a:rPr kumimoji="1" lang="zh-CN" altLang="en-US">
                <a:latin typeface="Times New Roman" panose="02020603050405020304" pitchFamily="18" charset="0"/>
              </a:rPr>
              <a:t>时</a:t>
            </a:r>
            <a:r>
              <a:rPr kumimoji="1" lang="en-US" altLang="zh-CN">
                <a:latin typeface="Times New Roman" panose="02020603050405020304" pitchFamily="18" charset="0"/>
              </a:rPr>
              <a:t>key</a:t>
            </a:r>
            <a:r>
              <a:rPr kumimoji="1" lang="zh-CN" altLang="en-US">
                <a:latin typeface="Times New Roman" panose="02020603050405020304" pitchFamily="18" charset="0"/>
              </a:rPr>
              <a:t>的比较次数</a:t>
            </a:r>
            <a:r>
              <a:rPr kumimoji="1" lang="en-US" altLang="zh-CN">
                <a:latin typeface="Times New Roman" panose="02020603050405020304" pitchFamily="18" charset="0"/>
              </a:rPr>
              <a:t>(</a:t>
            </a:r>
            <a:r>
              <a:rPr kumimoji="1" lang="zh-CN" altLang="en-US">
                <a:latin typeface="Times New Roman" panose="02020603050405020304" pitchFamily="18" charset="0"/>
              </a:rPr>
              <a:t>或查找次数</a:t>
            </a:r>
            <a:r>
              <a:rPr kumimoji="1" lang="en-US" altLang="zh-CN">
                <a:latin typeface="Times New Roman" panose="02020603050405020304" pitchFamily="18" charset="0"/>
              </a:rPr>
              <a:t>)</a:t>
            </a:r>
            <a:r>
              <a:rPr kumimoji="1" lang="zh-CN" altLang="en-US">
                <a:latin typeface="Times New Roman" panose="02020603050405020304" pitchFamily="18" charset="0"/>
              </a:rPr>
              <a:t>。</a:t>
            </a:r>
            <a:r>
              <a:rPr kumimoji="1" lang="zh-CN" altLang="en-US" sz="2000">
                <a:latin typeface="Times New Roman" panose="02020603050405020304" pitchFamily="18" charset="0"/>
              </a:rPr>
              <a:t> </a:t>
            </a:r>
            <a:endParaRPr kumimoji="1" lang="zh-CN" altLang="en-US" sz="2000">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pPr>
              <a:defRPr/>
            </a:pPr>
            <a:fld id="{408857EA-05A5-4B59-8DBF-4C1C470BA485}" type="slidenum">
              <a:rPr lang="en-US" altLang="zh-CN" smtClean="0"/>
            </a:fld>
            <a:endParaRPr lang="en-US" altLang="zh-CN"/>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49" name="Rectangle 2"/>
          <p:cNvSpPr>
            <a:spLocks noGrp="1"/>
          </p:cNvSpPr>
          <p:nvPr>
            <p:ph type="title"/>
          </p:nvPr>
        </p:nvSpPr>
        <p:spPr/>
        <p:txBody>
          <a:bodyPr/>
          <a:lstStyle/>
          <a:p>
            <a:pPr eaLnBrk="1" hangingPunct="1"/>
            <a:r>
              <a:rPr lang="zh-CN" altLang="en-US" dirty="0" smtClean="0"/>
              <a:t>顺序表的查找</a:t>
            </a:r>
            <a:endParaRPr lang="zh-CN" altLang="en-US" dirty="0" smtClean="0"/>
          </a:p>
        </p:txBody>
      </p:sp>
      <p:sp>
        <p:nvSpPr>
          <p:cNvPr id="309250" name="Rectangle 3"/>
          <p:cNvSpPr>
            <a:spLocks noGrp="1"/>
          </p:cNvSpPr>
          <p:nvPr>
            <p:ph type="body" idx="1"/>
          </p:nvPr>
        </p:nvSpPr>
        <p:spPr/>
        <p:txBody>
          <a:bodyPr/>
          <a:lstStyle/>
          <a:p>
            <a:pPr eaLnBrk="1" hangingPunct="1"/>
            <a:r>
              <a:rPr lang="zh-CN" altLang="en-US" sz="1600" dirty="0" smtClean="0"/>
              <a:t>所谓顺序表</a:t>
            </a:r>
            <a:r>
              <a:rPr lang="en-US" altLang="zh-CN" sz="1600" dirty="0" smtClean="0"/>
              <a:t>(Sequential Table)</a:t>
            </a:r>
            <a:r>
              <a:rPr lang="zh-CN" altLang="en-US" sz="1600" dirty="0" smtClean="0"/>
              <a:t>，是将表中记录</a:t>
            </a:r>
            <a:r>
              <a:rPr lang="en-US" altLang="zh-CN" sz="1600" dirty="0" smtClean="0"/>
              <a:t>(R</a:t>
            </a:r>
            <a:r>
              <a:rPr lang="en-US" altLang="zh-CN" sz="1600" baseline="-25000" dirty="0" smtClean="0"/>
              <a:t>1</a:t>
            </a:r>
            <a:r>
              <a:rPr lang="en-US" altLang="zh-CN" sz="1600" dirty="0" smtClean="0"/>
              <a:t> R</a:t>
            </a:r>
            <a:r>
              <a:rPr lang="en-US" altLang="zh-CN" sz="1600" baseline="-25000" dirty="0" smtClean="0"/>
              <a:t>2</a:t>
            </a:r>
            <a:r>
              <a:rPr lang="en-US" altLang="zh-CN" sz="1600" dirty="0" smtClean="0">
                <a:latin typeface="Arial" panose="020B0604020202020204" pitchFamily="34" charset="0"/>
              </a:rPr>
              <a:t>……</a:t>
            </a:r>
            <a:r>
              <a:rPr lang="en-US" altLang="zh-CN" sz="1600" dirty="0" err="1" smtClean="0"/>
              <a:t>R</a:t>
            </a:r>
            <a:r>
              <a:rPr lang="en-US" altLang="zh-CN" sz="1600" baseline="-25000" dirty="0" err="1" smtClean="0"/>
              <a:t>n</a:t>
            </a:r>
            <a:r>
              <a:rPr lang="en-US" altLang="zh-CN" sz="1600" dirty="0" smtClean="0"/>
              <a:t>)</a:t>
            </a:r>
            <a:r>
              <a:rPr lang="zh-CN" altLang="en-US" sz="1600" dirty="0" smtClean="0"/>
              <a:t>按其序号存储于一维数组空间。其特点是相邻记录的物理位置也是相邻的。</a:t>
            </a:r>
            <a:endParaRPr lang="zh-CN" altLang="en-US" sz="1600" dirty="0" smtClean="0"/>
          </a:p>
          <a:p>
            <a:pPr eaLnBrk="1" hangingPunct="1">
              <a:buFont typeface="Wingdings 3" panose="05040102010807070707" pitchFamily="18" charset="2"/>
              <a:buNone/>
            </a:pPr>
            <a:r>
              <a:rPr lang="zh-CN" altLang="en-US" sz="1600" dirty="0" smtClean="0"/>
              <a:t>	记录</a:t>
            </a:r>
            <a:r>
              <a:rPr lang="en-US" altLang="zh-CN" sz="1600" dirty="0" err="1" smtClean="0"/>
              <a:t>Ri</a:t>
            </a:r>
            <a:r>
              <a:rPr lang="zh-CN" altLang="en-US" sz="1600" dirty="0" smtClean="0"/>
              <a:t>的类型描述如下：</a:t>
            </a:r>
            <a:endParaRPr lang="zh-CN" altLang="en-US" sz="1600" dirty="0" smtClean="0"/>
          </a:p>
          <a:p>
            <a:pPr eaLnBrk="1" hangingPunct="1">
              <a:buFont typeface="Wingdings 3" panose="05040102010807070707" pitchFamily="18" charset="2"/>
              <a:buNone/>
            </a:pPr>
            <a:r>
              <a:rPr lang="zh-CN" altLang="en-US" sz="1600" dirty="0" smtClean="0"/>
              <a:t>	</a:t>
            </a:r>
            <a:r>
              <a:rPr lang="en-US" altLang="zh-CN" sz="1600" dirty="0" err="1" smtClean="0"/>
              <a:t>typedef</a:t>
            </a:r>
            <a:r>
              <a:rPr lang="en-US" altLang="zh-CN" sz="1600" dirty="0" smtClean="0"/>
              <a:t> </a:t>
            </a:r>
            <a:r>
              <a:rPr lang="en-US" altLang="zh-CN" sz="1600" dirty="0" err="1" smtClean="0"/>
              <a:t>struct</a:t>
            </a:r>
            <a:endParaRPr lang="en-US" altLang="zh-CN" sz="1600" dirty="0" smtClean="0"/>
          </a:p>
          <a:p>
            <a:pPr eaLnBrk="1" hangingPunct="1">
              <a:buFont typeface="Wingdings 3" panose="05040102010807070707" pitchFamily="18" charset="2"/>
              <a:buNone/>
            </a:pPr>
            <a:r>
              <a:rPr lang="en-US" altLang="zh-CN" sz="1600" dirty="0" smtClean="0"/>
              <a:t>	  { </a:t>
            </a:r>
            <a:r>
              <a:rPr lang="en-US" altLang="zh-CN" sz="1600" dirty="0" err="1" smtClean="0"/>
              <a:t>keytype</a:t>
            </a:r>
            <a:r>
              <a:rPr lang="en-US" altLang="zh-CN" sz="1600" dirty="0" smtClean="0"/>
              <a:t> key;  //</a:t>
            </a:r>
            <a:r>
              <a:rPr lang="zh-CN" altLang="en-US" sz="1600" dirty="0" smtClean="0"/>
              <a:t>记录</a:t>
            </a:r>
            <a:r>
              <a:rPr lang="en-US" altLang="zh-CN" sz="1600" dirty="0" smtClean="0"/>
              <a:t>key//</a:t>
            </a:r>
            <a:endParaRPr lang="en-US" altLang="zh-CN" sz="1600" dirty="0" smtClean="0"/>
          </a:p>
          <a:p>
            <a:pPr eaLnBrk="1" hangingPunct="1">
              <a:buFont typeface="Wingdings 3" panose="05040102010807070707" pitchFamily="18" charset="2"/>
              <a:buNone/>
            </a:pPr>
            <a:r>
              <a:rPr lang="en-US" altLang="zh-CN" sz="1600" dirty="0" smtClean="0"/>
              <a:t>	     </a:t>
            </a:r>
            <a:r>
              <a:rPr lang="en-US" altLang="zh-CN" sz="1600" dirty="0" smtClean="0">
                <a:latin typeface="Arial" panose="020B0604020202020204" pitchFamily="34" charset="0"/>
              </a:rPr>
              <a:t>……</a:t>
            </a:r>
            <a:r>
              <a:rPr lang="en-US" altLang="zh-CN" sz="1600" dirty="0" smtClean="0"/>
              <a:t>            //</a:t>
            </a:r>
            <a:r>
              <a:rPr lang="zh-CN" altLang="en-US" sz="1600" dirty="0" smtClean="0"/>
              <a:t>记录其他项</a:t>
            </a:r>
            <a:r>
              <a:rPr lang="en-US" altLang="zh-CN" sz="1600" dirty="0" smtClean="0"/>
              <a:t>//</a:t>
            </a:r>
            <a:endParaRPr lang="en-US" altLang="zh-CN" sz="1600" dirty="0" smtClean="0"/>
          </a:p>
          <a:p>
            <a:pPr eaLnBrk="1" hangingPunct="1">
              <a:buFont typeface="Wingdings 3" panose="05040102010807070707" pitchFamily="18" charset="2"/>
              <a:buNone/>
            </a:pPr>
            <a:r>
              <a:rPr lang="en-US" altLang="zh-CN" sz="1600" dirty="0" smtClean="0"/>
              <a:t>	  }Retype;</a:t>
            </a:r>
            <a:endParaRPr lang="en-US" altLang="zh-CN" sz="1600" dirty="0" smtClean="0"/>
          </a:p>
          <a:p>
            <a:pPr eaLnBrk="1" hangingPunct="1">
              <a:buFont typeface="Wingdings 3" panose="05040102010807070707" pitchFamily="18" charset="2"/>
              <a:buNone/>
            </a:pPr>
            <a:r>
              <a:rPr lang="en-US" altLang="zh-CN" sz="1600" dirty="0" smtClean="0"/>
              <a:t>		</a:t>
            </a:r>
            <a:r>
              <a:rPr lang="zh-CN" altLang="en-US" sz="1600" dirty="0" smtClean="0"/>
              <a:t>其中，类型</a:t>
            </a:r>
            <a:r>
              <a:rPr lang="en-US" altLang="zh-CN" sz="1600" dirty="0" err="1" smtClean="0"/>
              <a:t>keytype</a:t>
            </a:r>
            <a:r>
              <a:rPr lang="zh-CN" altLang="en-US" sz="1600" dirty="0" smtClean="0"/>
              <a:t>是泛指，即</a:t>
            </a:r>
            <a:r>
              <a:rPr lang="en-US" altLang="zh-CN" sz="1600" dirty="0" err="1" smtClean="0"/>
              <a:t>keytype</a:t>
            </a:r>
            <a:r>
              <a:rPr lang="zh-CN" altLang="en-US" sz="1600" dirty="0" smtClean="0"/>
              <a:t>可以是</a:t>
            </a:r>
            <a:r>
              <a:rPr lang="en-US" altLang="zh-CN" sz="1600" dirty="0" err="1" smtClean="0"/>
              <a:t>int</a:t>
            </a:r>
            <a:r>
              <a:rPr lang="zh-CN" altLang="en-US" sz="1600" dirty="0" smtClean="0"/>
              <a:t>、</a:t>
            </a:r>
            <a:r>
              <a:rPr lang="en-US" altLang="zh-CN" sz="1600" dirty="0" smtClean="0"/>
              <a:t>float</a:t>
            </a:r>
            <a:r>
              <a:rPr lang="zh-CN" altLang="en-US" sz="1600" dirty="0" smtClean="0"/>
              <a:t>、</a:t>
            </a:r>
            <a:r>
              <a:rPr lang="en-US" altLang="zh-CN" sz="1600" dirty="0" smtClean="0"/>
              <a:t>char</a:t>
            </a:r>
            <a:r>
              <a:rPr lang="zh-CN" altLang="en-US" sz="1600" dirty="0" smtClean="0"/>
              <a:t>或其他的结构类型等等。为讨论问题方便，一般取</a:t>
            </a:r>
            <a:r>
              <a:rPr lang="en-US" altLang="zh-CN" sz="1600" dirty="0" smtClean="0"/>
              <a:t>key</a:t>
            </a:r>
            <a:r>
              <a:rPr lang="zh-CN" altLang="en-US" sz="1600" dirty="0" smtClean="0"/>
              <a:t>为整型。</a:t>
            </a:r>
            <a:endParaRPr lang="zh-CN" altLang="en-US" sz="1600" dirty="0" smtClean="0"/>
          </a:p>
          <a:p>
            <a:pPr eaLnBrk="1" hangingPunct="1"/>
            <a:r>
              <a:rPr lang="zh-CN" altLang="en-US" sz="1600" dirty="0" smtClean="0"/>
              <a:t>顺序表类型描述如下</a:t>
            </a:r>
            <a:r>
              <a:rPr lang="en-US" altLang="zh-CN" sz="1600" dirty="0" smtClean="0"/>
              <a:t>:</a:t>
            </a:r>
            <a:endParaRPr lang="en-US" altLang="zh-CN" sz="1600" dirty="0" smtClean="0"/>
          </a:p>
          <a:p>
            <a:pPr eaLnBrk="1" hangingPunct="1">
              <a:buFont typeface="Wingdings 3" panose="05040102010807070707" pitchFamily="18" charset="2"/>
              <a:buNone/>
            </a:pPr>
            <a:r>
              <a:rPr lang="en-US" altLang="zh-CN" sz="1600" dirty="0" smtClean="0"/>
              <a:t>	#define </a:t>
            </a:r>
            <a:r>
              <a:rPr lang="en-US" altLang="zh-CN" sz="1600" dirty="0" err="1" smtClean="0"/>
              <a:t>maxn</a:t>
            </a:r>
            <a:r>
              <a:rPr lang="en-US" altLang="zh-CN" sz="1600" dirty="0" smtClean="0"/>
              <a:t> 1024;     //</a:t>
            </a:r>
            <a:r>
              <a:rPr lang="zh-CN" altLang="en-US" sz="1600" dirty="0" smtClean="0"/>
              <a:t>表最大长度</a:t>
            </a:r>
            <a:r>
              <a:rPr lang="en-US" altLang="zh-CN" sz="1600" dirty="0" smtClean="0"/>
              <a:t>//</a:t>
            </a:r>
            <a:endParaRPr lang="en-US" altLang="zh-CN" sz="1600" dirty="0" smtClean="0"/>
          </a:p>
          <a:p>
            <a:pPr eaLnBrk="1" hangingPunct="1">
              <a:buFont typeface="Wingdings 3" panose="05040102010807070707" pitchFamily="18" charset="2"/>
              <a:buNone/>
            </a:pPr>
            <a:r>
              <a:rPr lang="en-US" altLang="zh-CN" sz="1600" dirty="0" smtClean="0"/>
              <a:t>	</a:t>
            </a:r>
            <a:r>
              <a:rPr lang="en-US" altLang="zh-CN" sz="1600" dirty="0" err="1" smtClean="0"/>
              <a:t>typedef</a:t>
            </a:r>
            <a:r>
              <a:rPr lang="en-US" altLang="zh-CN" sz="1600" dirty="0" smtClean="0"/>
              <a:t> </a:t>
            </a:r>
            <a:r>
              <a:rPr lang="en-US" altLang="zh-CN" sz="1600" dirty="0" err="1" smtClean="0"/>
              <a:t>struct</a:t>
            </a:r>
            <a:r>
              <a:rPr lang="en-US" altLang="zh-CN" sz="1600" dirty="0" smtClean="0"/>
              <a:t> { Retype data[</a:t>
            </a:r>
            <a:r>
              <a:rPr lang="en-US" altLang="zh-CN" sz="1600" dirty="0" err="1" smtClean="0"/>
              <a:t>maxn</a:t>
            </a:r>
            <a:r>
              <a:rPr lang="en-US" altLang="zh-CN" sz="1600" dirty="0" smtClean="0"/>
              <a:t>];  //</a:t>
            </a:r>
            <a:r>
              <a:rPr lang="zh-CN" altLang="en-US" sz="1600" dirty="0" smtClean="0"/>
              <a:t>顺序表空间</a:t>
            </a:r>
            <a:r>
              <a:rPr lang="en-US" altLang="zh-CN" sz="1600" dirty="0" smtClean="0"/>
              <a:t>//</a:t>
            </a:r>
            <a:endParaRPr lang="en-US" altLang="zh-CN" sz="1600" dirty="0" smtClean="0"/>
          </a:p>
          <a:p>
            <a:pPr eaLnBrk="1" hangingPunct="1">
              <a:buFont typeface="Wingdings 3" panose="05040102010807070707" pitchFamily="18" charset="2"/>
              <a:buNone/>
            </a:pPr>
            <a:r>
              <a:rPr lang="en-US" altLang="zh-CN" sz="1600" dirty="0" smtClean="0"/>
              <a:t> 	 		    </a:t>
            </a:r>
            <a:r>
              <a:rPr lang="en-US" altLang="zh-CN" sz="1600" dirty="0" err="1" smtClean="0"/>
              <a:t>int</a:t>
            </a:r>
            <a:r>
              <a:rPr lang="en-US" altLang="zh-CN" sz="1600" dirty="0" smtClean="0"/>
              <a:t> </a:t>
            </a:r>
            <a:r>
              <a:rPr lang="en-US" altLang="zh-CN" sz="1600" dirty="0" err="1" smtClean="0"/>
              <a:t>len</a:t>
            </a:r>
            <a:r>
              <a:rPr lang="en-US" altLang="zh-CN" sz="1600" dirty="0" smtClean="0"/>
              <a:t>;   //</a:t>
            </a:r>
            <a:r>
              <a:rPr lang="zh-CN" altLang="en-US" sz="1600" dirty="0" smtClean="0"/>
              <a:t>当前表长，表空时</a:t>
            </a:r>
            <a:r>
              <a:rPr lang="en-US" altLang="zh-CN" sz="1600" dirty="0" err="1" smtClean="0"/>
              <a:t>len</a:t>
            </a:r>
            <a:r>
              <a:rPr lang="en-US" altLang="zh-CN" sz="1600" dirty="0" smtClean="0"/>
              <a:t>=0//</a:t>
            </a:r>
            <a:endParaRPr lang="en-US" altLang="zh-CN" sz="1600" dirty="0" smtClean="0"/>
          </a:p>
          <a:p>
            <a:pPr eaLnBrk="1" hangingPunct="1">
              <a:buFont typeface="Wingdings 3" panose="05040102010807070707" pitchFamily="18" charset="2"/>
              <a:buNone/>
            </a:pPr>
            <a:r>
              <a:rPr lang="en-US" altLang="zh-CN" sz="1600" dirty="0" smtClean="0"/>
              <a:t>		                }</a:t>
            </a:r>
            <a:r>
              <a:rPr lang="en-US" altLang="zh-CN" sz="1600" dirty="0" err="1" smtClean="0"/>
              <a:t>sqlist</a:t>
            </a:r>
            <a:r>
              <a:rPr lang="en-US" altLang="zh-CN" sz="1600" dirty="0" smtClean="0"/>
              <a:t>;</a:t>
            </a:r>
            <a:endParaRPr lang="en-US" altLang="zh-CN" sz="1600" dirty="0" smtClean="0"/>
          </a:p>
          <a:p>
            <a:pPr eaLnBrk="1" hangingPunct="1"/>
            <a:r>
              <a:rPr lang="zh-CN" altLang="en-US" sz="1600" dirty="0" smtClean="0"/>
              <a:t>若说明：</a:t>
            </a:r>
            <a:r>
              <a:rPr lang="en-US" altLang="zh-CN" sz="1600" dirty="0" err="1" smtClean="0"/>
              <a:t>sqlist</a:t>
            </a:r>
            <a:r>
              <a:rPr lang="en-US" altLang="zh-CN" sz="1600" dirty="0" smtClean="0"/>
              <a:t> r</a:t>
            </a:r>
            <a:r>
              <a:rPr lang="zh-CN" altLang="en-US" sz="1600" dirty="0" smtClean="0"/>
              <a:t>，则（</a:t>
            </a:r>
            <a:r>
              <a:rPr lang="en-US" altLang="zh-CN" sz="1600" dirty="0" err="1" smtClean="0"/>
              <a:t>r.data</a:t>
            </a:r>
            <a:r>
              <a:rPr lang="en-US" altLang="zh-CN" sz="1600" dirty="0" smtClean="0"/>
              <a:t>[1]</a:t>
            </a:r>
            <a:r>
              <a:rPr lang="zh-CN" altLang="en-US" sz="1600" dirty="0" smtClean="0"/>
              <a:t>，</a:t>
            </a:r>
            <a:r>
              <a:rPr lang="en-US" altLang="zh-CN" sz="1600" dirty="0" smtClean="0">
                <a:latin typeface="Arial" panose="020B0604020202020204" pitchFamily="34" charset="0"/>
              </a:rPr>
              <a:t>……</a:t>
            </a:r>
            <a:r>
              <a:rPr lang="zh-CN" altLang="en-US" sz="1600" dirty="0" smtClean="0"/>
              <a:t>，</a:t>
            </a:r>
            <a:r>
              <a:rPr lang="en-US" altLang="zh-CN" sz="1600" dirty="0" err="1" smtClean="0"/>
              <a:t>r.data</a:t>
            </a:r>
            <a:r>
              <a:rPr lang="en-US" altLang="zh-CN" sz="1600" dirty="0" smtClean="0"/>
              <a:t>[</a:t>
            </a:r>
            <a:r>
              <a:rPr lang="en-US" altLang="zh-CN" sz="1600" dirty="0" err="1" smtClean="0"/>
              <a:t>r.len</a:t>
            </a:r>
            <a:r>
              <a:rPr lang="en-US" altLang="zh-CN" sz="1600" dirty="0" smtClean="0"/>
              <a:t>]</a:t>
            </a:r>
            <a:r>
              <a:rPr lang="zh-CN" altLang="en-US" sz="1600" dirty="0" smtClean="0"/>
              <a:t>）为记录表</a:t>
            </a:r>
            <a:r>
              <a:rPr lang="en-US" altLang="zh-CN" sz="1600" dirty="0" smtClean="0"/>
              <a:t>(R</a:t>
            </a:r>
            <a:r>
              <a:rPr lang="en-US" altLang="zh-CN" sz="1600" baseline="-25000" dirty="0" smtClean="0"/>
              <a:t>1</a:t>
            </a:r>
            <a:r>
              <a:rPr lang="en-US" altLang="zh-CN" sz="1600" dirty="0" smtClean="0">
                <a:latin typeface="Arial" panose="020B0604020202020204" pitchFamily="34" charset="0"/>
              </a:rPr>
              <a:t>……</a:t>
            </a:r>
            <a:r>
              <a:rPr lang="en-US" altLang="zh-CN" sz="1600" dirty="0" err="1" smtClean="0"/>
              <a:t>R</a:t>
            </a:r>
            <a:r>
              <a:rPr lang="en-US" altLang="zh-CN" sz="1600" baseline="-25000" dirty="0" err="1" smtClean="0"/>
              <a:t>n</a:t>
            </a:r>
            <a:r>
              <a:rPr lang="en-US" altLang="zh-CN" sz="1600" dirty="0" smtClean="0"/>
              <a:t>)</a:t>
            </a:r>
            <a:r>
              <a:rPr lang="zh-CN" altLang="en-US" sz="1600" dirty="0" smtClean="0"/>
              <a:t>， </a:t>
            </a:r>
            <a:r>
              <a:rPr lang="en-US" altLang="zh-CN" sz="1600" dirty="0" err="1" smtClean="0"/>
              <a:t>R</a:t>
            </a:r>
            <a:r>
              <a:rPr lang="en-US" altLang="zh-CN" sz="1600" baseline="-25000" dirty="0" err="1" smtClean="0"/>
              <a:t>i</a:t>
            </a:r>
            <a:r>
              <a:rPr lang="en-US" altLang="zh-CN" sz="1600" dirty="0" err="1" smtClean="0"/>
              <a:t>.key</a:t>
            </a:r>
            <a:r>
              <a:rPr lang="zh-CN" altLang="en-US" sz="1600" dirty="0" smtClean="0"/>
              <a:t>为</a:t>
            </a:r>
            <a:r>
              <a:rPr lang="en-US" altLang="zh-CN" sz="1600" dirty="0" err="1" smtClean="0"/>
              <a:t>r.data</a:t>
            </a:r>
            <a:r>
              <a:rPr lang="en-US" altLang="zh-CN" sz="1600" dirty="0" smtClean="0"/>
              <a:t>[i].key,  </a:t>
            </a:r>
            <a:r>
              <a:rPr lang="en-US" altLang="zh-CN" sz="1600" dirty="0" err="1" smtClean="0"/>
              <a:t>r.data</a:t>
            </a:r>
            <a:r>
              <a:rPr lang="en-US" altLang="zh-CN" sz="1600" dirty="0" smtClean="0"/>
              <a:t>[0]</a:t>
            </a:r>
            <a:r>
              <a:rPr lang="zh-CN" altLang="en-US" sz="1600" dirty="0" smtClean="0"/>
              <a:t>称为监视哨，为算法设计方便所设。</a:t>
            </a:r>
            <a:endParaRPr lang="zh-CN" altLang="en-US" sz="1600" dirty="0" smtClean="0"/>
          </a:p>
        </p:txBody>
      </p:sp>
      <p:sp>
        <p:nvSpPr>
          <p:cNvPr id="3" name="灯片编号占位符 2"/>
          <p:cNvSpPr>
            <a:spLocks noGrp="1"/>
          </p:cNvSpPr>
          <p:nvPr>
            <p:ph type="sldNum" sz="quarter" idx="12"/>
          </p:nvPr>
        </p:nvSpPr>
        <p:spPr/>
        <p:txBody>
          <a:bodyPr/>
          <a:lstStyle/>
          <a:p>
            <a:pPr>
              <a:defRPr/>
            </a:pPr>
            <a:fld id="{FA11E2A5-89E7-4399-83CD-D27EADF9932F}" type="slidenum">
              <a:rPr lang="en-US" altLang="zh-CN" smtClean="0"/>
            </a:fld>
            <a:endParaRPr lang="en-US" altLang="zh-CN"/>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3" name="Rectangle 2"/>
          <p:cNvSpPr>
            <a:spLocks noGrp="1"/>
          </p:cNvSpPr>
          <p:nvPr>
            <p:ph type="title"/>
          </p:nvPr>
        </p:nvSpPr>
        <p:spPr/>
        <p:txBody>
          <a:bodyPr/>
          <a:lstStyle/>
          <a:p>
            <a:pPr eaLnBrk="1" hangingPunct="1"/>
            <a:r>
              <a:rPr lang="zh-CN" altLang="en-US" smtClean="0"/>
              <a:t>顺序查找</a:t>
            </a:r>
            <a:r>
              <a:rPr lang="en-US" altLang="zh-CN" smtClean="0"/>
              <a:t>(Sequential Search)</a:t>
            </a:r>
            <a:r>
              <a:rPr lang="zh-CN" altLang="en-US" smtClean="0"/>
              <a:t>算法及分析</a:t>
            </a:r>
            <a:endParaRPr lang="zh-CN" altLang="en-US" smtClean="0"/>
          </a:p>
        </p:txBody>
      </p:sp>
      <p:sp>
        <p:nvSpPr>
          <p:cNvPr id="4499459" name="Rectangle 3"/>
          <p:cNvSpPr>
            <a:spLocks noGrp="1"/>
          </p:cNvSpPr>
          <p:nvPr>
            <p:ph type="body" idx="1"/>
          </p:nvPr>
        </p:nvSpPr>
        <p:spPr/>
        <p:txBody>
          <a:bodyPr>
            <a:normAutofit lnSpcReduction="10000"/>
          </a:bodyPr>
          <a:lstStyle/>
          <a:p>
            <a:pPr algn="just" eaLnBrk="1" hangingPunct="1">
              <a:defRPr/>
            </a:pPr>
            <a:r>
              <a:rPr lang="zh-CN" altLang="en-US" sz="1800" b="1"/>
              <a:t>算法思路</a:t>
            </a:r>
            <a:endParaRPr lang="zh-CN" altLang="en-US" sz="1800"/>
          </a:p>
          <a:p>
            <a:pPr algn="just" eaLnBrk="1" hangingPunct="1">
              <a:defRPr/>
            </a:pPr>
            <a:r>
              <a:rPr lang="zh-CN" altLang="en-US" sz="1800"/>
              <a:t>       设给定值为</a:t>
            </a:r>
            <a:r>
              <a:rPr lang="en-US" altLang="zh-CN" sz="1800"/>
              <a:t>k</a:t>
            </a:r>
            <a:r>
              <a:rPr lang="zh-CN" altLang="en-US" sz="1800"/>
              <a:t>，在表</a:t>
            </a:r>
            <a:r>
              <a:rPr lang="en-US" altLang="zh-CN" sz="1800"/>
              <a:t>(R</a:t>
            </a:r>
            <a:r>
              <a:rPr lang="en-US" altLang="zh-CN" sz="1800" baseline="-30000"/>
              <a:t>1</a:t>
            </a:r>
            <a:r>
              <a:rPr lang="en-US" altLang="zh-CN" sz="1800"/>
              <a:t> R</a:t>
            </a:r>
            <a:r>
              <a:rPr lang="en-US" altLang="zh-CN" sz="1800" baseline="-30000"/>
              <a:t>2</a:t>
            </a:r>
            <a:r>
              <a:rPr lang="en-US" altLang="zh-CN" sz="1800">
                <a:latin typeface="Arial" panose="020B0604020202020204"/>
              </a:rPr>
              <a:t>……</a:t>
            </a:r>
            <a:r>
              <a:rPr lang="en-US" altLang="zh-CN" sz="1800"/>
              <a:t>R</a:t>
            </a:r>
            <a:r>
              <a:rPr lang="en-US" altLang="zh-CN" sz="1800" baseline="-30000"/>
              <a:t>n</a:t>
            </a:r>
            <a:r>
              <a:rPr lang="en-US" altLang="zh-CN" sz="1800"/>
              <a:t>)</a:t>
            </a:r>
            <a:r>
              <a:rPr lang="zh-CN" altLang="en-US" sz="1800"/>
              <a:t>中，从</a:t>
            </a:r>
            <a:r>
              <a:rPr lang="en-US" altLang="zh-CN" sz="1800"/>
              <a:t>R</a:t>
            </a:r>
            <a:r>
              <a:rPr lang="en-US" altLang="zh-CN" sz="1800" baseline="-30000"/>
              <a:t>n</a:t>
            </a:r>
            <a:r>
              <a:rPr lang="zh-CN" altLang="en-US" sz="1800"/>
              <a:t>开始，查找</a:t>
            </a:r>
            <a:r>
              <a:rPr lang="en-US" altLang="zh-CN" sz="1800"/>
              <a:t>key=k</a:t>
            </a:r>
            <a:r>
              <a:rPr lang="zh-CN" altLang="en-US" sz="1800"/>
              <a:t>的记录。若存在一个记录</a:t>
            </a:r>
            <a:r>
              <a:rPr lang="en-US" altLang="zh-CN" sz="1800"/>
              <a:t>R</a:t>
            </a:r>
            <a:r>
              <a:rPr lang="en-US" altLang="zh-CN" sz="1800" baseline="-30000"/>
              <a:t>i</a:t>
            </a:r>
            <a:r>
              <a:rPr lang="zh-CN" altLang="en-US" sz="1800"/>
              <a:t>（</a:t>
            </a:r>
            <a:r>
              <a:rPr lang="en-US" altLang="zh-CN" sz="1800"/>
              <a:t>l≤i≤n</a:t>
            </a:r>
            <a:r>
              <a:rPr lang="zh-CN" altLang="en-US" sz="1800"/>
              <a:t>）的</a:t>
            </a:r>
            <a:r>
              <a:rPr lang="en-US" altLang="zh-CN" sz="1800"/>
              <a:t>key</a:t>
            </a:r>
            <a:r>
              <a:rPr lang="zh-CN" altLang="en-US" sz="1800"/>
              <a:t>为</a:t>
            </a:r>
            <a:r>
              <a:rPr lang="en-US" altLang="zh-CN" sz="1800"/>
              <a:t>k</a:t>
            </a:r>
            <a:r>
              <a:rPr lang="zh-CN" altLang="en-US" sz="1800"/>
              <a:t>，则查找成功，返回记录序号</a:t>
            </a:r>
            <a:r>
              <a:rPr lang="en-US" altLang="zh-CN" sz="1800"/>
              <a:t>i</a:t>
            </a:r>
            <a:r>
              <a:rPr lang="zh-CN" altLang="en-US" sz="1800"/>
              <a:t>；否则，查找失败，返回</a:t>
            </a:r>
            <a:r>
              <a:rPr lang="en-US" altLang="zh-CN" sz="1800"/>
              <a:t>0</a:t>
            </a:r>
            <a:r>
              <a:rPr lang="zh-CN" altLang="en-US" sz="1800"/>
              <a:t>。</a:t>
            </a:r>
            <a:endParaRPr lang="zh-CN" altLang="en-US" sz="1800"/>
          </a:p>
          <a:p>
            <a:pPr algn="just" eaLnBrk="1" hangingPunct="1">
              <a:defRPr/>
            </a:pPr>
            <a:r>
              <a:rPr lang="zh-CN" altLang="en-US" sz="1800" b="1"/>
              <a:t>算法描述</a:t>
            </a:r>
            <a:endParaRPr lang="zh-CN" altLang="en-US" sz="1800"/>
          </a:p>
          <a:p>
            <a:pPr algn="just" eaLnBrk="1" hangingPunct="1">
              <a:defRPr/>
            </a:pPr>
            <a:r>
              <a:rPr lang="zh-CN" altLang="en-US" sz="1800"/>
              <a:t>	</a:t>
            </a:r>
            <a:r>
              <a:rPr lang="en-US" altLang="zh-CN" sz="1600"/>
              <a:t>int sqsearch(sqlist r,keytype k)  //</a:t>
            </a:r>
            <a:r>
              <a:rPr lang="zh-CN" altLang="en-US" sz="1600"/>
              <a:t>对表</a:t>
            </a:r>
            <a:r>
              <a:rPr lang="en-US" altLang="zh-CN" sz="1600"/>
              <a:t>r</a:t>
            </a:r>
            <a:r>
              <a:rPr lang="zh-CN" altLang="en-US" sz="1600"/>
              <a:t>顺序查找的算法</a:t>
            </a:r>
            <a:r>
              <a:rPr lang="en-US" altLang="zh-CN" sz="1600"/>
              <a:t>//</a:t>
            </a:r>
            <a:endParaRPr lang="en-US" altLang="zh-CN" sz="1600"/>
          </a:p>
          <a:p>
            <a:pPr algn="just" eaLnBrk="1" hangingPunct="1">
              <a:defRPr/>
            </a:pPr>
            <a:r>
              <a:rPr lang="en-US" altLang="zh-CN" sz="1600"/>
              <a:t>	{ int i;</a:t>
            </a:r>
            <a:endParaRPr lang="en-US" altLang="zh-CN" sz="1600"/>
          </a:p>
          <a:p>
            <a:pPr algn="just" eaLnBrk="1" hangingPunct="1">
              <a:defRPr/>
            </a:pPr>
            <a:r>
              <a:rPr lang="en-US" altLang="zh-CN" sz="1600"/>
              <a:t>	   r.data[0].key=k;  //k</a:t>
            </a:r>
            <a:r>
              <a:rPr lang="zh-CN" altLang="en-US" sz="1600"/>
              <a:t>存入监视哨</a:t>
            </a:r>
            <a:r>
              <a:rPr lang="en-US" altLang="zh-CN" sz="1600"/>
              <a:t>//</a:t>
            </a:r>
            <a:endParaRPr lang="en-US" altLang="zh-CN" sz="1600"/>
          </a:p>
          <a:p>
            <a:pPr algn="just" eaLnBrk="1" hangingPunct="1">
              <a:defRPr/>
            </a:pPr>
            <a:r>
              <a:rPr lang="en-US" altLang="zh-CN" sz="1600"/>
              <a:t>	   i=r.len;  //</a:t>
            </a:r>
            <a:r>
              <a:rPr lang="zh-CN" altLang="en-US" sz="1600"/>
              <a:t>取表长</a:t>
            </a:r>
            <a:r>
              <a:rPr lang="en-US" altLang="zh-CN" sz="1600"/>
              <a:t>//</a:t>
            </a:r>
            <a:endParaRPr lang="en-US" altLang="zh-CN" sz="1600"/>
          </a:p>
          <a:p>
            <a:pPr algn="just" eaLnBrk="1" hangingPunct="1">
              <a:defRPr/>
            </a:pPr>
            <a:r>
              <a:rPr lang="en-US" altLang="zh-CN" sz="1600"/>
              <a:t>	   while(r.data[i].key!=k)</a:t>
            </a:r>
            <a:endParaRPr lang="en-US" altLang="zh-CN" sz="1600"/>
          </a:p>
          <a:p>
            <a:pPr algn="just" eaLnBrk="1" hangingPunct="1">
              <a:defRPr/>
            </a:pPr>
            <a:r>
              <a:rPr lang="en-US" altLang="zh-CN" sz="1600"/>
              <a:t>	      i--;  //</a:t>
            </a:r>
            <a:r>
              <a:rPr lang="zh-CN" altLang="en-US" sz="1600"/>
              <a:t>顺序查找</a:t>
            </a:r>
            <a:r>
              <a:rPr lang="en-US" altLang="zh-CN" sz="1600"/>
              <a:t>//</a:t>
            </a:r>
            <a:endParaRPr lang="en-US" altLang="zh-CN" sz="1600"/>
          </a:p>
          <a:p>
            <a:pPr algn="just" eaLnBrk="1" hangingPunct="1">
              <a:defRPr/>
            </a:pPr>
            <a:r>
              <a:rPr lang="en-US" altLang="zh-CN" sz="1600"/>
              <a:t>	   return(i);</a:t>
            </a:r>
            <a:endParaRPr lang="en-US" altLang="zh-CN" sz="1600"/>
          </a:p>
          <a:p>
            <a:pPr algn="just" eaLnBrk="1" hangingPunct="1">
              <a:defRPr/>
            </a:pPr>
            <a:r>
              <a:rPr lang="en-US" altLang="zh-CN" sz="1600"/>
              <a:t>	}</a:t>
            </a:r>
            <a:endParaRPr lang="en-US" altLang="zh-CN" sz="1600"/>
          </a:p>
          <a:p>
            <a:pPr algn="just" eaLnBrk="1" hangingPunct="1">
              <a:defRPr/>
            </a:pPr>
            <a:r>
              <a:rPr lang="en-US" altLang="zh-CN" sz="1800"/>
              <a:t>           </a:t>
            </a:r>
            <a:r>
              <a:rPr lang="zh-CN" altLang="en-US" sz="1600"/>
              <a:t>算法用了一点技巧：先将</a:t>
            </a:r>
            <a:r>
              <a:rPr lang="en-US" altLang="zh-CN" sz="1600"/>
              <a:t>k</a:t>
            </a:r>
            <a:r>
              <a:rPr lang="zh-CN" altLang="en-US" sz="1600"/>
              <a:t>存入监视哨，若对某个</a:t>
            </a:r>
            <a:r>
              <a:rPr lang="en-US" altLang="zh-CN" sz="1600"/>
              <a:t>i(≠0)</a:t>
            </a:r>
            <a:r>
              <a:rPr lang="zh-CN" altLang="en-US" sz="1600"/>
              <a:t>有</a:t>
            </a:r>
            <a:r>
              <a:rPr lang="en-US" altLang="zh-CN" sz="1600"/>
              <a:t>r.data[i].key=k</a:t>
            </a:r>
            <a:r>
              <a:rPr lang="zh-CN" altLang="en-US" sz="1600"/>
              <a:t>，则查找成功，返回</a:t>
            </a:r>
            <a:r>
              <a:rPr lang="en-US" altLang="zh-CN" sz="1600"/>
              <a:t>i</a:t>
            </a:r>
            <a:r>
              <a:rPr lang="zh-CN" altLang="en-US" sz="1600"/>
              <a:t>；若</a:t>
            </a:r>
            <a:r>
              <a:rPr lang="en-US" altLang="zh-CN" sz="1600"/>
              <a:t>i</a:t>
            </a:r>
            <a:r>
              <a:rPr lang="zh-CN" altLang="en-US" sz="1600"/>
              <a:t>从</a:t>
            </a:r>
            <a:r>
              <a:rPr lang="en-US" altLang="zh-CN" sz="1600"/>
              <a:t>n</a:t>
            </a:r>
            <a:r>
              <a:rPr lang="zh-CN" altLang="en-US" sz="1600"/>
              <a:t>递减到</a:t>
            </a:r>
            <a:r>
              <a:rPr lang="en-US" altLang="zh-CN" sz="1600"/>
              <a:t>1</a:t>
            </a:r>
            <a:r>
              <a:rPr lang="zh-CN" altLang="en-US" sz="1600"/>
              <a:t>都无记录的</a:t>
            </a:r>
            <a:r>
              <a:rPr lang="en-US" altLang="zh-CN" sz="1600"/>
              <a:t>key</a:t>
            </a:r>
            <a:r>
              <a:rPr lang="zh-CN" altLang="en-US" sz="1600"/>
              <a:t>为</a:t>
            </a:r>
            <a:r>
              <a:rPr lang="en-US" altLang="zh-CN" sz="1600"/>
              <a:t>k</a:t>
            </a:r>
            <a:r>
              <a:rPr lang="zh-CN" altLang="en-US" sz="1600"/>
              <a:t>，</a:t>
            </a:r>
            <a:r>
              <a:rPr lang="en-US" altLang="zh-CN" sz="1600"/>
              <a:t>i</a:t>
            </a:r>
            <a:r>
              <a:rPr lang="zh-CN" altLang="en-US" sz="1600"/>
              <a:t>再减</a:t>
            </a:r>
            <a:r>
              <a:rPr lang="en-US" altLang="zh-CN" sz="1600"/>
              <a:t>1</a:t>
            </a:r>
            <a:r>
              <a:rPr lang="zh-CN" altLang="en-US" sz="1600"/>
              <a:t>为</a:t>
            </a:r>
            <a:r>
              <a:rPr lang="en-US" altLang="zh-CN" sz="1600"/>
              <a:t>0</a:t>
            </a:r>
            <a:r>
              <a:rPr lang="zh-CN" altLang="en-US" sz="1600"/>
              <a:t>时，必有</a:t>
            </a:r>
            <a:r>
              <a:rPr lang="en-US" altLang="zh-CN" sz="1600"/>
              <a:t>r.data[0].key=k</a:t>
            </a:r>
            <a:r>
              <a:rPr lang="zh-CN" altLang="en-US" sz="1600"/>
              <a:t>，说明查找失败，返回</a:t>
            </a:r>
            <a:r>
              <a:rPr lang="en-US" altLang="zh-CN" sz="1600"/>
              <a:t>i=0</a:t>
            </a:r>
            <a:r>
              <a:rPr lang="zh-CN" altLang="en-US" sz="1600"/>
              <a:t>。 </a:t>
            </a:r>
            <a:endParaRPr lang="zh-CN" altLang="en-US" sz="1600"/>
          </a:p>
          <a:p>
            <a:pPr eaLnBrk="1" hangingPunct="1">
              <a:defRPr/>
            </a:pPr>
            <a:endParaRPr lang="en-US" altLang="zh-CN" sz="1600"/>
          </a:p>
        </p:txBody>
      </p:sp>
      <p:sp>
        <p:nvSpPr>
          <p:cNvPr id="3" name="灯片编号占位符 2"/>
          <p:cNvSpPr>
            <a:spLocks noGrp="1"/>
          </p:cNvSpPr>
          <p:nvPr>
            <p:ph type="sldNum" sz="quarter" idx="12"/>
          </p:nvPr>
        </p:nvSpPr>
        <p:spPr/>
        <p:txBody>
          <a:bodyPr/>
          <a:lstStyle/>
          <a:p>
            <a:pPr>
              <a:defRPr/>
            </a:pPr>
            <a:fld id="{83CCC86D-CA85-4F9F-BF2F-9B1D3830F25D}" type="slidenum">
              <a:rPr lang="en-US" altLang="zh-CN" smtClean="0"/>
            </a:fld>
            <a:endParaRPr lang="en-US" altLang="zh-CN"/>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7" name="Rectangle 2"/>
          <p:cNvSpPr>
            <a:spLocks noGrp="1"/>
          </p:cNvSpPr>
          <p:nvPr>
            <p:ph type="title"/>
          </p:nvPr>
        </p:nvSpPr>
        <p:spPr/>
        <p:txBody>
          <a:bodyPr/>
          <a:lstStyle/>
          <a:p>
            <a:pPr eaLnBrk="1" hangingPunct="1"/>
            <a:r>
              <a:rPr lang="zh-CN" altLang="en-US" smtClean="0"/>
              <a:t>顺序查找</a:t>
            </a:r>
            <a:r>
              <a:rPr lang="en-US" altLang="zh-CN" smtClean="0"/>
              <a:t>(Sequential Search)</a:t>
            </a:r>
            <a:r>
              <a:rPr lang="zh-CN" altLang="en-US" smtClean="0"/>
              <a:t>算法及分析</a:t>
            </a:r>
            <a:endParaRPr lang="zh-CN" altLang="en-US" smtClean="0"/>
          </a:p>
        </p:txBody>
      </p:sp>
      <p:sp>
        <p:nvSpPr>
          <p:cNvPr id="311298" name="Rectangle 3"/>
          <p:cNvSpPr>
            <a:spLocks noGrp="1"/>
          </p:cNvSpPr>
          <p:nvPr>
            <p:ph type="body" idx="1"/>
          </p:nvPr>
        </p:nvSpPr>
        <p:spPr/>
        <p:txBody>
          <a:bodyPr/>
          <a:lstStyle/>
          <a:p>
            <a:pPr algn="just" eaLnBrk="1" hangingPunct="1"/>
            <a:r>
              <a:rPr lang="zh-CN" altLang="en-US" sz="1800" b="1" smtClean="0"/>
              <a:t>算法分析</a:t>
            </a:r>
            <a:r>
              <a:rPr lang="zh-CN" altLang="en-US" sz="1800" smtClean="0"/>
              <a:t> </a:t>
            </a:r>
            <a:endParaRPr lang="zh-CN" altLang="en-US" sz="1800" smtClean="0"/>
          </a:p>
          <a:p>
            <a:pPr algn="just" eaLnBrk="1" hangingPunct="1"/>
            <a:r>
              <a:rPr lang="zh-CN" altLang="en-US" sz="1800" smtClean="0"/>
              <a:t> 设</a:t>
            </a:r>
            <a:r>
              <a:rPr lang="en-US" altLang="zh-CN" sz="1800" smtClean="0"/>
              <a:t>C</a:t>
            </a:r>
            <a:r>
              <a:rPr lang="en-US" altLang="zh-CN" sz="1800" baseline="-30000" smtClean="0"/>
              <a:t>i</a:t>
            </a:r>
            <a:r>
              <a:rPr lang="en-US" altLang="zh-CN" sz="1800" smtClean="0"/>
              <a:t>(1≤i≤n)</a:t>
            </a:r>
            <a:r>
              <a:rPr lang="zh-CN" altLang="en-US" sz="1800" smtClean="0"/>
              <a:t>为查找第</a:t>
            </a:r>
            <a:r>
              <a:rPr lang="en-US" altLang="zh-CN" sz="1800" smtClean="0"/>
              <a:t>i</a:t>
            </a:r>
            <a:r>
              <a:rPr lang="zh-CN" altLang="en-US" sz="1800" smtClean="0"/>
              <a:t>记录的</a:t>
            </a:r>
            <a:r>
              <a:rPr lang="en-US" altLang="zh-CN" sz="1800" smtClean="0"/>
              <a:t>key</a:t>
            </a:r>
            <a:r>
              <a:rPr lang="zh-CN" altLang="en-US" sz="1800" smtClean="0"/>
              <a:t>比较次数</a:t>
            </a:r>
            <a:r>
              <a:rPr lang="en-US" altLang="zh-CN" sz="1800" smtClean="0"/>
              <a:t>(</a:t>
            </a:r>
            <a:r>
              <a:rPr lang="zh-CN" altLang="en-US" sz="1800" smtClean="0"/>
              <a:t>或查找次数</a:t>
            </a:r>
            <a:r>
              <a:rPr lang="en-US" altLang="zh-CN" sz="1800" smtClean="0"/>
              <a:t>)</a:t>
            </a:r>
            <a:r>
              <a:rPr lang="zh-CN" altLang="en-US" sz="1800" smtClean="0"/>
              <a:t>：</a:t>
            </a:r>
            <a:endParaRPr lang="zh-CN" altLang="en-US" sz="1800" smtClean="0"/>
          </a:p>
          <a:p>
            <a:pPr algn="just" eaLnBrk="1" hangingPunct="1"/>
            <a:r>
              <a:rPr lang="zh-CN" altLang="en-US" sz="1800" smtClean="0"/>
              <a:t>		若</a:t>
            </a:r>
            <a:r>
              <a:rPr lang="en-US" altLang="zh-CN" sz="1800" smtClean="0"/>
              <a:t>r.data[n].key=k</a:t>
            </a:r>
            <a:r>
              <a:rPr lang="zh-CN" altLang="en-US" sz="1800" smtClean="0"/>
              <a:t>，       </a:t>
            </a:r>
            <a:r>
              <a:rPr lang="en-US" altLang="zh-CN" sz="1800" smtClean="0"/>
              <a:t>C</a:t>
            </a:r>
            <a:r>
              <a:rPr lang="en-US" altLang="zh-CN" sz="1800" baseline="-30000" smtClean="0"/>
              <a:t>n</a:t>
            </a:r>
            <a:r>
              <a:rPr lang="en-US" altLang="zh-CN" sz="1800" smtClean="0"/>
              <a:t>=1</a:t>
            </a:r>
            <a:r>
              <a:rPr lang="zh-CN" altLang="en-US" sz="1800" smtClean="0"/>
              <a:t>；</a:t>
            </a:r>
            <a:endParaRPr lang="zh-CN" altLang="en-US" sz="1800" smtClean="0"/>
          </a:p>
          <a:p>
            <a:pPr algn="just" eaLnBrk="1" hangingPunct="1"/>
            <a:r>
              <a:rPr lang="zh-CN" altLang="en-US" sz="1800" smtClean="0"/>
              <a:t>		若</a:t>
            </a:r>
            <a:r>
              <a:rPr lang="en-US" altLang="zh-CN" sz="1800" smtClean="0"/>
              <a:t>r.data[n-1].key=k</a:t>
            </a:r>
            <a:r>
              <a:rPr lang="zh-CN" altLang="en-US" sz="1800" smtClean="0"/>
              <a:t>，    </a:t>
            </a:r>
            <a:r>
              <a:rPr lang="en-US" altLang="zh-CN" sz="1800" smtClean="0"/>
              <a:t>C</a:t>
            </a:r>
            <a:r>
              <a:rPr lang="en-US" altLang="zh-CN" sz="1800" baseline="-30000" smtClean="0"/>
              <a:t>n-1</a:t>
            </a:r>
            <a:r>
              <a:rPr lang="en-US" altLang="zh-CN" sz="1800" smtClean="0"/>
              <a:t>=2</a:t>
            </a:r>
            <a:r>
              <a:rPr lang="zh-CN" altLang="en-US" sz="1800" smtClean="0"/>
              <a:t>；</a:t>
            </a:r>
            <a:endParaRPr lang="zh-CN" altLang="en-US" sz="1800" smtClean="0"/>
          </a:p>
          <a:p>
            <a:pPr algn="just" eaLnBrk="1" hangingPunct="1"/>
            <a:r>
              <a:rPr lang="zh-CN" altLang="en-US" sz="1800" smtClean="0"/>
              <a:t>       		    </a:t>
            </a:r>
            <a:r>
              <a:rPr lang="en-US" altLang="zh-CN" sz="1800" smtClean="0">
                <a:latin typeface="Arial" panose="020B0604020202020204" pitchFamily="34" charset="0"/>
              </a:rPr>
              <a:t>……</a:t>
            </a:r>
            <a:endParaRPr lang="en-US" altLang="zh-CN" sz="1800" smtClean="0"/>
          </a:p>
          <a:p>
            <a:pPr algn="just" eaLnBrk="1" hangingPunct="1"/>
            <a:r>
              <a:rPr lang="en-US" altLang="zh-CN" sz="1800" smtClean="0"/>
              <a:t>		</a:t>
            </a:r>
            <a:r>
              <a:rPr lang="zh-CN" altLang="en-US" sz="1800" smtClean="0"/>
              <a:t>若</a:t>
            </a:r>
            <a:r>
              <a:rPr lang="en-US" altLang="zh-CN" sz="1800" smtClean="0"/>
              <a:t>r.data[i].key=k</a:t>
            </a:r>
            <a:r>
              <a:rPr lang="zh-CN" altLang="en-US" sz="1800" smtClean="0"/>
              <a:t>，        </a:t>
            </a:r>
            <a:r>
              <a:rPr lang="en-US" altLang="zh-CN" sz="1800" smtClean="0"/>
              <a:t>C</a:t>
            </a:r>
            <a:r>
              <a:rPr lang="en-US" altLang="zh-CN" sz="1800" baseline="-30000" smtClean="0"/>
              <a:t>i</a:t>
            </a:r>
            <a:r>
              <a:rPr lang="en-US" altLang="zh-CN" sz="1800" smtClean="0"/>
              <a:t>=n-i+1</a:t>
            </a:r>
            <a:r>
              <a:rPr lang="zh-CN" altLang="en-US" sz="1800" smtClean="0"/>
              <a:t>；</a:t>
            </a:r>
            <a:endParaRPr lang="zh-CN" altLang="en-US" sz="1800" smtClean="0"/>
          </a:p>
          <a:p>
            <a:pPr algn="just" eaLnBrk="1" hangingPunct="1"/>
            <a:r>
              <a:rPr lang="zh-CN" altLang="en-US" sz="1800" smtClean="0"/>
              <a:t>       		    </a:t>
            </a:r>
            <a:r>
              <a:rPr lang="en-US" altLang="zh-CN" sz="1800" smtClean="0">
                <a:latin typeface="Arial" panose="020B0604020202020204" pitchFamily="34" charset="0"/>
              </a:rPr>
              <a:t>……</a:t>
            </a:r>
            <a:endParaRPr lang="en-US" altLang="zh-CN" sz="1800" smtClean="0"/>
          </a:p>
          <a:p>
            <a:pPr algn="just" eaLnBrk="1" hangingPunct="1"/>
            <a:r>
              <a:rPr lang="en-US" altLang="zh-CN" sz="1800" smtClean="0"/>
              <a:t>		</a:t>
            </a:r>
            <a:r>
              <a:rPr lang="zh-CN" altLang="en-US" sz="1800" smtClean="0"/>
              <a:t>若</a:t>
            </a:r>
            <a:r>
              <a:rPr lang="en-US" altLang="zh-CN" sz="1800" smtClean="0"/>
              <a:t>r.data[1].key=k</a:t>
            </a:r>
            <a:r>
              <a:rPr lang="zh-CN" altLang="en-US" sz="1800" smtClean="0"/>
              <a:t>，       </a:t>
            </a:r>
            <a:r>
              <a:rPr lang="en-US" altLang="zh-CN" sz="1800" smtClean="0"/>
              <a:t>C</a:t>
            </a:r>
            <a:r>
              <a:rPr lang="en-US" altLang="zh-CN" sz="1800" baseline="-30000" smtClean="0"/>
              <a:t>1</a:t>
            </a:r>
            <a:r>
              <a:rPr lang="en-US" altLang="zh-CN" sz="1800" smtClean="0"/>
              <a:t>=n</a:t>
            </a:r>
            <a:endParaRPr lang="en-US" altLang="zh-CN" sz="1800" smtClean="0"/>
          </a:p>
          <a:p>
            <a:pPr algn="just" eaLnBrk="1" hangingPunct="1"/>
            <a:endParaRPr lang="en-US" altLang="zh-CN" sz="1800" smtClean="0"/>
          </a:p>
          <a:p>
            <a:pPr algn="just" eaLnBrk="1" hangingPunct="1"/>
            <a:endParaRPr lang="en-US" altLang="zh-CN" sz="1800" smtClean="0"/>
          </a:p>
          <a:p>
            <a:pPr algn="just" eaLnBrk="1" hangingPunct="1"/>
            <a:r>
              <a:rPr lang="zh-CN" altLang="en-US" sz="1800" smtClean="0"/>
              <a:t>故</a:t>
            </a:r>
            <a:r>
              <a:rPr lang="en-US" altLang="zh-CN" sz="1800" smtClean="0"/>
              <a:t>ASL=O(n)</a:t>
            </a:r>
            <a:r>
              <a:rPr lang="zh-CN" altLang="en-US" sz="1800" smtClean="0"/>
              <a:t>。而查找失败时，查找次数等于</a:t>
            </a:r>
            <a:r>
              <a:rPr lang="en-US" altLang="zh-CN" sz="1800" smtClean="0"/>
              <a:t>n+l</a:t>
            </a:r>
            <a:r>
              <a:rPr lang="zh-CN" altLang="en-US" sz="1800" smtClean="0"/>
              <a:t>，同样为</a:t>
            </a:r>
            <a:r>
              <a:rPr lang="en-US" altLang="zh-CN" sz="1800" smtClean="0"/>
              <a:t>O(n)</a:t>
            </a:r>
            <a:r>
              <a:rPr lang="zh-CN" altLang="en-US" sz="1800" smtClean="0"/>
              <a:t>。</a:t>
            </a:r>
            <a:endParaRPr lang="zh-CN" altLang="en-US" sz="1800" smtClean="0"/>
          </a:p>
          <a:p>
            <a:pPr algn="just" eaLnBrk="1" hangingPunct="1"/>
            <a:r>
              <a:rPr lang="zh-CN" altLang="en-US" sz="1800" smtClean="0"/>
              <a:t>对查找算法，若</a:t>
            </a:r>
            <a:r>
              <a:rPr lang="en-US" altLang="zh-CN" sz="1800" smtClean="0"/>
              <a:t>ASL=O(n)</a:t>
            </a:r>
            <a:r>
              <a:rPr lang="zh-CN" altLang="en-US" sz="1800" smtClean="0"/>
              <a:t>，则效率是最低的，意味着查找某记录几乎要扫描整个表，当表长</a:t>
            </a:r>
            <a:r>
              <a:rPr lang="en-US" altLang="zh-CN" sz="1800" smtClean="0"/>
              <a:t>n</a:t>
            </a:r>
            <a:r>
              <a:rPr lang="zh-CN" altLang="en-US" sz="1800" smtClean="0"/>
              <a:t>很大时，会令人无法忍受。下面关于查找的一些讨论，大多都是围绕降低算法的</a:t>
            </a:r>
            <a:r>
              <a:rPr lang="en-US" altLang="zh-CN" sz="1800" smtClean="0"/>
              <a:t>ASL</a:t>
            </a:r>
            <a:r>
              <a:rPr lang="zh-CN" altLang="en-US" sz="1800" smtClean="0"/>
              <a:t>量级而展开的。</a:t>
            </a:r>
            <a:endParaRPr lang="zh-CN" altLang="en-US" sz="1800" smtClean="0"/>
          </a:p>
        </p:txBody>
      </p:sp>
      <p:sp>
        <p:nvSpPr>
          <p:cNvPr id="3" name="灯片编号占位符 2"/>
          <p:cNvSpPr>
            <a:spLocks noGrp="1"/>
          </p:cNvSpPr>
          <p:nvPr>
            <p:ph type="sldNum" sz="quarter" idx="12"/>
          </p:nvPr>
        </p:nvSpPr>
        <p:spPr/>
        <p:txBody>
          <a:bodyPr/>
          <a:lstStyle/>
          <a:p>
            <a:pPr>
              <a:defRPr/>
            </a:pPr>
            <a:fld id="{B848C98C-6717-4CA9-BC8D-B1725BDEFB32}" type="slidenum">
              <a:rPr lang="en-US" altLang="zh-CN" smtClean="0"/>
            </a:fld>
            <a:endParaRPr lang="en-US" altLang="zh-CN"/>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4" name="Rectangle 2"/>
          <p:cNvSpPr>
            <a:spLocks noGrp="1"/>
          </p:cNvSpPr>
          <p:nvPr>
            <p:ph type="title"/>
          </p:nvPr>
        </p:nvSpPr>
        <p:spPr/>
        <p:txBody>
          <a:bodyPr/>
          <a:lstStyle/>
          <a:p>
            <a:pPr eaLnBrk="1" hangingPunct="1"/>
            <a:r>
              <a:rPr lang="zh-CN" altLang="en-US" smtClean="0"/>
              <a:t>折半查找算法及分析</a:t>
            </a:r>
            <a:endParaRPr lang="zh-CN" altLang="en-US" smtClean="0"/>
          </a:p>
        </p:txBody>
      </p:sp>
      <p:sp>
        <p:nvSpPr>
          <p:cNvPr id="3085" name="Rectangle 3"/>
          <p:cNvSpPr>
            <a:spLocks noGrp="1"/>
          </p:cNvSpPr>
          <p:nvPr>
            <p:ph type="body" idx="1"/>
          </p:nvPr>
        </p:nvSpPr>
        <p:spPr/>
        <p:txBody>
          <a:bodyPr/>
          <a:lstStyle/>
          <a:p>
            <a:pPr algn="just" eaLnBrk="1" hangingPunct="1"/>
            <a:r>
              <a:rPr lang="zh-CN" altLang="en-US" sz="2000" smtClean="0">
                <a:latin typeface="宋体" panose="02010600030101010101" pitchFamily="2" charset="-122"/>
              </a:rPr>
              <a:t>当记录的</a:t>
            </a:r>
            <a:r>
              <a:rPr lang="en-US" altLang="zh-CN" sz="2000" smtClean="0">
                <a:latin typeface="宋体" panose="02010600030101010101" pitchFamily="2" charset="-122"/>
              </a:rPr>
              <a:t>key</a:t>
            </a:r>
            <a:r>
              <a:rPr lang="zh-CN" altLang="en-US" sz="2000" smtClean="0">
                <a:latin typeface="宋体" panose="02010600030101010101" pitchFamily="2" charset="-122"/>
              </a:rPr>
              <a:t>按关系≤或≥有序时，即：</a:t>
            </a:r>
            <a:endParaRPr lang="zh-CN" altLang="en-US" sz="2000" smtClean="0">
              <a:latin typeface="宋体" panose="02010600030101010101" pitchFamily="2" charset="-122"/>
            </a:endParaRPr>
          </a:p>
          <a:p>
            <a:pPr algn="just" eaLnBrk="1" hangingPunct="1"/>
            <a:r>
              <a:rPr lang="en-US" altLang="zh-CN" sz="2000" smtClean="0">
                <a:latin typeface="宋体" panose="02010600030101010101" pitchFamily="2" charset="-122"/>
              </a:rPr>
              <a:t>R</a:t>
            </a:r>
            <a:r>
              <a:rPr lang="en-US" altLang="zh-CN" sz="2000" baseline="-30000" smtClean="0">
                <a:latin typeface="宋体" panose="02010600030101010101" pitchFamily="2" charset="-122"/>
              </a:rPr>
              <a:t>1</a:t>
            </a:r>
            <a:r>
              <a:rPr lang="en-US" altLang="zh-CN" sz="2000" smtClean="0">
                <a:latin typeface="宋体" panose="02010600030101010101" pitchFamily="2" charset="-122"/>
              </a:rPr>
              <a:t>.key≤R</a:t>
            </a:r>
            <a:r>
              <a:rPr lang="en-US" altLang="zh-CN" sz="2000" baseline="-30000" smtClean="0">
                <a:latin typeface="宋体" panose="02010600030101010101" pitchFamily="2" charset="-122"/>
              </a:rPr>
              <a:t>2</a:t>
            </a:r>
            <a:r>
              <a:rPr lang="en-US" altLang="zh-CN" sz="2000" smtClean="0">
                <a:latin typeface="宋体" panose="02010600030101010101" pitchFamily="2" charset="-122"/>
              </a:rPr>
              <a:t>.key≤……≤R</a:t>
            </a:r>
            <a:r>
              <a:rPr lang="en-US" altLang="zh-CN" sz="2000" baseline="-30000" smtClean="0">
                <a:latin typeface="宋体" panose="02010600030101010101" pitchFamily="2" charset="-122"/>
              </a:rPr>
              <a:t>n</a:t>
            </a:r>
            <a:r>
              <a:rPr lang="en-US" altLang="zh-CN" sz="2000" smtClean="0">
                <a:latin typeface="宋体" panose="02010600030101010101" pitchFamily="2" charset="-122"/>
              </a:rPr>
              <a:t>.key (</a:t>
            </a:r>
            <a:r>
              <a:rPr lang="zh-CN" altLang="en-US" sz="2000" smtClean="0">
                <a:latin typeface="宋体" panose="02010600030101010101" pitchFamily="2" charset="-122"/>
              </a:rPr>
              <a:t>升序</a:t>
            </a:r>
            <a:r>
              <a:rPr lang="en-US" altLang="zh-CN" sz="2000" smtClean="0">
                <a:latin typeface="宋体" panose="02010600030101010101" pitchFamily="2" charset="-122"/>
              </a:rPr>
              <a:t>)</a:t>
            </a:r>
            <a:endParaRPr lang="en-US" altLang="zh-CN" sz="2000" smtClean="0">
              <a:latin typeface="宋体" panose="02010600030101010101" pitchFamily="2" charset="-122"/>
            </a:endParaRPr>
          </a:p>
          <a:p>
            <a:pPr algn="just" eaLnBrk="1" hangingPunct="1"/>
            <a:r>
              <a:rPr lang="zh-CN" altLang="en-US" sz="2000" smtClean="0">
                <a:latin typeface="宋体" panose="02010600030101010101" pitchFamily="2" charset="-122"/>
              </a:rPr>
              <a:t>或  </a:t>
            </a:r>
            <a:r>
              <a:rPr lang="en-US" altLang="zh-CN" sz="2000" smtClean="0">
                <a:latin typeface="宋体" panose="02010600030101010101" pitchFamily="2" charset="-122"/>
              </a:rPr>
              <a:t>R</a:t>
            </a:r>
            <a:r>
              <a:rPr lang="en-US" altLang="zh-CN" sz="2000" baseline="-30000" smtClean="0">
                <a:latin typeface="宋体" panose="02010600030101010101" pitchFamily="2" charset="-122"/>
              </a:rPr>
              <a:t>1</a:t>
            </a:r>
            <a:r>
              <a:rPr lang="en-US" altLang="zh-CN" sz="2000" smtClean="0">
                <a:latin typeface="宋体" panose="02010600030101010101" pitchFamily="2" charset="-122"/>
              </a:rPr>
              <a:t>.key≥R</a:t>
            </a:r>
            <a:r>
              <a:rPr lang="en-US" altLang="zh-CN" sz="2000" baseline="-30000" smtClean="0">
                <a:latin typeface="宋体" panose="02010600030101010101" pitchFamily="2" charset="-122"/>
              </a:rPr>
              <a:t>2</a:t>
            </a:r>
            <a:r>
              <a:rPr lang="en-US" altLang="zh-CN" sz="2000" smtClean="0">
                <a:latin typeface="宋体" panose="02010600030101010101" pitchFamily="2" charset="-122"/>
              </a:rPr>
              <a:t>.key≥……≥R</a:t>
            </a:r>
            <a:r>
              <a:rPr lang="en-US" altLang="zh-CN" sz="2000" baseline="-30000" smtClean="0">
                <a:latin typeface="宋体" panose="02010600030101010101" pitchFamily="2" charset="-122"/>
              </a:rPr>
              <a:t>n</a:t>
            </a:r>
            <a:r>
              <a:rPr lang="en-US" altLang="zh-CN" sz="2000" smtClean="0">
                <a:latin typeface="宋体" panose="02010600030101010101" pitchFamily="2" charset="-122"/>
              </a:rPr>
              <a:t>.key (</a:t>
            </a:r>
            <a:r>
              <a:rPr lang="zh-CN" altLang="en-US" sz="2000" smtClean="0">
                <a:latin typeface="宋体" panose="02010600030101010101" pitchFamily="2" charset="-122"/>
              </a:rPr>
              <a:t>降序</a:t>
            </a:r>
            <a:r>
              <a:rPr lang="en-US" altLang="zh-CN" sz="2000" smtClean="0">
                <a:latin typeface="宋体" panose="02010600030101010101" pitchFamily="2" charset="-122"/>
              </a:rPr>
              <a:t>)</a:t>
            </a:r>
            <a:endParaRPr lang="en-US" altLang="zh-CN" sz="2000" smtClean="0">
              <a:latin typeface="宋体" panose="02010600030101010101" pitchFamily="2" charset="-122"/>
            </a:endParaRPr>
          </a:p>
          <a:p>
            <a:pPr algn="just" eaLnBrk="1" hangingPunct="1"/>
            <a:r>
              <a:rPr lang="zh-CN" altLang="en-US" sz="2000" b="1" smtClean="0">
                <a:latin typeface="宋体" panose="02010600030101010101" pitchFamily="2" charset="-122"/>
              </a:rPr>
              <a:t>算法思路</a:t>
            </a:r>
            <a:endParaRPr lang="zh-CN" altLang="en-US" sz="2000" b="1" smtClean="0">
              <a:latin typeface="宋体" panose="02010600030101010101" pitchFamily="2" charset="-122"/>
            </a:endParaRPr>
          </a:p>
          <a:p>
            <a:pPr algn="just" eaLnBrk="1" hangingPunct="1"/>
            <a:r>
              <a:rPr lang="zh-CN" altLang="en-US" sz="2000" smtClean="0">
                <a:latin typeface="宋体" panose="02010600030101010101" pitchFamily="2" charset="-122"/>
              </a:rPr>
              <a:t>对给定值</a:t>
            </a:r>
            <a:r>
              <a:rPr lang="en-US" altLang="zh-CN" sz="2000" smtClean="0">
                <a:latin typeface="宋体" panose="02010600030101010101" pitchFamily="2" charset="-122"/>
              </a:rPr>
              <a:t>k</a:t>
            </a:r>
            <a:r>
              <a:rPr lang="zh-CN" altLang="en-US" sz="2000" smtClean="0">
                <a:latin typeface="宋体" panose="02010600030101010101" pitchFamily="2" charset="-122"/>
              </a:rPr>
              <a:t>，逐步确定待查记录所在区间，每次将搜索空间减少一半</a:t>
            </a:r>
            <a:r>
              <a:rPr lang="en-US" altLang="zh-CN" sz="2000" smtClean="0">
                <a:latin typeface="宋体" panose="02010600030101010101" pitchFamily="2" charset="-122"/>
              </a:rPr>
              <a:t>(</a:t>
            </a:r>
            <a:r>
              <a:rPr lang="zh-CN" altLang="en-US" sz="2000" smtClean="0">
                <a:latin typeface="宋体" panose="02010600030101010101" pitchFamily="2" charset="-122"/>
              </a:rPr>
              <a:t>折半</a:t>
            </a:r>
            <a:r>
              <a:rPr lang="en-US" altLang="zh-CN" sz="2000" smtClean="0">
                <a:latin typeface="宋体" panose="02010600030101010101" pitchFamily="2" charset="-122"/>
              </a:rPr>
              <a:t>)</a:t>
            </a:r>
            <a:r>
              <a:rPr lang="zh-CN" altLang="en-US" sz="2000" smtClean="0">
                <a:latin typeface="宋体" panose="02010600030101010101" pitchFamily="2" charset="-122"/>
              </a:rPr>
              <a:t>，直到查找成功或失败为止。</a:t>
            </a:r>
            <a:endParaRPr lang="zh-CN" altLang="en-US" sz="2000" smtClean="0">
              <a:latin typeface="宋体" panose="02010600030101010101" pitchFamily="2" charset="-122"/>
            </a:endParaRPr>
          </a:p>
          <a:p>
            <a:pPr algn="just" eaLnBrk="1" hangingPunct="1"/>
            <a:r>
              <a:rPr lang="zh-CN" altLang="en-US" sz="2000" smtClean="0">
                <a:latin typeface="宋体" panose="02010600030101010101" pitchFamily="2" charset="-122"/>
              </a:rPr>
              <a:t>设两个指针</a:t>
            </a:r>
            <a:r>
              <a:rPr lang="en-US" altLang="zh-CN" sz="2000" smtClean="0">
                <a:latin typeface="宋体" panose="02010600030101010101" pitchFamily="2" charset="-122"/>
              </a:rPr>
              <a:t>(</a:t>
            </a:r>
            <a:r>
              <a:rPr lang="zh-CN" altLang="en-US" sz="2000" smtClean="0">
                <a:latin typeface="宋体" panose="02010600030101010101" pitchFamily="2" charset="-122"/>
              </a:rPr>
              <a:t>或游标</a:t>
            </a:r>
            <a:r>
              <a:rPr lang="en-US" altLang="zh-CN" sz="2000" smtClean="0">
                <a:latin typeface="宋体" panose="02010600030101010101" pitchFamily="2" charset="-122"/>
              </a:rPr>
              <a:t>)low</a:t>
            </a:r>
            <a:r>
              <a:rPr lang="zh-CN" altLang="en-US" sz="2000" smtClean="0">
                <a:latin typeface="宋体" panose="02010600030101010101" pitchFamily="2" charset="-122"/>
              </a:rPr>
              <a:t>、</a:t>
            </a:r>
            <a:r>
              <a:rPr lang="en-US" altLang="zh-CN" sz="2000" smtClean="0">
                <a:latin typeface="宋体" panose="02010600030101010101" pitchFamily="2" charset="-122"/>
              </a:rPr>
              <a:t>high</a:t>
            </a:r>
            <a:r>
              <a:rPr lang="zh-CN" altLang="en-US" sz="2000" smtClean="0">
                <a:latin typeface="宋体" panose="02010600030101010101" pitchFamily="2" charset="-122"/>
              </a:rPr>
              <a:t>，分别指向当前待查找表的上界</a:t>
            </a:r>
            <a:r>
              <a:rPr lang="en-US" altLang="zh-CN" sz="2000" smtClean="0">
                <a:latin typeface="宋体" panose="02010600030101010101" pitchFamily="2" charset="-122"/>
              </a:rPr>
              <a:t>(</a:t>
            </a:r>
            <a:r>
              <a:rPr lang="zh-CN" altLang="en-US" sz="2000" smtClean="0">
                <a:latin typeface="宋体" panose="02010600030101010101" pitchFamily="2" charset="-122"/>
              </a:rPr>
              <a:t>表头</a:t>
            </a:r>
            <a:r>
              <a:rPr lang="en-US" altLang="zh-CN" sz="2000" smtClean="0">
                <a:latin typeface="宋体" panose="02010600030101010101" pitchFamily="2" charset="-122"/>
              </a:rPr>
              <a:t>)</a:t>
            </a:r>
            <a:r>
              <a:rPr lang="zh-CN" altLang="en-US" sz="2000" smtClean="0">
                <a:latin typeface="宋体" panose="02010600030101010101" pitchFamily="2" charset="-122"/>
              </a:rPr>
              <a:t>和下界</a:t>
            </a:r>
            <a:r>
              <a:rPr lang="en-US" altLang="zh-CN" sz="2000" smtClean="0">
                <a:latin typeface="宋体" panose="02010600030101010101" pitchFamily="2" charset="-122"/>
              </a:rPr>
              <a:t>(</a:t>
            </a:r>
            <a:r>
              <a:rPr lang="zh-CN" altLang="en-US" sz="2000" smtClean="0">
                <a:latin typeface="宋体" panose="02010600030101010101" pitchFamily="2" charset="-122"/>
              </a:rPr>
              <a:t>表尾</a:t>
            </a:r>
            <a:r>
              <a:rPr lang="en-US" altLang="zh-CN" sz="2000" smtClean="0">
                <a:latin typeface="宋体" panose="02010600030101010101" pitchFamily="2" charset="-122"/>
              </a:rPr>
              <a:t>)</a:t>
            </a:r>
            <a:r>
              <a:rPr lang="zh-CN" altLang="en-US" sz="2000" smtClean="0">
                <a:latin typeface="宋体" panose="02010600030101010101" pitchFamily="2" charset="-122"/>
              </a:rPr>
              <a:t>。对于表</a:t>
            </a:r>
            <a:r>
              <a:rPr lang="en-US" altLang="zh-CN" sz="2000" smtClean="0">
                <a:latin typeface="宋体" panose="02010600030101010101" pitchFamily="2" charset="-122"/>
              </a:rPr>
              <a:t>(R</a:t>
            </a:r>
            <a:r>
              <a:rPr lang="en-US" altLang="zh-CN" sz="2000" baseline="-30000" smtClean="0">
                <a:latin typeface="宋体" panose="02010600030101010101" pitchFamily="2" charset="-122"/>
              </a:rPr>
              <a:t>1</a:t>
            </a:r>
            <a:r>
              <a:rPr lang="en-US" altLang="zh-CN" sz="2000" smtClean="0">
                <a:latin typeface="宋体" panose="02010600030101010101" pitchFamily="2" charset="-122"/>
              </a:rPr>
              <a:t> R</a:t>
            </a:r>
            <a:r>
              <a:rPr lang="en-US" altLang="zh-CN" sz="2000" baseline="-30000" smtClean="0">
                <a:latin typeface="宋体" panose="02010600030101010101" pitchFamily="2" charset="-122"/>
              </a:rPr>
              <a:t>2</a:t>
            </a:r>
            <a:r>
              <a:rPr lang="en-US" altLang="zh-CN" sz="2000" smtClean="0">
                <a:latin typeface="宋体" panose="02010600030101010101" pitchFamily="2" charset="-122"/>
              </a:rPr>
              <a:t>……R</a:t>
            </a:r>
            <a:r>
              <a:rPr lang="en-US" altLang="zh-CN" sz="2000" baseline="-30000" smtClean="0">
                <a:latin typeface="宋体" panose="02010600030101010101" pitchFamily="2" charset="-122"/>
              </a:rPr>
              <a:t>n</a:t>
            </a:r>
            <a:r>
              <a:rPr lang="en-US" altLang="zh-CN" sz="2000" smtClean="0">
                <a:latin typeface="宋体" panose="02010600030101010101" pitchFamily="2" charset="-122"/>
              </a:rPr>
              <a:t>)</a:t>
            </a:r>
            <a:r>
              <a:rPr lang="zh-CN" altLang="en-US" sz="2000" smtClean="0">
                <a:latin typeface="宋体" panose="02010600030101010101" pitchFamily="2" charset="-122"/>
              </a:rPr>
              <a:t>，初始时</a:t>
            </a:r>
            <a:r>
              <a:rPr lang="en-US" altLang="zh-CN" sz="2000" smtClean="0">
                <a:latin typeface="宋体" panose="02010600030101010101" pitchFamily="2" charset="-122"/>
              </a:rPr>
              <a:t>low=l</a:t>
            </a:r>
            <a:r>
              <a:rPr lang="zh-CN" altLang="en-US" sz="2000" smtClean="0">
                <a:latin typeface="宋体" panose="02010600030101010101" pitchFamily="2" charset="-122"/>
              </a:rPr>
              <a:t>、</a:t>
            </a:r>
            <a:r>
              <a:rPr lang="en-US" altLang="zh-CN" sz="2000" smtClean="0">
                <a:latin typeface="宋体" panose="02010600030101010101" pitchFamily="2" charset="-122"/>
              </a:rPr>
              <a:t>high=n</a:t>
            </a:r>
            <a:r>
              <a:rPr lang="zh-CN" altLang="en-US" sz="2000" smtClean="0">
                <a:latin typeface="宋体" panose="02010600030101010101" pitchFamily="2" charset="-122"/>
              </a:rPr>
              <a:t>，令：</a:t>
            </a:r>
            <a:endParaRPr lang="zh-CN" altLang="en-US" sz="2000" smtClean="0">
              <a:latin typeface="宋体" panose="02010600030101010101" pitchFamily="2" charset="-122"/>
            </a:endParaRPr>
          </a:p>
          <a:p>
            <a:pPr algn="just" eaLnBrk="1" hangingPunct="1"/>
            <a:r>
              <a:rPr lang="zh-CN" altLang="en-US" sz="2000" smtClean="0">
                <a:latin typeface="宋体" panose="02010600030101010101" pitchFamily="2" charset="-122"/>
              </a:rPr>
              <a:t>			</a:t>
            </a:r>
            <a:r>
              <a:rPr lang="en-US" altLang="zh-CN" sz="2000" smtClean="0">
                <a:latin typeface="宋体" panose="02010600030101010101" pitchFamily="2" charset="-122"/>
              </a:rPr>
              <a:t>mid=</a:t>
            </a:r>
            <a:endParaRPr lang="en-US" altLang="zh-CN" sz="2000" smtClean="0">
              <a:latin typeface="宋体" panose="02010600030101010101" pitchFamily="2" charset="-122"/>
            </a:endParaRPr>
          </a:p>
          <a:p>
            <a:pPr algn="just" eaLnBrk="1" hangingPunct="1"/>
            <a:r>
              <a:rPr lang="zh-CN" altLang="en-US" sz="2000" smtClean="0">
                <a:latin typeface="宋体" panose="02010600030101010101" pitchFamily="2" charset="-122"/>
              </a:rPr>
              <a:t>指向当前待查找表中间的那个记录。下面举例说明折半查找的过程。</a:t>
            </a:r>
            <a:endParaRPr lang="zh-CN" altLang="en-US" sz="2000" smtClean="0">
              <a:latin typeface="宋体" panose="02010600030101010101" pitchFamily="2" charset="-122"/>
            </a:endParaRPr>
          </a:p>
        </p:txBody>
      </p:sp>
      <p:graphicFrame>
        <p:nvGraphicFramePr>
          <p:cNvPr id="3083" name="Object 11"/>
          <p:cNvGraphicFramePr>
            <a:graphicFrameLocks noChangeAspect="1"/>
          </p:cNvGraphicFramePr>
          <p:nvPr/>
        </p:nvGraphicFramePr>
        <p:xfrm>
          <a:off x="3886200" y="4114800"/>
          <a:ext cx="1828800" cy="392113"/>
        </p:xfrm>
        <a:graphic>
          <a:graphicData uri="http://schemas.openxmlformats.org/presentationml/2006/ole">
            <mc:AlternateContent xmlns:mc="http://schemas.openxmlformats.org/markup-compatibility/2006">
              <mc:Choice xmlns:v="urn:schemas-microsoft-com:vml" Requires="v">
                <p:oleObj spid="_x0000_s3093" name="" r:id="rId1" imgW="1066800" imgH="228600" progId="Equation.3">
                  <p:embed/>
                </p:oleObj>
              </mc:Choice>
              <mc:Fallback>
                <p:oleObj name="" r:id="rId1" imgW="1066800" imgH="228600" progId="Equation.3">
                  <p:embed/>
                  <p:pic>
                    <p:nvPicPr>
                      <p:cNvPr id="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4114800"/>
                        <a:ext cx="1828800"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30AD1A21-727F-4186-89D8-7116BCE72BA9}"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8" name="Rectangle 2"/>
          <p:cNvSpPr>
            <a:spLocks noGrp="1"/>
          </p:cNvSpPr>
          <p:nvPr>
            <p:ph type="title"/>
          </p:nvPr>
        </p:nvSpPr>
        <p:spPr/>
        <p:txBody>
          <a:bodyPr/>
          <a:lstStyle/>
          <a:p>
            <a:pPr eaLnBrk="1" hangingPunct="1"/>
            <a:r>
              <a:rPr lang="zh-CN" altLang="en-US" smtClean="0"/>
              <a:t>折半查找算法及分析</a:t>
            </a:r>
            <a:endParaRPr lang="zh-CN" altLang="en-US" smtClean="0"/>
          </a:p>
        </p:txBody>
      </p:sp>
      <p:sp>
        <p:nvSpPr>
          <p:cNvPr id="4129" name="Rectangle 3"/>
          <p:cNvSpPr>
            <a:spLocks noGrp="1"/>
          </p:cNvSpPr>
          <p:nvPr>
            <p:ph type="body" idx="1"/>
          </p:nvPr>
        </p:nvSpPr>
        <p:spPr/>
        <p:txBody>
          <a:bodyPr/>
          <a:lstStyle/>
          <a:p>
            <a:pPr algn="just" eaLnBrk="1" hangingPunct="1"/>
            <a:r>
              <a:rPr lang="zh-CN" altLang="en-US" sz="1800" b="1" smtClean="0">
                <a:latin typeface="宋体" panose="02010600030101010101" pitchFamily="2" charset="-122"/>
              </a:rPr>
              <a:t>例</a:t>
            </a:r>
            <a:r>
              <a:rPr lang="en-US" altLang="zh-CN" sz="1800" b="1" smtClean="0">
                <a:latin typeface="宋体" panose="02010600030101010101" pitchFamily="2" charset="-122"/>
              </a:rPr>
              <a:t>1 </a:t>
            </a:r>
            <a:r>
              <a:rPr lang="zh-CN" altLang="en-US" sz="1800" smtClean="0">
                <a:latin typeface="宋体" panose="02010600030101010101" pitchFamily="2" charset="-122"/>
              </a:rPr>
              <a:t>设记录表的</a:t>
            </a:r>
            <a:r>
              <a:rPr lang="en-US" altLang="zh-CN" sz="1800" smtClean="0">
                <a:latin typeface="宋体" panose="02010600030101010101" pitchFamily="2" charset="-122"/>
              </a:rPr>
              <a:t>key</a:t>
            </a:r>
            <a:r>
              <a:rPr lang="zh-CN" altLang="en-US" sz="1800" smtClean="0">
                <a:latin typeface="宋体" panose="02010600030101010101" pitchFamily="2" charset="-122"/>
              </a:rPr>
              <a:t>序列如下</a:t>
            </a:r>
            <a:r>
              <a:rPr lang="en-US" altLang="zh-CN" sz="1800" smtClean="0">
                <a:latin typeface="宋体" panose="02010600030101010101" pitchFamily="2" charset="-122"/>
              </a:rPr>
              <a:t>:</a:t>
            </a:r>
            <a:endParaRPr lang="en-US" altLang="zh-CN" sz="1800" smtClean="0">
              <a:latin typeface="宋体" panose="02010600030101010101" pitchFamily="2" charset="-122"/>
            </a:endParaRPr>
          </a:p>
          <a:p>
            <a:pPr algn="just" eaLnBrk="1" hangingPunct="1"/>
            <a:r>
              <a:rPr lang="zh-CN" altLang="en-US" sz="2000" smtClean="0">
                <a:latin typeface="宋体" panose="02010600030101010101" pitchFamily="2" charset="-122"/>
              </a:rPr>
              <a:t>序号：</a:t>
            </a:r>
            <a:r>
              <a:rPr lang="en-US" altLang="zh-CN" sz="2000" smtClean="0">
                <a:latin typeface="宋体" panose="02010600030101010101" pitchFamily="2" charset="-122"/>
              </a:rPr>
              <a:t>1   2    3   4    5   6   7   8    9  10   11  12</a:t>
            </a:r>
            <a:r>
              <a:rPr lang="en-US" altLang="zh-CN" sz="1800" smtClean="0">
                <a:latin typeface="宋体" panose="02010600030101010101" pitchFamily="2" charset="-122"/>
              </a:rPr>
              <a:t>  </a:t>
            </a:r>
            <a:r>
              <a:rPr lang="en-US" altLang="zh-CN" sz="1200" smtClean="0">
                <a:latin typeface="宋体" panose="02010600030101010101" pitchFamily="2" charset="-122"/>
              </a:rPr>
              <a:t>(n=12)</a:t>
            </a:r>
            <a:endParaRPr lang="en-US" altLang="zh-CN" sz="1200" smtClean="0">
              <a:latin typeface="宋体" panose="02010600030101010101" pitchFamily="2" charset="-122"/>
            </a:endParaRPr>
          </a:p>
          <a:p>
            <a:pPr algn="just" eaLnBrk="1" hangingPunct="1"/>
            <a:endParaRPr lang="en-US" altLang="zh-CN" sz="1800" smtClean="0">
              <a:latin typeface="宋体" panose="02010600030101010101" pitchFamily="2" charset="-122"/>
            </a:endParaRPr>
          </a:p>
          <a:p>
            <a:pPr algn="just" eaLnBrk="1" hangingPunct="1"/>
            <a:r>
              <a:rPr lang="en-US" altLang="zh-CN" sz="1800" smtClean="0">
                <a:latin typeface="宋体" panose="02010600030101010101" pitchFamily="2" charset="-122"/>
              </a:rPr>
              <a:t> </a:t>
            </a:r>
            <a:endParaRPr lang="en-US" altLang="zh-CN" sz="1800" smtClean="0">
              <a:latin typeface="宋体" panose="02010600030101010101" pitchFamily="2" charset="-122"/>
            </a:endParaRPr>
          </a:p>
          <a:p>
            <a:pPr algn="just" eaLnBrk="1" hangingPunct="1"/>
            <a:r>
              <a:rPr lang="en-US" altLang="zh-CN" sz="1800" smtClean="0">
                <a:latin typeface="宋体" panose="02010600030101010101" pitchFamily="2" charset="-122"/>
              </a:rPr>
              <a:t>    low                                                    high</a:t>
            </a:r>
            <a:endParaRPr lang="en-US" altLang="zh-CN" sz="1800" smtClean="0">
              <a:latin typeface="宋体" panose="02010600030101010101" pitchFamily="2" charset="-122"/>
            </a:endParaRPr>
          </a:p>
          <a:p>
            <a:pPr eaLnBrk="1" hangingPunct="1"/>
            <a:endParaRPr lang="en-US" altLang="zh-CN" sz="1800" smtClean="0">
              <a:latin typeface="宋体" panose="02010600030101010101" pitchFamily="2" charset="-122"/>
            </a:endParaRPr>
          </a:p>
          <a:p>
            <a:pPr eaLnBrk="1" hangingPunct="1"/>
            <a:r>
              <a:rPr lang="zh-CN" altLang="en-US" sz="1800" smtClean="0">
                <a:latin typeface="宋体" panose="02010600030101010101" pitchFamily="2" charset="-122"/>
              </a:rPr>
              <a:t>现查找</a:t>
            </a:r>
            <a:r>
              <a:rPr lang="en-US" altLang="zh-CN" sz="1800" smtClean="0">
                <a:latin typeface="宋体" panose="02010600030101010101" pitchFamily="2" charset="-122"/>
              </a:rPr>
              <a:t>k=20</a:t>
            </a:r>
            <a:r>
              <a:rPr lang="zh-CN" altLang="en-US" sz="1800" smtClean="0">
                <a:latin typeface="宋体" panose="02010600030101010101" pitchFamily="2" charset="-122"/>
              </a:rPr>
              <a:t>的记录。</a:t>
            </a:r>
            <a:endParaRPr lang="zh-CN" altLang="en-US" sz="1800" smtClean="0">
              <a:latin typeface="宋体" panose="02010600030101010101" pitchFamily="2" charset="-122"/>
            </a:endParaRPr>
          </a:p>
          <a:p>
            <a:pPr eaLnBrk="1" hangingPunct="1"/>
            <a:r>
              <a:rPr lang="zh-CN" altLang="en-US" sz="1800" smtClean="0">
                <a:latin typeface="宋体" panose="02010600030101010101" pitchFamily="2" charset="-122"/>
                <a:sym typeface="Wingdings 2" panose="05020102010507070707" pitchFamily="18" charset="2"/>
              </a:rPr>
              <a:t></a:t>
            </a:r>
            <a:r>
              <a:rPr lang="en-US" altLang="zh-CN" sz="1800" smtClean="0">
                <a:latin typeface="宋体" panose="02010600030101010101" pitchFamily="2" charset="-122"/>
              </a:rPr>
              <a:t>mid=            =6</a:t>
            </a:r>
            <a:r>
              <a:rPr lang="zh-CN" altLang="en-US" sz="1800" smtClean="0">
                <a:latin typeface="宋体" panose="02010600030101010101" pitchFamily="2" charset="-122"/>
              </a:rPr>
              <a:t>。因</a:t>
            </a:r>
            <a:r>
              <a:rPr lang="en-US" altLang="zh-CN" sz="1800" smtClean="0">
                <a:latin typeface="宋体" panose="02010600030101010101" pitchFamily="2" charset="-122"/>
              </a:rPr>
              <a:t>k&lt;r.data[6].key=55</a:t>
            </a:r>
            <a:r>
              <a:rPr lang="zh-CN" altLang="en-US" sz="1800" smtClean="0">
                <a:latin typeface="宋体" panose="02010600030101010101" pitchFamily="2" charset="-122"/>
              </a:rPr>
              <a:t>，若</a:t>
            </a:r>
            <a:r>
              <a:rPr lang="en-US" altLang="zh-CN" sz="1800" smtClean="0">
                <a:latin typeface="宋体" panose="02010600030101010101" pitchFamily="2" charset="-122"/>
              </a:rPr>
              <a:t>20</a:t>
            </a:r>
            <a:r>
              <a:rPr lang="zh-CN" altLang="en-US" sz="1800" smtClean="0">
                <a:latin typeface="宋体" panose="02010600030101010101" pitchFamily="2" charset="-122"/>
              </a:rPr>
              <a:t>存在，一定落在“</a:t>
            </a:r>
            <a:r>
              <a:rPr lang="en-US" altLang="zh-CN" sz="1800" smtClean="0">
                <a:latin typeface="宋体" panose="02010600030101010101" pitchFamily="2" charset="-122"/>
              </a:rPr>
              <a:t>55”</a:t>
            </a:r>
            <a:r>
              <a:rPr lang="zh-CN" altLang="en-US" sz="1800" smtClean="0">
                <a:latin typeface="宋体" panose="02010600030101010101" pitchFamily="2" charset="-122"/>
              </a:rPr>
              <a:t>的左半区间</a:t>
            </a:r>
            <a:r>
              <a:rPr lang="en-US" altLang="zh-CN" sz="1800" smtClean="0">
                <a:latin typeface="宋体" panose="02010600030101010101" pitchFamily="2" charset="-122"/>
              </a:rPr>
              <a:t>(</a:t>
            </a:r>
            <a:r>
              <a:rPr lang="zh-CN" altLang="en-US" sz="1800" smtClean="0">
                <a:latin typeface="宋体" panose="02010600030101010101" pitchFamily="2" charset="-122"/>
              </a:rPr>
              <a:t>搜索空间折半</a:t>
            </a:r>
            <a:r>
              <a:rPr lang="en-US" altLang="zh-CN" sz="1800" smtClean="0">
                <a:latin typeface="宋体" panose="02010600030101010101" pitchFamily="2" charset="-122"/>
              </a:rPr>
              <a:t>)</a:t>
            </a:r>
            <a:r>
              <a:rPr lang="zh-CN" altLang="en-US" sz="1800" smtClean="0">
                <a:latin typeface="宋体" panose="02010600030101010101" pitchFamily="2" charset="-122"/>
              </a:rPr>
              <a:t>。令：</a:t>
            </a:r>
            <a:r>
              <a:rPr lang="en-US" altLang="zh-CN" sz="1800" smtClean="0">
                <a:latin typeface="宋体" panose="02010600030101010101" pitchFamily="2" charset="-122"/>
              </a:rPr>
              <a:t>high=mid-1</a:t>
            </a:r>
            <a:r>
              <a:rPr lang="zh-CN" altLang="en-US" sz="1800" smtClean="0">
                <a:latin typeface="宋体" panose="02010600030101010101" pitchFamily="2" charset="-122"/>
              </a:rPr>
              <a:t>。</a:t>
            </a:r>
            <a:endParaRPr lang="zh-CN" altLang="en-US" sz="1800" smtClean="0">
              <a:latin typeface="宋体" panose="02010600030101010101" pitchFamily="2" charset="-122"/>
            </a:endParaRPr>
          </a:p>
          <a:p>
            <a:pPr eaLnBrk="1" hangingPunct="1">
              <a:buFont typeface="Wingdings 2" panose="05020102010507070707" pitchFamily="18" charset="2"/>
              <a:buChar char="k"/>
            </a:pPr>
            <a:r>
              <a:rPr lang="zh-CN" altLang="en-US" sz="1800" smtClean="0">
                <a:latin typeface="宋体" panose="02010600030101010101" pitchFamily="2" charset="-122"/>
                <a:sym typeface="Wingdings 2" panose="05020102010507070707" pitchFamily="18" charset="2"/>
              </a:rPr>
              <a:t></a:t>
            </a:r>
            <a:r>
              <a:rPr lang="en-US" altLang="zh-CN" sz="1800" smtClean="0">
                <a:latin typeface="宋体" panose="02010600030101010101" pitchFamily="2" charset="-122"/>
              </a:rPr>
              <a:t>mid=            =3</a:t>
            </a:r>
            <a:r>
              <a:rPr lang="zh-CN" altLang="en-US" sz="1800" smtClean="0">
                <a:latin typeface="宋体" panose="02010600030101010101" pitchFamily="2" charset="-122"/>
              </a:rPr>
              <a:t>。因</a:t>
            </a:r>
            <a:r>
              <a:rPr lang="en-US" altLang="zh-CN" sz="1800" smtClean="0">
                <a:latin typeface="宋体" panose="02010600030101010101" pitchFamily="2" charset="-122"/>
              </a:rPr>
              <a:t>k&gt;r.data[3].key=18</a:t>
            </a:r>
            <a:r>
              <a:rPr lang="zh-CN" altLang="en-US" sz="1800" smtClean="0">
                <a:latin typeface="宋体" panose="02010600030101010101" pitchFamily="2" charset="-122"/>
              </a:rPr>
              <a:t>，若</a:t>
            </a:r>
            <a:r>
              <a:rPr lang="en-US" altLang="zh-CN" sz="1800" smtClean="0">
                <a:latin typeface="宋体" panose="02010600030101010101" pitchFamily="2" charset="-122"/>
              </a:rPr>
              <a:t>20</a:t>
            </a:r>
            <a:r>
              <a:rPr lang="zh-CN" altLang="en-US" sz="1800" smtClean="0">
                <a:latin typeface="宋体" panose="02010600030101010101" pitchFamily="2" charset="-122"/>
              </a:rPr>
              <a:t>存在，一定落在“</a:t>
            </a:r>
            <a:r>
              <a:rPr lang="en-US" altLang="zh-CN" sz="1800" smtClean="0">
                <a:latin typeface="宋体" panose="02010600030101010101" pitchFamily="2" charset="-122"/>
              </a:rPr>
              <a:t>18”</a:t>
            </a:r>
            <a:r>
              <a:rPr lang="zh-CN" altLang="en-US" sz="1800" smtClean="0">
                <a:latin typeface="宋体" panose="02010600030101010101" pitchFamily="2" charset="-122"/>
              </a:rPr>
              <a:t>的右半区间。令：</a:t>
            </a:r>
            <a:r>
              <a:rPr lang="en-US" altLang="zh-CN" sz="1800" smtClean="0">
                <a:latin typeface="宋体" panose="02010600030101010101" pitchFamily="2" charset="-122"/>
              </a:rPr>
              <a:t>low=mid+1</a:t>
            </a:r>
            <a:r>
              <a:rPr lang="zh-CN" altLang="en-US" sz="1800" smtClean="0">
                <a:latin typeface="宋体" panose="02010600030101010101" pitchFamily="2" charset="-122"/>
              </a:rPr>
              <a:t>。</a:t>
            </a:r>
            <a:endParaRPr lang="zh-CN" altLang="en-US" sz="1800" smtClean="0">
              <a:latin typeface="宋体" panose="02010600030101010101" pitchFamily="2" charset="-122"/>
            </a:endParaRPr>
          </a:p>
          <a:p>
            <a:pPr eaLnBrk="1" hangingPunct="1">
              <a:buFont typeface="Wingdings 2" panose="05020102010507070707" pitchFamily="18" charset="2"/>
              <a:buChar char="k"/>
            </a:pPr>
            <a:r>
              <a:rPr lang="zh-CN" altLang="en-US" sz="1800" smtClean="0">
                <a:latin typeface="宋体" panose="02010600030101010101" pitchFamily="2" charset="-122"/>
                <a:sym typeface="Wingdings 2" panose="05020102010507070707" pitchFamily="18" charset="2"/>
              </a:rPr>
              <a:t></a:t>
            </a:r>
            <a:r>
              <a:rPr lang="en-US" altLang="zh-CN" sz="1800" smtClean="0">
                <a:latin typeface="宋体" panose="02010600030101010101" pitchFamily="2" charset="-122"/>
              </a:rPr>
              <a:t>mid=            =4</a:t>
            </a:r>
            <a:r>
              <a:rPr lang="zh-CN" altLang="en-US" sz="1800" smtClean="0">
                <a:latin typeface="宋体" panose="02010600030101010101" pitchFamily="2" charset="-122"/>
              </a:rPr>
              <a:t>。因</a:t>
            </a:r>
            <a:r>
              <a:rPr lang="en-US" altLang="zh-CN" sz="1800" smtClean="0">
                <a:latin typeface="宋体" panose="02010600030101010101" pitchFamily="2" charset="-122"/>
              </a:rPr>
              <a:t>k=r.data[4].key=20</a:t>
            </a:r>
            <a:r>
              <a:rPr lang="zh-CN" altLang="en-US" sz="1800" smtClean="0">
                <a:latin typeface="宋体" panose="02010600030101010101" pitchFamily="2" charset="-122"/>
              </a:rPr>
              <a:t>，查找成功</a:t>
            </a:r>
            <a:r>
              <a:rPr lang="en-US" altLang="zh-CN" sz="1800" smtClean="0">
                <a:latin typeface="宋体" panose="02010600030101010101" pitchFamily="2" charset="-122"/>
              </a:rPr>
              <a:t>, </a:t>
            </a:r>
            <a:r>
              <a:rPr lang="zh-CN" altLang="en-US" sz="1800" smtClean="0">
                <a:latin typeface="宋体" panose="02010600030101010101" pitchFamily="2" charset="-122"/>
              </a:rPr>
              <a:t>返回</a:t>
            </a:r>
            <a:r>
              <a:rPr lang="en-US" altLang="zh-CN" sz="1800" smtClean="0">
                <a:latin typeface="宋体" panose="02010600030101010101" pitchFamily="2" charset="-122"/>
              </a:rPr>
              <a:t>mid=4</a:t>
            </a:r>
            <a:r>
              <a:rPr lang="zh-CN" altLang="en-US" sz="1800" smtClean="0">
                <a:latin typeface="宋体" panose="02010600030101010101" pitchFamily="2" charset="-122"/>
              </a:rPr>
              <a:t>。</a:t>
            </a:r>
            <a:endParaRPr lang="zh-CN" altLang="en-US" sz="1800" smtClean="0">
              <a:latin typeface="宋体" panose="02010600030101010101" pitchFamily="2" charset="-122"/>
            </a:endParaRPr>
          </a:p>
          <a:p>
            <a:pPr eaLnBrk="1" hangingPunct="1"/>
            <a:endParaRPr lang="zh-CN" altLang="en-US" sz="1800" smtClean="0">
              <a:latin typeface="宋体" panose="02010600030101010101" pitchFamily="2" charset="-122"/>
            </a:endParaRPr>
          </a:p>
          <a:p>
            <a:pPr eaLnBrk="1" hangingPunct="1"/>
            <a:endParaRPr lang="en-US" altLang="zh-CN" sz="1800" smtClean="0"/>
          </a:p>
        </p:txBody>
      </p:sp>
      <p:graphicFrame>
        <p:nvGraphicFramePr>
          <p:cNvPr id="4502532" name="Group 4"/>
          <p:cNvGraphicFramePr>
            <a:graphicFrameLocks noGrp="1"/>
          </p:cNvGraphicFramePr>
          <p:nvPr/>
        </p:nvGraphicFramePr>
        <p:xfrm>
          <a:off x="1295400" y="1981200"/>
          <a:ext cx="6781800" cy="396240"/>
        </p:xfrm>
        <a:graphic>
          <a:graphicData uri="http://schemas.openxmlformats.org/drawingml/2006/table">
            <a:tbl>
              <a:tblPr/>
              <a:tblGrid>
                <a:gridCol w="565150"/>
                <a:gridCol w="565150"/>
                <a:gridCol w="565150"/>
                <a:gridCol w="565150"/>
                <a:gridCol w="635000"/>
                <a:gridCol w="495300"/>
                <a:gridCol w="577850"/>
                <a:gridCol w="552450"/>
                <a:gridCol w="565150"/>
                <a:gridCol w="565150"/>
                <a:gridCol w="552450"/>
                <a:gridCol w="577850"/>
              </a:tblGrid>
              <a:tr h="38100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03</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18</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55</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60</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68</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80</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86</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90</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158" name="Line 32"/>
          <p:cNvSpPr>
            <a:spLocks noChangeShapeType="1"/>
          </p:cNvSpPr>
          <p:nvPr/>
        </p:nvSpPr>
        <p:spPr bwMode="auto">
          <a:xfrm flipV="1">
            <a:off x="1524000" y="2376488"/>
            <a:ext cx="0" cy="381000"/>
          </a:xfrm>
          <a:prstGeom prst="line">
            <a:avLst/>
          </a:prstGeom>
          <a:noFill/>
          <a:ln w="9525">
            <a:solidFill>
              <a:schemeClr val="tx1"/>
            </a:solidFill>
            <a:miter lim="800000"/>
            <a:tailEnd type="triangle" w="med" len="med"/>
          </a:ln>
        </p:spPr>
        <p:txBody>
          <a:bodyPr wrap="none"/>
          <a:lstStyle/>
          <a:p>
            <a:endParaRPr lang="zh-CN" altLang="en-US"/>
          </a:p>
        </p:txBody>
      </p:sp>
      <p:sp>
        <p:nvSpPr>
          <p:cNvPr id="4159" name="Line 33"/>
          <p:cNvSpPr>
            <a:spLocks noChangeShapeType="1"/>
          </p:cNvSpPr>
          <p:nvPr/>
        </p:nvSpPr>
        <p:spPr bwMode="auto">
          <a:xfrm flipV="1">
            <a:off x="7772400" y="2376488"/>
            <a:ext cx="0" cy="381000"/>
          </a:xfrm>
          <a:prstGeom prst="line">
            <a:avLst/>
          </a:prstGeom>
          <a:noFill/>
          <a:ln w="9525">
            <a:solidFill>
              <a:schemeClr val="tx1"/>
            </a:solidFill>
            <a:miter lim="800000"/>
            <a:tailEnd type="triangle" w="med" len="med"/>
          </a:ln>
        </p:spPr>
        <p:txBody>
          <a:bodyPr wrap="none"/>
          <a:lstStyle/>
          <a:p>
            <a:endParaRPr lang="zh-CN" altLang="en-US"/>
          </a:p>
        </p:txBody>
      </p:sp>
      <p:graphicFrame>
        <p:nvGraphicFramePr>
          <p:cNvPr id="4502562" name="Group 34"/>
          <p:cNvGraphicFramePr>
            <a:graphicFrameLocks noGrp="1"/>
          </p:cNvGraphicFramePr>
          <p:nvPr/>
        </p:nvGraphicFramePr>
        <p:xfrm>
          <a:off x="1295400" y="1981200"/>
          <a:ext cx="2895600" cy="396240"/>
        </p:xfrm>
        <a:graphic>
          <a:graphicData uri="http://schemas.openxmlformats.org/drawingml/2006/table">
            <a:tbl>
              <a:tblPr/>
              <a:tblGrid>
                <a:gridCol w="565150"/>
                <a:gridCol w="577850"/>
                <a:gridCol w="552450"/>
                <a:gridCol w="565150"/>
                <a:gridCol w="635000"/>
              </a:tblGrid>
              <a:tr h="38100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03</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18</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r>
            </a:tbl>
          </a:graphicData>
        </a:graphic>
      </p:graphicFrame>
      <p:grpSp>
        <p:nvGrpSpPr>
          <p:cNvPr id="2" name="Group 48"/>
          <p:cNvGrpSpPr/>
          <p:nvPr/>
        </p:nvGrpSpPr>
        <p:grpSpPr bwMode="auto">
          <a:xfrm>
            <a:off x="4191000" y="2376488"/>
            <a:ext cx="762000" cy="777875"/>
            <a:chOff x="2544" y="2640"/>
            <a:chExt cx="480" cy="490"/>
          </a:xfrm>
        </p:grpSpPr>
        <p:sp>
          <p:nvSpPr>
            <p:cNvPr id="4202" name="Text Box 49"/>
            <p:cNvSpPr txBox="1">
              <a:spLocks noChangeArrowheads="1"/>
            </p:cNvSpPr>
            <p:nvPr/>
          </p:nvSpPr>
          <p:spPr bwMode="auto">
            <a:xfrm>
              <a:off x="2544" y="2880"/>
              <a:ext cx="480" cy="250"/>
            </a:xfrm>
            <a:prstGeom prst="rect">
              <a:avLst/>
            </a:prstGeom>
            <a:noFill/>
            <a:ln w="9525">
              <a:noFill/>
              <a:miter lim="800000"/>
            </a:ln>
          </p:spPr>
          <p:txBody>
            <a:bodyPr>
              <a:spAutoFit/>
            </a:bodyPr>
            <a:lstStyle/>
            <a:p>
              <a:pPr>
                <a:spcBef>
                  <a:spcPct val="50000"/>
                </a:spcBef>
              </a:pPr>
              <a:r>
                <a:rPr kumimoji="1" lang="en-US" altLang="zh-CN" sz="2000">
                  <a:solidFill>
                    <a:srgbClr val="FF5050"/>
                  </a:solidFill>
                  <a:latin typeface="Times New Roman" panose="02020603050405020304" pitchFamily="18" charset="0"/>
                </a:rPr>
                <a:t> mid</a:t>
              </a:r>
              <a:endParaRPr kumimoji="1" lang="en-US" altLang="zh-CN" sz="2000">
                <a:solidFill>
                  <a:srgbClr val="FF5050"/>
                </a:solidFill>
                <a:latin typeface="Times New Roman" panose="02020603050405020304" pitchFamily="18" charset="0"/>
              </a:endParaRPr>
            </a:p>
          </p:txBody>
        </p:sp>
        <p:sp>
          <p:nvSpPr>
            <p:cNvPr id="4203" name="Line 50"/>
            <p:cNvSpPr>
              <a:spLocks noChangeShapeType="1"/>
            </p:cNvSpPr>
            <p:nvPr/>
          </p:nvSpPr>
          <p:spPr bwMode="auto">
            <a:xfrm flipV="1">
              <a:off x="2736" y="2640"/>
              <a:ext cx="0" cy="288"/>
            </a:xfrm>
            <a:prstGeom prst="line">
              <a:avLst/>
            </a:prstGeom>
            <a:noFill/>
            <a:ln w="9525">
              <a:solidFill>
                <a:schemeClr val="tx1"/>
              </a:solidFill>
              <a:miter lim="800000"/>
              <a:tailEnd type="triangle" w="med" len="med"/>
            </a:ln>
          </p:spPr>
          <p:txBody>
            <a:bodyPr wrap="none"/>
            <a:lstStyle/>
            <a:p>
              <a:endParaRPr lang="zh-CN" altLang="en-US"/>
            </a:p>
          </p:txBody>
        </p:sp>
      </p:grpSp>
      <p:grpSp>
        <p:nvGrpSpPr>
          <p:cNvPr id="3" name="Group 51"/>
          <p:cNvGrpSpPr/>
          <p:nvPr/>
        </p:nvGrpSpPr>
        <p:grpSpPr bwMode="auto">
          <a:xfrm>
            <a:off x="3657600" y="2376488"/>
            <a:ext cx="685800" cy="777875"/>
            <a:chOff x="2160" y="2640"/>
            <a:chExt cx="432" cy="490"/>
          </a:xfrm>
        </p:grpSpPr>
        <p:sp>
          <p:nvSpPr>
            <p:cNvPr id="4200" name="Text Box 52"/>
            <p:cNvSpPr txBox="1">
              <a:spLocks noChangeArrowheads="1"/>
            </p:cNvSpPr>
            <p:nvPr/>
          </p:nvSpPr>
          <p:spPr bwMode="auto">
            <a:xfrm>
              <a:off x="2160" y="2880"/>
              <a:ext cx="432" cy="250"/>
            </a:xfrm>
            <a:prstGeom prst="rect">
              <a:avLst/>
            </a:prstGeom>
            <a:noFill/>
            <a:ln w="9525">
              <a:noFill/>
              <a:miter lim="800000"/>
            </a:ln>
          </p:spPr>
          <p:txBody>
            <a:bodyPr>
              <a:spAutoFit/>
            </a:bodyPr>
            <a:lstStyle/>
            <a:p>
              <a:pPr>
                <a:spcBef>
                  <a:spcPct val="50000"/>
                </a:spcBef>
              </a:pPr>
              <a:r>
                <a:rPr kumimoji="1" lang="en-US" altLang="zh-CN" sz="2000">
                  <a:solidFill>
                    <a:schemeClr val="tx2"/>
                  </a:solidFill>
                  <a:latin typeface="Times New Roman" panose="02020603050405020304" pitchFamily="18" charset="0"/>
                </a:rPr>
                <a:t>high</a:t>
              </a:r>
              <a:endParaRPr kumimoji="1" lang="en-US" altLang="zh-CN" sz="2000">
                <a:solidFill>
                  <a:schemeClr val="tx2"/>
                </a:solidFill>
                <a:latin typeface="Times New Roman" panose="02020603050405020304" pitchFamily="18" charset="0"/>
              </a:endParaRPr>
            </a:p>
          </p:txBody>
        </p:sp>
        <p:sp>
          <p:nvSpPr>
            <p:cNvPr id="4201" name="Line 53"/>
            <p:cNvSpPr>
              <a:spLocks noChangeShapeType="1"/>
            </p:cNvSpPr>
            <p:nvPr/>
          </p:nvSpPr>
          <p:spPr bwMode="auto">
            <a:xfrm flipV="1">
              <a:off x="2352" y="2640"/>
              <a:ext cx="0" cy="288"/>
            </a:xfrm>
            <a:prstGeom prst="line">
              <a:avLst/>
            </a:prstGeom>
            <a:noFill/>
            <a:ln w="9525">
              <a:solidFill>
                <a:schemeClr val="tx1"/>
              </a:solidFill>
              <a:miter lim="800000"/>
              <a:tailEnd type="triangle" w="med" len="med"/>
            </a:ln>
          </p:spPr>
          <p:txBody>
            <a:bodyPr wrap="none"/>
            <a:lstStyle/>
            <a:p>
              <a:endParaRPr lang="zh-CN" altLang="en-US"/>
            </a:p>
          </p:txBody>
        </p:sp>
      </p:grpSp>
      <p:grpSp>
        <p:nvGrpSpPr>
          <p:cNvPr id="4" name="Group 54"/>
          <p:cNvGrpSpPr/>
          <p:nvPr/>
        </p:nvGrpSpPr>
        <p:grpSpPr bwMode="auto">
          <a:xfrm>
            <a:off x="2819400" y="2376488"/>
            <a:ext cx="609600" cy="777875"/>
            <a:chOff x="2544" y="2640"/>
            <a:chExt cx="384" cy="490"/>
          </a:xfrm>
        </p:grpSpPr>
        <p:sp>
          <p:nvSpPr>
            <p:cNvPr id="4198" name="Text Box 55"/>
            <p:cNvSpPr txBox="1">
              <a:spLocks noChangeArrowheads="1"/>
            </p:cNvSpPr>
            <p:nvPr/>
          </p:nvSpPr>
          <p:spPr bwMode="auto">
            <a:xfrm>
              <a:off x="2544" y="2880"/>
              <a:ext cx="384" cy="250"/>
            </a:xfrm>
            <a:prstGeom prst="rect">
              <a:avLst/>
            </a:prstGeom>
            <a:noFill/>
            <a:ln w="9525">
              <a:noFill/>
              <a:miter lim="800000"/>
            </a:ln>
          </p:spPr>
          <p:txBody>
            <a:bodyPr>
              <a:spAutoFit/>
            </a:bodyPr>
            <a:lstStyle/>
            <a:p>
              <a:pPr>
                <a:spcBef>
                  <a:spcPct val="50000"/>
                </a:spcBef>
              </a:pPr>
              <a:r>
                <a:rPr kumimoji="1" lang="en-US" altLang="zh-CN" sz="2000">
                  <a:solidFill>
                    <a:schemeClr val="tx2"/>
                  </a:solidFill>
                  <a:latin typeface="Times New Roman" panose="02020603050405020304" pitchFamily="18" charset="0"/>
                </a:rPr>
                <a:t>low</a:t>
              </a:r>
              <a:endParaRPr kumimoji="1" lang="en-US" altLang="zh-CN" sz="2000">
                <a:solidFill>
                  <a:schemeClr val="tx2"/>
                </a:solidFill>
                <a:latin typeface="Times New Roman" panose="02020603050405020304" pitchFamily="18" charset="0"/>
              </a:endParaRPr>
            </a:p>
          </p:txBody>
        </p:sp>
        <p:sp>
          <p:nvSpPr>
            <p:cNvPr id="4199" name="Line 56"/>
            <p:cNvSpPr>
              <a:spLocks noChangeShapeType="1"/>
            </p:cNvSpPr>
            <p:nvPr/>
          </p:nvSpPr>
          <p:spPr bwMode="auto">
            <a:xfrm flipV="1">
              <a:off x="2736" y="2640"/>
              <a:ext cx="0" cy="288"/>
            </a:xfrm>
            <a:prstGeom prst="line">
              <a:avLst/>
            </a:prstGeom>
            <a:noFill/>
            <a:ln w="9525">
              <a:solidFill>
                <a:schemeClr val="tx1"/>
              </a:solidFill>
              <a:miter lim="800000"/>
              <a:tailEnd type="triangle" w="med" len="med"/>
            </a:ln>
          </p:spPr>
          <p:txBody>
            <a:bodyPr wrap="none"/>
            <a:lstStyle/>
            <a:p>
              <a:endParaRPr lang="zh-CN" altLang="en-US"/>
            </a:p>
          </p:txBody>
        </p:sp>
      </p:grpSp>
      <p:grpSp>
        <p:nvGrpSpPr>
          <p:cNvPr id="5" name="Group 57"/>
          <p:cNvGrpSpPr/>
          <p:nvPr/>
        </p:nvGrpSpPr>
        <p:grpSpPr bwMode="auto">
          <a:xfrm>
            <a:off x="2286000" y="2376488"/>
            <a:ext cx="762000" cy="777875"/>
            <a:chOff x="2544" y="2640"/>
            <a:chExt cx="480" cy="490"/>
          </a:xfrm>
        </p:grpSpPr>
        <p:sp>
          <p:nvSpPr>
            <p:cNvPr id="4196" name="Text Box 58"/>
            <p:cNvSpPr txBox="1">
              <a:spLocks noChangeArrowheads="1"/>
            </p:cNvSpPr>
            <p:nvPr/>
          </p:nvSpPr>
          <p:spPr bwMode="auto">
            <a:xfrm>
              <a:off x="2544" y="2880"/>
              <a:ext cx="480" cy="250"/>
            </a:xfrm>
            <a:prstGeom prst="rect">
              <a:avLst/>
            </a:prstGeom>
            <a:noFill/>
            <a:ln w="9525">
              <a:noFill/>
              <a:miter lim="800000"/>
            </a:ln>
          </p:spPr>
          <p:txBody>
            <a:bodyPr>
              <a:spAutoFit/>
            </a:bodyPr>
            <a:lstStyle/>
            <a:p>
              <a:pPr>
                <a:spcBef>
                  <a:spcPct val="50000"/>
                </a:spcBef>
              </a:pPr>
              <a:r>
                <a:rPr kumimoji="1" lang="en-US" altLang="zh-CN" sz="2000">
                  <a:solidFill>
                    <a:srgbClr val="FF5050"/>
                  </a:solidFill>
                  <a:latin typeface="Times New Roman" panose="02020603050405020304" pitchFamily="18" charset="0"/>
                </a:rPr>
                <a:t> mid</a:t>
              </a:r>
              <a:endParaRPr kumimoji="1" lang="en-US" altLang="zh-CN" sz="2000">
                <a:solidFill>
                  <a:srgbClr val="FF5050"/>
                </a:solidFill>
                <a:latin typeface="Times New Roman" panose="02020603050405020304" pitchFamily="18" charset="0"/>
              </a:endParaRPr>
            </a:p>
          </p:txBody>
        </p:sp>
        <p:sp>
          <p:nvSpPr>
            <p:cNvPr id="4197" name="Line 59"/>
            <p:cNvSpPr>
              <a:spLocks noChangeShapeType="1"/>
            </p:cNvSpPr>
            <p:nvPr/>
          </p:nvSpPr>
          <p:spPr bwMode="auto">
            <a:xfrm flipV="1">
              <a:off x="2736" y="2640"/>
              <a:ext cx="0" cy="288"/>
            </a:xfrm>
            <a:prstGeom prst="line">
              <a:avLst/>
            </a:prstGeom>
            <a:noFill/>
            <a:ln w="9525">
              <a:solidFill>
                <a:schemeClr val="tx1"/>
              </a:solidFill>
              <a:miter lim="800000"/>
              <a:tailEnd type="triangle" w="med" len="med"/>
            </a:ln>
          </p:spPr>
          <p:txBody>
            <a:bodyPr wrap="none"/>
            <a:lstStyle/>
            <a:p>
              <a:endParaRPr lang="zh-CN" altLang="en-US"/>
            </a:p>
          </p:txBody>
        </p:sp>
      </p:grpSp>
      <p:graphicFrame>
        <p:nvGraphicFramePr>
          <p:cNvPr id="4502588" name="Group 60"/>
          <p:cNvGraphicFramePr>
            <a:graphicFrameLocks noGrp="1"/>
          </p:cNvGraphicFramePr>
          <p:nvPr/>
        </p:nvGraphicFramePr>
        <p:xfrm>
          <a:off x="2990850" y="1981200"/>
          <a:ext cx="1200150" cy="396240"/>
        </p:xfrm>
        <a:graphic>
          <a:graphicData uri="http://schemas.openxmlformats.org/drawingml/2006/table">
            <a:tbl>
              <a:tblPr/>
              <a:tblGrid>
                <a:gridCol w="565150"/>
                <a:gridCol w="635000"/>
              </a:tblGrid>
              <a:tr h="38100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99CC"/>
                    </a:solidFill>
                  </a:tcPr>
                </a:tc>
              </a:tr>
            </a:tbl>
          </a:graphicData>
        </a:graphic>
      </p:graphicFrame>
      <p:grpSp>
        <p:nvGrpSpPr>
          <p:cNvPr id="6" name="Group 68"/>
          <p:cNvGrpSpPr/>
          <p:nvPr/>
        </p:nvGrpSpPr>
        <p:grpSpPr bwMode="auto">
          <a:xfrm>
            <a:off x="3048000" y="2376488"/>
            <a:ext cx="838200" cy="1098550"/>
            <a:chOff x="2544" y="2640"/>
            <a:chExt cx="480" cy="376"/>
          </a:xfrm>
        </p:grpSpPr>
        <p:sp>
          <p:nvSpPr>
            <p:cNvPr id="4194" name="Text Box 69"/>
            <p:cNvSpPr txBox="1">
              <a:spLocks noChangeArrowheads="1"/>
            </p:cNvSpPr>
            <p:nvPr/>
          </p:nvSpPr>
          <p:spPr bwMode="auto">
            <a:xfrm>
              <a:off x="2544" y="2880"/>
              <a:ext cx="480" cy="136"/>
            </a:xfrm>
            <a:prstGeom prst="rect">
              <a:avLst/>
            </a:prstGeom>
            <a:noFill/>
            <a:ln w="9525">
              <a:noFill/>
              <a:miter lim="800000"/>
            </a:ln>
          </p:spPr>
          <p:txBody>
            <a:bodyPr>
              <a:spAutoFit/>
            </a:bodyPr>
            <a:lstStyle/>
            <a:p>
              <a:pPr>
                <a:spcBef>
                  <a:spcPct val="50000"/>
                </a:spcBef>
              </a:pPr>
              <a:r>
                <a:rPr kumimoji="1" lang="en-US" altLang="zh-CN" sz="2000">
                  <a:solidFill>
                    <a:srgbClr val="FF5050"/>
                  </a:solidFill>
                  <a:latin typeface="Times New Roman" panose="02020603050405020304" pitchFamily="18" charset="0"/>
                </a:rPr>
                <a:t> mid</a:t>
              </a:r>
              <a:endParaRPr kumimoji="1" lang="en-US" altLang="zh-CN" sz="2000">
                <a:solidFill>
                  <a:srgbClr val="FF5050"/>
                </a:solidFill>
                <a:latin typeface="Times New Roman" panose="02020603050405020304" pitchFamily="18" charset="0"/>
              </a:endParaRPr>
            </a:p>
          </p:txBody>
        </p:sp>
        <p:sp>
          <p:nvSpPr>
            <p:cNvPr id="4195" name="Line 70"/>
            <p:cNvSpPr>
              <a:spLocks noChangeShapeType="1"/>
            </p:cNvSpPr>
            <p:nvPr/>
          </p:nvSpPr>
          <p:spPr bwMode="auto">
            <a:xfrm flipV="1">
              <a:off x="2736" y="2640"/>
              <a:ext cx="0" cy="288"/>
            </a:xfrm>
            <a:prstGeom prst="line">
              <a:avLst/>
            </a:prstGeom>
            <a:noFill/>
            <a:ln w="9525">
              <a:solidFill>
                <a:schemeClr val="tx1"/>
              </a:solidFill>
              <a:miter lim="800000"/>
              <a:tailEnd type="triangle" w="med" len="med"/>
            </a:ln>
          </p:spPr>
          <p:txBody>
            <a:bodyPr wrap="none"/>
            <a:lstStyle/>
            <a:p>
              <a:endParaRPr lang="zh-CN" altLang="en-US"/>
            </a:p>
          </p:txBody>
        </p:sp>
      </p:grpSp>
      <p:graphicFrame>
        <p:nvGraphicFramePr>
          <p:cNvPr id="4502599" name="Group 71"/>
          <p:cNvGraphicFramePr>
            <a:graphicFrameLocks noGrp="1"/>
          </p:cNvGraphicFramePr>
          <p:nvPr/>
        </p:nvGraphicFramePr>
        <p:xfrm>
          <a:off x="2990850" y="1981200"/>
          <a:ext cx="590550" cy="396240"/>
        </p:xfrm>
        <a:graphic>
          <a:graphicData uri="http://schemas.openxmlformats.org/drawingml/2006/table">
            <a:tbl>
              <a:tblPr/>
              <a:tblGrid>
                <a:gridCol w="590550"/>
              </a:tblGrid>
              <a:tr h="38100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5050"/>
                    </a:solidFill>
                  </a:tcPr>
                </a:tc>
              </a:tr>
            </a:tbl>
          </a:graphicData>
        </a:graphic>
      </p:graphicFrame>
      <p:graphicFrame>
        <p:nvGraphicFramePr>
          <p:cNvPr id="4125" name="Object 29"/>
          <p:cNvGraphicFramePr>
            <a:graphicFrameLocks noChangeAspect="1"/>
          </p:cNvGraphicFramePr>
          <p:nvPr/>
        </p:nvGraphicFramePr>
        <p:xfrm>
          <a:off x="1447800" y="3702050"/>
          <a:ext cx="1371600" cy="412750"/>
        </p:xfrm>
        <a:graphic>
          <a:graphicData uri="http://schemas.openxmlformats.org/presentationml/2006/ole">
            <mc:AlternateContent xmlns:mc="http://schemas.openxmlformats.org/markup-compatibility/2006">
              <mc:Choice xmlns:v="urn:schemas-microsoft-com:vml" Requires="v">
                <p:oleObj spid="_x0000_s4155" name="" r:id="rId1" imgW="761365" imgH="228600" progId="Equation.3">
                  <p:embed/>
                </p:oleObj>
              </mc:Choice>
              <mc:Fallback>
                <p:oleObj name="" r:id="rId1" imgW="761365" imgH="228600" progId="Equation.3">
                  <p:embed/>
                  <p:pic>
                    <p:nvPicPr>
                      <p:cNvPr id="0"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702050"/>
                        <a:ext cx="1371600"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26" name="Object 30"/>
          <p:cNvGraphicFramePr>
            <a:graphicFrameLocks noChangeAspect="1"/>
          </p:cNvGraphicFramePr>
          <p:nvPr/>
        </p:nvGraphicFramePr>
        <p:xfrm>
          <a:off x="1447800" y="4292600"/>
          <a:ext cx="1295400" cy="431800"/>
        </p:xfrm>
        <a:graphic>
          <a:graphicData uri="http://schemas.openxmlformats.org/presentationml/2006/ole">
            <mc:AlternateContent xmlns:mc="http://schemas.openxmlformats.org/markup-compatibility/2006">
              <mc:Choice xmlns:v="urn:schemas-microsoft-com:vml" Requires="v">
                <p:oleObj spid="_x0000_s4156" name="" r:id="rId3" imgW="685800" imgH="228600" progId="Equation.3">
                  <p:embed/>
                </p:oleObj>
              </mc:Choice>
              <mc:Fallback>
                <p:oleObj name="" r:id="rId3" imgW="685800" imgH="228600" progId="Equation.3">
                  <p:embed/>
                  <p:pic>
                    <p:nvPicPr>
                      <p:cNvPr id="0"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4292600"/>
                        <a:ext cx="1295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27" name="Object 31"/>
          <p:cNvGraphicFramePr>
            <a:graphicFrameLocks noChangeAspect="1"/>
          </p:cNvGraphicFramePr>
          <p:nvPr/>
        </p:nvGraphicFramePr>
        <p:xfrm>
          <a:off x="1447800" y="4948238"/>
          <a:ext cx="1219200" cy="385762"/>
        </p:xfrm>
        <a:graphic>
          <a:graphicData uri="http://schemas.openxmlformats.org/presentationml/2006/ole">
            <mc:AlternateContent xmlns:mc="http://schemas.openxmlformats.org/markup-compatibility/2006">
              <mc:Choice xmlns:v="urn:schemas-microsoft-com:vml" Requires="v">
                <p:oleObj spid="_x0000_s4157" name="" r:id="rId5" imgW="723900" imgH="228600" progId="Equation.3">
                  <p:embed/>
                </p:oleObj>
              </mc:Choice>
              <mc:Fallback>
                <p:oleObj name="" r:id="rId5" imgW="723900" imgH="228600" progId="Equation.3">
                  <p:embed/>
                  <p:pic>
                    <p:nvPicPr>
                      <p:cNvPr id="0" name="Picture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4948238"/>
                        <a:ext cx="1219200"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7"/>
          <p:cNvSpPr>
            <a:spLocks noGrp="1"/>
          </p:cNvSpPr>
          <p:nvPr>
            <p:ph type="sldNum" sz="quarter" idx="12"/>
          </p:nvPr>
        </p:nvSpPr>
        <p:spPr/>
        <p:txBody>
          <a:bodyPr/>
          <a:lstStyle/>
          <a:p>
            <a:pPr>
              <a:defRPr/>
            </a:pPr>
            <a:fld id="{5DE7B3AA-E933-4DBE-9078-AB26B28BFD21}"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502562"/>
                                        </p:tgtEl>
                                        <p:attrNameLst>
                                          <p:attrName>style.visibility</p:attrName>
                                        </p:attrNameLst>
                                      </p:cBhvr>
                                      <p:to>
                                        <p:strVal val="visible"/>
                                      </p:to>
                                    </p:set>
                                    <p:animEffect transition="in" filter="dissolve">
                                      <p:cBhvr>
                                        <p:cTn id="12" dur="500"/>
                                        <p:tgtEl>
                                          <p:spTgt spid="450256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502588"/>
                                        </p:tgtEl>
                                        <p:attrNameLst>
                                          <p:attrName>style.visibility</p:attrName>
                                        </p:attrNameLst>
                                      </p:cBhvr>
                                      <p:to>
                                        <p:strVal val="visible"/>
                                      </p:to>
                                    </p:set>
                                    <p:animEffect transition="in" filter="dissolve">
                                      <p:cBhvr>
                                        <p:cTn id="32" dur="500"/>
                                        <p:tgtEl>
                                          <p:spTgt spid="450258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subTnLst>
                                    <p:audio>
                                      <p:cMediaNode>
                                        <p:cTn display="0" masterRel="sameClick">
                                          <p:stCondLst>
                                            <p:cond evt="begin" delay="0">
                                              <p:tn val="35"/>
                                            </p:cond>
                                          </p:stCondLst>
                                          <p:endCondLst>
                                            <p:cond evt="onStopAudio" delay="0">
                                              <p:tgtEl>
                                                <p:sldTgt/>
                                              </p:tgtEl>
                                            </p:cond>
                                          </p:endCondLst>
                                        </p:cTn>
                                        <p:tgtEl>
                                          <p:sndTgt r:embed="rId7" name="cashreg.wav"/>
                                        </p:tgtEl>
                                      </p:cMediaNode>
                                    </p:audio>
                                  </p:sub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502599"/>
                                        </p:tgtEl>
                                        <p:attrNameLst>
                                          <p:attrName>style.visibility</p:attrName>
                                        </p:attrNameLst>
                                      </p:cBhvr>
                                      <p:to>
                                        <p:strVal val="visible"/>
                                      </p:to>
                                    </p:set>
                                    <p:animEffect transition="in" filter="dissolve">
                                      <p:cBhvr>
                                        <p:cTn id="42" dur="500"/>
                                        <p:tgtEl>
                                          <p:spTgt spid="4502599"/>
                                        </p:tgtEl>
                                      </p:cBhvr>
                                    </p:animEffect>
                                  </p:childTnLst>
                                  <p:subTnLst>
                                    <p:audio>
                                      <p:cMediaNode>
                                        <p:cTn display="0" masterRel="sameClick">
                                          <p:stCondLst>
                                            <p:cond evt="begin" delay="0">
                                              <p:tn val="40"/>
                                            </p:cond>
                                          </p:stCondLst>
                                          <p:endCondLst>
                                            <p:cond evt="onStopAudio" delay="0">
                                              <p:tgtEl>
                                                <p:sldTgt/>
                                              </p:tgtEl>
                                            </p:cond>
                                          </p:endCondLst>
                                        </p:cTn>
                                        <p:tgtEl>
                                          <p:sndTgt r:embed="rId7"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2" name="Rectangle 2"/>
          <p:cNvSpPr>
            <a:spLocks noGrp="1"/>
          </p:cNvSpPr>
          <p:nvPr>
            <p:ph type="title"/>
          </p:nvPr>
        </p:nvSpPr>
        <p:spPr/>
        <p:txBody>
          <a:bodyPr/>
          <a:lstStyle/>
          <a:p>
            <a:pPr eaLnBrk="1" hangingPunct="1"/>
            <a:r>
              <a:rPr lang="zh-CN" altLang="en-US" smtClean="0"/>
              <a:t>折半查找算法及分析</a:t>
            </a:r>
            <a:endParaRPr lang="zh-CN" altLang="en-US" smtClean="0"/>
          </a:p>
        </p:txBody>
      </p:sp>
      <p:graphicFrame>
        <p:nvGraphicFramePr>
          <p:cNvPr id="4503555" name="Group 3"/>
          <p:cNvGraphicFramePr>
            <a:graphicFrameLocks noGrp="1"/>
          </p:cNvGraphicFramePr>
          <p:nvPr/>
        </p:nvGraphicFramePr>
        <p:xfrm>
          <a:off x="1443038" y="1844675"/>
          <a:ext cx="6781800" cy="396240"/>
        </p:xfrm>
        <a:graphic>
          <a:graphicData uri="http://schemas.openxmlformats.org/drawingml/2006/table">
            <a:tbl>
              <a:tblPr/>
              <a:tblGrid>
                <a:gridCol w="565150"/>
                <a:gridCol w="565150"/>
                <a:gridCol w="565150"/>
                <a:gridCol w="565150"/>
                <a:gridCol w="635000"/>
                <a:gridCol w="495300"/>
                <a:gridCol w="565150"/>
                <a:gridCol w="565150"/>
                <a:gridCol w="565150"/>
                <a:gridCol w="565150"/>
                <a:gridCol w="565150"/>
                <a:gridCol w="565150"/>
              </a:tblGrid>
              <a:tr h="38100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03</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18</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55</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60</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68</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80</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86</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90</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2" name="Group 31"/>
          <p:cNvGrpSpPr/>
          <p:nvPr/>
        </p:nvGrpSpPr>
        <p:grpSpPr bwMode="auto">
          <a:xfrm>
            <a:off x="4262438" y="2225675"/>
            <a:ext cx="762000" cy="777875"/>
            <a:chOff x="2544" y="2640"/>
            <a:chExt cx="480" cy="490"/>
          </a:xfrm>
        </p:grpSpPr>
        <p:sp>
          <p:nvSpPr>
            <p:cNvPr id="5250" name="Text Box 32"/>
            <p:cNvSpPr txBox="1">
              <a:spLocks noChangeArrowheads="1"/>
            </p:cNvSpPr>
            <p:nvPr/>
          </p:nvSpPr>
          <p:spPr bwMode="auto">
            <a:xfrm>
              <a:off x="2544" y="2880"/>
              <a:ext cx="480" cy="250"/>
            </a:xfrm>
            <a:prstGeom prst="rect">
              <a:avLst/>
            </a:prstGeom>
            <a:noFill/>
            <a:ln w="9525">
              <a:noFill/>
              <a:miter lim="800000"/>
            </a:ln>
          </p:spPr>
          <p:txBody>
            <a:bodyPr>
              <a:spAutoFit/>
            </a:bodyPr>
            <a:lstStyle/>
            <a:p>
              <a:pPr>
                <a:spcBef>
                  <a:spcPct val="50000"/>
                </a:spcBef>
              </a:pPr>
              <a:r>
                <a:rPr kumimoji="1" lang="en-US" altLang="zh-CN" sz="2000">
                  <a:solidFill>
                    <a:srgbClr val="FF5050"/>
                  </a:solidFill>
                  <a:latin typeface="Times New Roman" panose="02020603050405020304" pitchFamily="18" charset="0"/>
                </a:rPr>
                <a:t> mid</a:t>
              </a:r>
              <a:endParaRPr kumimoji="1" lang="en-US" altLang="zh-CN" sz="2000">
                <a:solidFill>
                  <a:srgbClr val="FF5050"/>
                </a:solidFill>
                <a:latin typeface="Times New Roman" panose="02020603050405020304" pitchFamily="18" charset="0"/>
              </a:endParaRPr>
            </a:p>
          </p:txBody>
        </p:sp>
        <p:sp>
          <p:nvSpPr>
            <p:cNvPr id="5251" name="Line 33"/>
            <p:cNvSpPr>
              <a:spLocks noChangeShapeType="1"/>
            </p:cNvSpPr>
            <p:nvPr/>
          </p:nvSpPr>
          <p:spPr bwMode="auto">
            <a:xfrm flipV="1">
              <a:off x="2736" y="2640"/>
              <a:ext cx="0" cy="288"/>
            </a:xfrm>
            <a:prstGeom prst="line">
              <a:avLst/>
            </a:prstGeom>
            <a:noFill/>
            <a:ln w="9525">
              <a:solidFill>
                <a:schemeClr val="tx1"/>
              </a:solidFill>
              <a:miter lim="800000"/>
              <a:tailEnd type="triangle" w="med" len="med"/>
            </a:ln>
          </p:spPr>
          <p:txBody>
            <a:bodyPr wrap="none"/>
            <a:lstStyle/>
            <a:p>
              <a:endParaRPr lang="zh-CN" altLang="en-US"/>
            </a:p>
          </p:txBody>
        </p:sp>
      </p:grpSp>
      <p:sp>
        <p:nvSpPr>
          <p:cNvPr id="5192" name="Line 34"/>
          <p:cNvSpPr>
            <a:spLocks noChangeShapeType="1"/>
          </p:cNvSpPr>
          <p:nvPr/>
        </p:nvSpPr>
        <p:spPr bwMode="auto">
          <a:xfrm flipV="1">
            <a:off x="1747838" y="2225675"/>
            <a:ext cx="0" cy="381000"/>
          </a:xfrm>
          <a:prstGeom prst="line">
            <a:avLst/>
          </a:prstGeom>
          <a:noFill/>
          <a:ln w="9525">
            <a:solidFill>
              <a:schemeClr val="tx1"/>
            </a:solidFill>
            <a:miter lim="800000"/>
            <a:tailEnd type="triangle" w="med" len="med"/>
          </a:ln>
        </p:spPr>
        <p:txBody>
          <a:bodyPr wrap="none"/>
          <a:lstStyle/>
          <a:p>
            <a:endParaRPr lang="zh-CN" altLang="en-US"/>
          </a:p>
        </p:txBody>
      </p:sp>
      <p:sp>
        <p:nvSpPr>
          <p:cNvPr id="5193" name="Line 35"/>
          <p:cNvSpPr>
            <a:spLocks noChangeShapeType="1"/>
          </p:cNvSpPr>
          <p:nvPr/>
        </p:nvSpPr>
        <p:spPr bwMode="auto">
          <a:xfrm flipV="1">
            <a:off x="7996238" y="2225675"/>
            <a:ext cx="0" cy="457200"/>
          </a:xfrm>
          <a:prstGeom prst="line">
            <a:avLst/>
          </a:prstGeom>
          <a:noFill/>
          <a:ln w="9525">
            <a:solidFill>
              <a:schemeClr val="tx1"/>
            </a:solidFill>
            <a:miter lim="800000"/>
            <a:tailEnd type="triangle" w="med" len="med"/>
          </a:ln>
        </p:spPr>
        <p:txBody>
          <a:bodyPr wrap="none"/>
          <a:lstStyle/>
          <a:p>
            <a:endParaRPr lang="zh-CN" altLang="en-US"/>
          </a:p>
        </p:txBody>
      </p:sp>
      <p:graphicFrame>
        <p:nvGraphicFramePr>
          <p:cNvPr id="4503588" name="Group 36"/>
          <p:cNvGraphicFramePr>
            <a:graphicFrameLocks noGrp="1"/>
          </p:cNvGraphicFramePr>
          <p:nvPr/>
        </p:nvGraphicFramePr>
        <p:xfrm>
          <a:off x="4833938" y="1844675"/>
          <a:ext cx="3390900" cy="396240"/>
        </p:xfrm>
        <a:graphic>
          <a:graphicData uri="http://schemas.openxmlformats.org/drawingml/2006/table">
            <a:tbl>
              <a:tblPr/>
              <a:tblGrid>
                <a:gridCol w="565150"/>
                <a:gridCol w="565150"/>
                <a:gridCol w="565150"/>
                <a:gridCol w="565150"/>
                <a:gridCol w="565150"/>
                <a:gridCol w="565150"/>
              </a:tblGrid>
              <a:tr h="38100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60</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68</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80</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86</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90</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r>
            </a:tbl>
          </a:graphicData>
        </a:graphic>
      </p:graphicFrame>
      <p:grpSp>
        <p:nvGrpSpPr>
          <p:cNvPr id="3" name="Group 52"/>
          <p:cNvGrpSpPr/>
          <p:nvPr/>
        </p:nvGrpSpPr>
        <p:grpSpPr bwMode="auto">
          <a:xfrm>
            <a:off x="6637338" y="2260600"/>
            <a:ext cx="685800" cy="1082675"/>
            <a:chOff x="2160" y="2640"/>
            <a:chExt cx="432" cy="378"/>
          </a:xfrm>
        </p:grpSpPr>
        <p:sp>
          <p:nvSpPr>
            <p:cNvPr id="5248" name="Text Box 53"/>
            <p:cNvSpPr txBox="1">
              <a:spLocks noChangeArrowheads="1"/>
            </p:cNvSpPr>
            <p:nvPr/>
          </p:nvSpPr>
          <p:spPr bwMode="auto">
            <a:xfrm>
              <a:off x="2160" y="2880"/>
              <a:ext cx="432" cy="138"/>
            </a:xfrm>
            <a:prstGeom prst="rect">
              <a:avLst/>
            </a:prstGeom>
            <a:noFill/>
            <a:ln w="9525">
              <a:noFill/>
              <a:miter lim="800000"/>
            </a:ln>
          </p:spPr>
          <p:txBody>
            <a:bodyPr>
              <a:spAutoFit/>
            </a:bodyPr>
            <a:lstStyle/>
            <a:p>
              <a:pPr>
                <a:spcBef>
                  <a:spcPct val="50000"/>
                </a:spcBef>
              </a:pPr>
              <a:r>
                <a:rPr kumimoji="1" lang="en-US" altLang="zh-CN" sz="2000">
                  <a:solidFill>
                    <a:schemeClr val="tx2"/>
                  </a:solidFill>
                  <a:latin typeface="Times New Roman" panose="02020603050405020304" pitchFamily="18" charset="0"/>
                </a:rPr>
                <a:t>high</a:t>
              </a:r>
              <a:endParaRPr kumimoji="1" lang="en-US" altLang="zh-CN" sz="2000">
                <a:solidFill>
                  <a:schemeClr val="tx2"/>
                </a:solidFill>
                <a:latin typeface="Times New Roman" panose="02020603050405020304" pitchFamily="18" charset="0"/>
              </a:endParaRPr>
            </a:p>
          </p:txBody>
        </p:sp>
        <p:sp>
          <p:nvSpPr>
            <p:cNvPr id="5249" name="Line 54"/>
            <p:cNvSpPr>
              <a:spLocks noChangeShapeType="1"/>
            </p:cNvSpPr>
            <p:nvPr/>
          </p:nvSpPr>
          <p:spPr bwMode="auto">
            <a:xfrm flipV="1">
              <a:off x="2352" y="2640"/>
              <a:ext cx="0" cy="288"/>
            </a:xfrm>
            <a:prstGeom prst="line">
              <a:avLst/>
            </a:prstGeom>
            <a:noFill/>
            <a:ln w="9525">
              <a:solidFill>
                <a:schemeClr val="tx1"/>
              </a:solidFill>
              <a:miter lim="800000"/>
              <a:tailEnd type="triangle" w="med" len="med"/>
            </a:ln>
          </p:spPr>
          <p:txBody>
            <a:bodyPr wrap="none"/>
            <a:lstStyle/>
            <a:p>
              <a:endParaRPr lang="zh-CN" altLang="en-US"/>
            </a:p>
          </p:txBody>
        </p:sp>
      </p:grpSp>
      <p:grpSp>
        <p:nvGrpSpPr>
          <p:cNvPr id="4" name="Group 55"/>
          <p:cNvGrpSpPr/>
          <p:nvPr/>
        </p:nvGrpSpPr>
        <p:grpSpPr bwMode="auto">
          <a:xfrm>
            <a:off x="4795838" y="2225675"/>
            <a:ext cx="609600" cy="777875"/>
            <a:chOff x="2544" y="2640"/>
            <a:chExt cx="384" cy="490"/>
          </a:xfrm>
        </p:grpSpPr>
        <p:sp>
          <p:nvSpPr>
            <p:cNvPr id="5246" name="Text Box 56"/>
            <p:cNvSpPr txBox="1">
              <a:spLocks noChangeArrowheads="1"/>
            </p:cNvSpPr>
            <p:nvPr/>
          </p:nvSpPr>
          <p:spPr bwMode="auto">
            <a:xfrm>
              <a:off x="2544" y="2880"/>
              <a:ext cx="384" cy="250"/>
            </a:xfrm>
            <a:prstGeom prst="rect">
              <a:avLst/>
            </a:prstGeom>
            <a:noFill/>
            <a:ln w="9525">
              <a:noFill/>
              <a:miter lim="800000"/>
            </a:ln>
          </p:spPr>
          <p:txBody>
            <a:bodyPr>
              <a:spAutoFit/>
            </a:bodyPr>
            <a:lstStyle/>
            <a:p>
              <a:pPr>
                <a:spcBef>
                  <a:spcPct val="50000"/>
                </a:spcBef>
              </a:pPr>
              <a:r>
                <a:rPr kumimoji="1" lang="en-US" altLang="zh-CN" sz="2000">
                  <a:solidFill>
                    <a:schemeClr val="tx2"/>
                  </a:solidFill>
                  <a:latin typeface="Times New Roman" panose="02020603050405020304" pitchFamily="18" charset="0"/>
                </a:rPr>
                <a:t>low</a:t>
              </a:r>
              <a:endParaRPr kumimoji="1" lang="en-US" altLang="zh-CN" sz="2000">
                <a:solidFill>
                  <a:schemeClr val="tx2"/>
                </a:solidFill>
                <a:latin typeface="Times New Roman" panose="02020603050405020304" pitchFamily="18" charset="0"/>
              </a:endParaRPr>
            </a:p>
          </p:txBody>
        </p:sp>
        <p:sp>
          <p:nvSpPr>
            <p:cNvPr id="5247" name="Line 57"/>
            <p:cNvSpPr>
              <a:spLocks noChangeShapeType="1"/>
            </p:cNvSpPr>
            <p:nvPr/>
          </p:nvSpPr>
          <p:spPr bwMode="auto">
            <a:xfrm flipV="1">
              <a:off x="2736" y="2640"/>
              <a:ext cx="0" cy="288"/>
            </a:xfrm>
            <a:prstGeom prst="line">
              <a:avLst/>
            </a:prstGeom>
            <a:noFill/>
            <a:ln w="9525">
              <a:solidFill>
                <a:schemeClr val="tx1"/>
              </a:solidFill>
              <a:miter lim="800000"/>
              <a:tailEnd type="triangle" w="med" len="med"/>
            </a:ln>
          </p:spPr>
          <p:txBody>
            <a:bodyPr wrap="none"/>
            <a:lstStyle/>
            <a:p>
              <a:endParaRPr lang="zh-CN" altLang="en-US"/>
            </a:p>
          </p:txBody>
        </p:sp>
      </p:grpSp>
      <p:graphicFrame>
        <p:nvGraphicFramePr>
          <p:cNvPr id="4503610" name="Group 58"/>
          <p:cNvGraphicFramePr>
            <a:graphicFrameLocks noGrp="1"/>
          </p:cNvGraphicFramePr>
          <p:nvPr/>
        </p:nvGraphicFramePr>
        <p:xfrm>
          <a:off x="6548438" y="1844675"/>
          <a:ext cx="1695450" cy="396240"/>
        </p:xfrm>
        <a:graphic>
          <a:graphicData uri="http://schemas.openxmlformats.org/drawingml/2006/table">
            <a:tbl>
              <a:tblPr/>
              <a:tblGrid>
                <a:gridCol w="565150"/>
                <a:gridCol w="565150"/>
                <a:gridCol w="565150"/>
              </a:tblGrid>
              <a:tr h="38100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86</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90</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99CC"/>
                    </a:solidFill>
                  </a:tcPr>
                </a:tc>
              </a:tr>
            </a:tbl>
          </a:graphicData>
        </a:graphic>
      </p:graphicFrame>
      <p:grpSp>
        <p:nvGrpSpPr>
          <p:cNvPr id="5" name="Group 68"/>
          <p:cNvGrpSpPr/>
          <p:nvPr/>
        </p:nvGrpSpPr>
        <p:grpSpPr bwMode="auto">
          <a:xfrm>
            <a:off x="5862638" y="2225675"/>
            <a:ext cx="762000" cy="777875"/>
            <a:chOff x="2544" y="2640"/>
            <a:chExt cx="480" cy="490"/>
          </a:xfrm>
        </p:grpSpPr>
        <p:sp>
          <p:nvSpPr>
            <p:cNvPr id="5244" name="Text Box 69"/>
            <p:cNvSpPr txBox="1">
              <a:spLocks noChangeArrowheads="1"/>
            </p:cNvSpPr>
            <p:nvPr/>
          </p:nvSpPr>
          <p:spPr bwMode="auto">
            <a:xfrm>
              <a:off x="2544" y="2880"/>
              <a:ext cx="480" cy="250"/>
            </a:xfrm>
            <a:prstGeom prst="rect">
              <a:avLst/>
            </a:prstGeom>
            <a:noFill/>
            <a:ln w="9525">
              <a:noFill/>
              <a:miter lim="800000"/>
            </a:ln>
          </p:spPr>
          <p:txBody>
            <a:bodyPr>
              <a:spAutoFit/>
            </a:bodyPr>
            <a:lstStyle/>
            <a:p>
              <a:pPr>
                <a:spcBef>
                  <a:spcPct val="50000"/>
                </a:spcBef>
              </a:pPr>
              <a:r>
                <a:rPr kumimoji="1" lang="en-US" altLang="zh-CN" sz="2000">
                  <a:solidFill>
                    <a:srgbClr val="FF5050"/>
                  </a:solidFill>
                  <a:latin typeface="Times New Roman" panose="02020603050405020304" pitchFamily="18" charset="0"/>
                </a:rPr>
                <a:t> mid</a:t>
              </a:r>
              <a:endParaRPr kumimoji="1" lang="en-US" altLang="zh-CN" sz="2000">
                <a:solidFill>
                  <a:srgbClr val="FF5050"/>
                </a:solidFill>
                <a:latin typeface="Times New Roman" panose="02020603050405020304" pitchFamily="18" charset="0"/>
              </a:endParaRPr>
            </a:p>
          </p:txBody>
        </p:sp>
        <p:sp>
          <p:nvSpPr>
            <p:cNvPr id="5245" name="Line 70"/>
            <p:cNvSpPr>
              <a:spLocks noChangeShapeType="1"/>
            </p:cNvSpPr>
            <p:nvPr/>
          </p:nvSpPr>
          <p:spPr bwMode="auto">
            <a:xfrm flipV="1">
              <a:off x="2736" y="2640"/>
              <a:ext cx="0" cy="288"/>
            </a:xfrm>
            <a:prstGeom prst="line">
              <a:avLst/>
            </a:prstGeom>
            <a:noFill/>
            <a:ln w="9525">
              <a:solidFill>
                <a:schemeClr val="tx1"/>
              </a:solidFill>
              <a:miter lim="800000"/>
              <a:tailEnd type="triangle" w="med" len="med"/>
            </a:ln>
          </p:spPr>
          <p:txBody>
            <a:bodyPr wrap="none"/>
            <a:lstStyle/>
            <a:p>
              <a:endParaRPr lang="zh-CN" altLang="en-US"/>
            </a:p>
          </p:txBody>
        </p:sp>
      </p:grpSp>
      <p:grpSp>
        <p:nvGrpSpPr>
          <p:cNvPr id="6" name="Group 71"/>
          <p:cNvGrpSpPr/>
          <p:nvPr/>
        </p:nvGrpSpPr>
        <p:grpSpPr bwMode="auto">
          <a:xfrm>
            <a:off x="7081838" y="2225675"/>
            <a:ext cx="762000" cy="777875"/>
            <a:chOff x="2544" y="2640"/>
            <a:chExt cx="480" cy="490"/>
          </a:xfrm>
        </p:grpSpPr>
        <p:sp>
          <p:nvSpPr>
            <p:cNvPr id="5242" name="Text Box 72"/>
            <p:cNvSpPr txBox="1">
              <a:spLocks noChangeArrowheads="1"/>
            </p:cNvSpPr>
            <p:nvPr/>
          </p:nvSpPr>
          <p:spPr bwMode="auto">
            <a:xfrm>
              <a:off x="2544" y="2880"/>
              <a:ext cx="480" cy="250"/>
            </a:xfrm>
            <a:prstGeom prst="rect">
              <a:avLst/>
            </a:prstGeom>
            <a:noFill/>
            <a:ln w="9525">
              <a:noFill/>
              <a:miter lim="800000"/>
            </a:ln>
          </p:spPr>
          <p:txBody>
            <a:bodyPr>
              <a:spAutoFit/>
            </a:bodyPr>
            <a:lstStyle/>
            <a:p>
              <a:pPr>
                <a:spcBef>
                  <a:spcPct val="50000"/>
                </a:spcBef>
              </a:pPr>
              <a:r>
                <a:rPr kumimoji="1" lang="en-US" altLang="zh-CN" sz="2000">
                  <a:solidFill>
                    <a:srgbClr val="FF5050"/>
                  </a:solidFill>
                  <a:latin typeface="Times New Roman" panose="02020603050405020304" pitchFamily="18" charset="0"/>
                </a:rPr>
                <a:t> mid</a:t>
              </a:r>
              <a:endParaRPr kumimoji="1" lang="en-US" altLang="zh-CN" sz="2000">
                <a:solidFill>
                  <a:srgbClr val="FF5050"/>
                </a:solidFill>
                <a:latin typeface="Times New Roman" panose="02020603050405020304" pitchFamily="18" charset="0"/>
              </a:endParaRPr>
            </a:p>
          </p:txBody>
        </p:sp>
        <p:sp>
          <p:nvSpPr>
            <p:cNvPr id="5243" name="Line 73"/>
            <p:cNvSpPr>
              <a:spLocks noChangeShapeType="1"/>
            </p:cNvSpPr>
            <p:nvPr/>
          </p:nvSpPr>
          <p:spPr bwMode="auto">
            <a:xfrm flipV="1">
              <a:off x="2736" y="2640"/>
              <a:ext cx="0" cy="288"/>
            </a:xfrm>
            <a:prstGeom prst="line">
              <a:avLst/>
            </a:prstGeom>
            <a:noFill/>
            <a:ln w="9525">
              <a:solidFill>
                <a:schemeClr val="tx1"/>
              </a:solidFill>
              <a:miter lim="800000"/>
              <a:tailEnd type="triangle" w="med" len="med"/>
            </a:ln>
          </p:spPr>
          <p:txBody>
            <a:bodyPr wrap="none"/>
            <a:lstStyle/>
            <a:p>
              <a:endParaRPr lang="zh-CN" altLang="en-US"/>
            </a:p>
          </p:txBody>
        </p:sp>
      </p:grpSp>
      <p:grpSp>
        <p:nvGrpSpPr>
          <p:cNvPr id="7" name="Group 74"/>
          <p:cNvGrpSpPr/>
          <p:nvPr/>
        </p:nvGrpSpPr>
        <p:grpSpPr bwMode="auto">
          <a:xfrm>
            <a:off x="6396038" y="2251075"/>
            <a:ext cx="609600" cy="777875"/>
            <a:chOff x="2544" y="2640"/>
            <a:chExt cx="384" cy="490"/>
          </a:xfrm>
        </p:grpSpPr>
        <p:sp>
          <p:nvSpPr>
            <p:cNvPr id="5240" name="Text Box 75"/>
            <p:cNvSpPr txBox="1">
              <a:spLocks noChangeArrowheads="1"/>
            </p:cNvSpPr>
            <p:nvPr/>
          </p:nvSpPr>
          <p:spPr bwMode="auto">
            <a:xfrm>
              <a:off x="2544" y="2880"/>
              <a:ext cx="384" cy="250"/>
            </a:xfrm>
            <a:prstGeom prst="rect">
              <a:avLst/>
            </a:prstGeom>
            <a:noFill/>
            <a:ln w="9525">
              <a:noFill/>
              <a:miter lim="800000"/>
            </a:ln>
          </p:spPr>
          <p:txBody>
            <a:bodyPr>
              <a:spAutoFit/>
            </a:bodyPr>
            <a:lstStyle/>
            <a:p>
              <a:pPr>
                <a:spcBef>
                  <a:spcPct val="50000"/>
                </a:spcBef>
              </a:pPr>
              <a:r>
                <a:rPr kumimoji="1" lang="en-US" altLang="zh-CN" sz="2000" u="sng">
                  <a:solidFill>
                    <a:schemeClr val="tx2"/>
                  </a:solidFill>
                  <a:latin typeface="Times New Roman" panose="02020603050405020304" pitchFamily="18" charset="0"/>
                </a:rPr>
                <a:t>low</a:t>
              </a:r>
              <a:endParaRPr kumimoji="1" lang="en-US" altLang="zh-CN" sz="2000" u="sng">
                <a:solidFill>
                  <a:schemeClr val="tx2"/>
                </a:solidFill>
                <a:latin typeface="Times New Roman" panose="02020603050405020304" pitchFamily="18" charset="0"/>
              </a:endParaRPr>
            </a:p>
          </p:txBody>
        </p:sp>
        <p:sp>
          <p:nvSpPr>
            <p:cNvPr id="5241" name="Line 76"/>
            <p:cNvSpPr>
              <a:spLocks noChangeShapeType="1"/>
            </p:cNvSpPr>
            <p:nvPr/>
          </p:nvSpPr>
          <p:spPr bwMode="auto">
            <a:xfrm flipV="1">
              <a:off x="2736" y="2640"/>
              <a:ext cx="0" cy="288"/>
            </a:xfrm>
            <a:prstGeom prst="line">
              <a:avLst/>
            </a:prstGeom>
            <a:noFill/>
            <a:ln w="9525">
              <a:solidFill>
                <a:schemeClr val="tx1"/>
              </a:solidFill>
              <a:miter lim="800000"/>
              <a:tailEnd type="triangle" w="med" len="med"/>
            </a:ln>
          </p:spPr>
          <p:txBody>
            <a:bodyPr wrap="none"/>
            <a:lstStyle/>
            <a:p>
              <a:endParaRPr lang="zh-CN" altLang="en-US"/>
            </a:p>
          </p:txBody>
        </p:sp>
      </p:grpSp>
      <p:grpSp>
        <p:nvGrpSpPr>
          <p:cNvPr id="8" name="Group 77"/>
          <p:cNvGrpSpPr/>
          <p:nvPr/>
        </p:nvGrpSpPr>
        <p:grpSpPr bwMode="auto">
          <a:xfrm>
            <a:off x="6015038" y="2251075"/>
            <a:ext cx="685800" cy="1082675"/>
            <a:chOff x="2160" y="2640"/>
            <a:chExt cx="432" cy="378"/>
          </a:xfrm>
        </p:grpSpPr>
        <p:sp>
          <p:nvSpPr>
            <p:cNvPr id="5238" name="Text Box 78"/>
            <p:cNvSpPr txBox="1">
              <a:spLocks noChangeArrowheads="1"/>
            </p:cNvSpPr>
            <p:nvPr/>
          </p:nvSpPr>
          <p:spPr bwMode="auto">
            <a:xfrm>
              <a:off x="2160" y="2880"/>
              <a:ext cx="432" cy="138"/>
            </a:xfrm>
            <a:prstGeom prst="rect">
              <a:avLst/>
            </a:prstGeom>
            <a:noFill/>
            <a:ln w="9525">
              <a:noFill/>
              <a:miter lim="800000"/>
            </a:ln>
          </p:spPr>
          <p:txBody>
            <a:bodyPr>
              <a:spAutoFit/>
            </a:bodyPr>
            <a:lstStyle/>
            <a:p>
              <a:pPr>
                <a:spcBef>
                  <a:spcPct val="50000"/>
                </a:spcBef>
              </a:pPr>
              <a:r>
                <a:rPr kumimoji="1" lang="en-US" altLang="zh-CN" sz="2000" u="sng">
                  <a:solidFill>
                    <a:schemeClr val="tx2"/>
                  </a:solidFill>
                  <a:latin typeface="Times New Roman" panose="02020603050405020304" pitchFamily="18" charset="0"/>
                </a:rPr>
                <a:t>high</a:t>
              </a:r>
              <a:endParaRPr kumimoji="1" lang="en-US" altLang="zh-CN" sz="2000" u="sng">
                <a:solidFill>
                  <a:schemeClr val="tx2"/>
                </a:solidFill>
                <a:latin typeface="Times New Roman" panose="02020603050405020304" pitchFamily="18" charset="0"/>
              </a:endParaRPr>
            </a:p>
          </p:txBody>
        </p:sp>
        <p:sp>
          <p:nvSpPr>
            <p:cNvPr id="5239" name="Line 79"/>
            <p:cNvSpPr>
              <a:spLocks noChangeShapeType="1"/>
            </p:cNvSpPr>
            <p:nvPr/>
          </p:nvSpPr>
          <p:spPr bwMode="auto">
            <a:xfrm flipV="1">
              <a:off x="2352" y="2640"/>
              <a:ext cx="0" cy="288"/>
            </a:xfrm>
            <a:prstGeom prst="line">
              <a:avLst/>
            </a:prstGeom>
            <a:noFill/>
            <a:ln w="9525">
              <a:solidFill>
                <a:schemeClr val="tx1"/>
              </a:solidFill>
              <a:miter lim="800000"/>
              <a:tailEnd type="triangle" w="med" len="med"/>
            </a:ln>
          </p:spPr>
          <p:txBody>
            <a:bodyPr wrap="none"/>
            <a:lstStyle/>
            <a:p>
              <a:endParaRPr lang="zh-CN" altLang="en-US"/>
            </a:p>
          </p:txBody>
        </p:sp>
      </p:grpSp>
      <p:grpSp>
        <p:nvGrpSpPr>
          <p:cNvPr id="9" name="Group 80"/>
          <p:cNvGrpSpPr/>
          <p:nvPr/>
        </p:nvGrpSpPr>
        <p:grpSpPr bwMode="auto">
          <a:xfrm>
            <a:off x="6523038" y="2247900"/>
            <a:ext cx="762000" cy="1463675"/>
            <a:chOff x="3696" y="1104"/>
            <a:chExt cx="480" cy="922"/>
          </a:xfrm>
        </p:grpSpPr>
        <p:sp>
          <p:nvSpPr>
            <p:cNvPr id="5236" name="Text Box 81"/>
            <p:cNvSpPr txBox="1">
              <a:spLocks noChangeArrowheads="1"/>
            </p:cNvSpPr>
            <p:nvPr/>
          </p:nvSpPr>
          <p:spPr bwMode="auto">
            <a:xfrm>
              <a:off x="3696" y="1776"/>
              <a:ext cx="480" cy="250"/>
            </a:xfrm>
            <a:prstGeom prst="rect">
              <a:avLst/>
            </a:prstGeom>
            <a:noFill/>
            <a:ln w="9525">
              <a:noFill/>
              <a:miter lim="800000"/>
            </a:ln>
          </p:spPr>
          <p:txBody>
            <a:bodyPr>
              <a:spAutoFit/>
            </a:bodyPr>
            <a:lstStyle/>
            <a:p>
              <a:pPr>
                <a:spcBef>
                  <a:spcPct val="50000"/>
                </a:spcBef>
              </a:pPr>
              <a:r>
                <a:rPr kumimoji="1" lang="en-US" altLang="zh-CN" sz="2000">
                  <a:solidFill>
                    <a:srgbClr val="FF5050"/>
                  </a:solidFill>
                  <a:latin typeface="Times New Roman" panose="02020603050405020304" pitchFamily="18" charset="0"/>
                </a:rPr>
                <a:t> mid</a:t>
              </a:r>
              <a:endParaRPr kumimoji="1" lang="en-US" altLang="zh-CN" sz="2000">
                <a:solidFill>
                  <a:srgbClr val="FF5050"/>
                </a:solidFill>
                <a:latin typeface="Times New Roman" panose="02020603050405020304" pitchFamily="18" charset="0"/>
              </a:endParaRPr>
            </a:p>
          </p:txBody>
        </p:sp>
        <p:sp>
          <p:nvSpPr>
            <p:cNvPr id="5237" name="Line 82"/>
            <p:cNvSpPr>
              <a:spLocks noChangeShapeType="1"/>
            </p:cNvSpPr>
            <p:nvPr/>
          </p:nvSpPr>
          <p:spPr bwMode="auto">
            <a:xfrm flipV="1">
              <a:off x="3888" y="1104"/>
              <a:ext cx="0" cy="720"/>
            </a:xfrm>
            <a:prstGeom prst="line">
              <a:avLst/>
            </a:prstGeom>
            <a:noFill/>
            <a:ln w="9525">
              <a:solidFill>
                <a:schemeClr val="tx1"/>
              </a:solidFill>
              <a:miter lim="800000"/>
              <a:tailEnd type="triangle" w="med" len="med"/>
            </a:ln>
          </p:spPr>
          <p:txBody>
            <a:bodyPr wrap="none"/>
            <a:lstStyle/>
            <a:p>
              <a:endParaRPr lang="zh-CN" altLang="en-US"/>
            </a:p>
          </p:txBody>
        </p:sp>
      </p:grpSp>
      <p:graphicFrame>
        <p:nvGraphicFramePr>
          <p:cNvPr id="4503635" name="Group 83"/>
          <p:cNvGraphicFramePr>
            <a:graphicFrameLocks noGrp="1"/>
          </p:cNvGraphicFramePr>
          <p:nvPr/>
        </p:nvGraphicFramePr>
        <p:xfrm>
          <a:off x="6548438" y="1844675"/>
          <a:ext cx="565150" cy="396240"/>
        </p:xfrm>
        <a:graphic>
          <a:graphicData uri="http://schemas.openxmlformats.org/drawingml/2006/table">
            <a:tbl>
              <a:tblPr/>
              <a:tblGrid>
                <a:gridCol w="565150"/>
              </a:tblGrid>
              <a:tr h="38100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86</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5050"/>
                    </a:solidFill>
                  </a:tcPr>
                </a:tc>
              </a:tr>
            </a:tbl>
          </a:graphicData>
        </a:graphic>
      </p:graphicFrame>
      <p:graphicFrame>
        <p:nvGraphicFramePr>
          <p:cNvPr id="5158" name="Object 38"/>
          <p:cNvGraphicFramePr>
            <a:graphicFrameLocks noChangeAspect="1"/>
          </p:cNvGraphicFramePr>
          <p:nvPr/>
        </p:nvGraphicFramePr>
        <p:xfrm>
          <a:off x="1524000" y="3284538"/>
          <a:ext cx="1295400" cy="388937"/>
        </p:xfrm>
        <a:graphic>
          <a:graphicData uri="http://schemas.openxmlformats.org/presentationml/2006/ole">
            <mc:AlternateContent xmlns:mc="http://schemas.openxmlformats.org/markup-compatibility/2006">
              <mc:Choice xmlns:v="urn:schemas-microsoft-com:vml" Requires="v">
                <p:oleObj spid="_x0000_s5198" name="" r:id="rId1" imgW="761365" imgH="228600" progId="Equation.3">
                  <p:embed/>
                </p:oleObj>
              </mc:Choice>
              <mc:Fallback>
                <p:oleObj name="" r:id="rId1" imgW="761365" imgH="228600" progId="Equation.3">
                  <p:embed/>
                  <p:pic>
                    <p:nvPicPr>
                      <p:cNvPr id="0" name="Picture 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84538"/>
                        <a:ext cx="1295400"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59" name="Object 39"/>
          <p:cNvGraphicFramePr>
            <a:graphicFrameLocks noChangeAspect="1"/>
          </p:cNvGraphicFramePr>
          <p:nvPr/>
        </p:nvGraphicFramePr>
        <p:xfrm>
          <a:off x="1524000" y="3970338"/>
          <a:ext cx="1295400" cy="393700"/>
        </p:xfrm>
        <a:graphic>
          <a:graphicData uri="http://schemas.openxmlformats.org/presentationml/2006/ole">
            <mc:AlternateContent xmlns:mc="http://schemas.openxmlformats.org/markup-compatibility/2006">
              <mc:Choice xmlns:v="urn:schemas-microsoft-com:vml" Requires="v">
                <p:oleObj spid="_x0000_s5199" name="" r:id="rId3" imgW="787400" imgH="228600" progId="Equation.3">
                  <p:embed/>
                </p:oleObj>
              </mc:Choice>
              <mc:Fallback>
                <p:oleObj name="" r:id="rId3" imgW="787400" imgH="228600" progId="Equation.3">
                  <p:embed/>
                  <p:pic>
                    <p:nvPicPr>
                      <p:cNvPr id="0" name="Picture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970338"/>
                        <a:ext cx="12954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60" name="Object 40"/>
          <p:cNvGraphicFramePr>
            <a:graphicFrameLocks noChangeAspect="1"/>
          </p:cNvGraphicFramePr>
          <p:nvPr/>
        </p:nvGraphicFramePr>
        <p:xfrm>
          <a:off x="1524000" y="4591050"/>
          <a:ext cx="1447800" cy="369888"/>
        </p:xfrm>
        <a:graphic>
          <a:graphicData uri="http://schemas.openxmlformats.org/presentationml/2006/ole">
            <mc:AlternateContent xmlns:mc="http://schemas.openxmlformats.org/markup-compatibility/2006">
              <mc:Choice xmlns:v="urn:schemas-microsoft-com:vml" Requires="v">
                <p:oleObj spid="_x0000_s5200" name="" r:id="rId5" imgW="850900" imgH="228600" progId="Equation.3">
                  <p:embed/>
                </p:oleObj>
              </mc:Choice>
              <mc:Fallback>
                <p:oleObj name="" r:id="rId5" imgW="850900" imgH="228600" progId="Equation.3">
                  <p:embed/>
                  <p:pic>
                    <p:nvPicPr>
                      <p:cNvPr id="0" name="Picture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4591050"/>
                        <a:ext cx="1447800" cy="36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61" name="Object 41"/>
          <p:cNvGraphicFramePr>
            <a:graphicFrameLocks noChangeAspect="1"/>
          </p:cNvGraphicFramePr>
          <p:nvPr/>
        </p:nvGraphicFramePr>
        <p:xfrm>
          <a:off x="1495425" y="5189538"/>
          <a:ext cx="1476375" cy="398462"/>
        </p:xfrm>
        <a:graphic>
          <a:graphicData uri="http://schemas.openxmlformats.org/presentationml/2006/ole">
            <mc:AlternateContent xmlns:mc="http://schemas.openxmlformats.org/markup-compatibility/2006">
              <mc:Choice xmlns:v="urn:schemas-microsoft-com:vml" Requires="v">
                <p:oleObj spid="_x0000_s5201" name="" r:id="rId7" imgW="850900" imgH="228600" progId="Equation.3">
                  <p:embed/>
                </p:oleObj>
              </mc:Choice>
              <mc:Fallback>
                <p:oleObj name="" r:id="rId7" imgW="850900" imgH="228600" progId="Equation.3">
                  <p:embed/>
                  <p:pic>
                    <p:nvPicPr>
                      <p:cNvPr id="0" name="Picture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5425" y="5189538"/>
                        <a:ext cx="1476375" cy="39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33" name="Text Box 93"/>
          <p:cNvSpPr txBox="1">
            <a:spLocks noChangeArrowheads="1"/>
          </p:cNvSpPr>
          <p:nvPr/>
        </p:nvSpPr>
        <p:spPr bwMode="auto">
          <a:xfrm>
            <a:off x="1600200" y="4579938"/>
            <a:ext cx="1219200" cy="396875"/>
          </a:xfrm>
          <a:prstGeom prst="rect">
            <a:avLst/>
          </a:prstGeom>
          <a:solidFill>
            <a:schemeClr val="bg1"/>
          </a:solidFill>
          <a:ln w="9525">
            <a:noFill/>
            <a:miter lim="800000"/>
          </a:ln>
        </p:spPr>
        <p:txBody>
          <a:bodyPr>
            <a:spAutoFit/>
          </a:bodyPr>
          <a:lstStyle/>
          <a:p>
            <a:pPr>
              <a:spcBef>
                <a:spcPct val="50000"/>
              </a:spcBef>
            </a:pPr>
            <a:r>
              <a:rPr kumimoji="1" lang="en-US" altLang="zh-CN" sz="2000">
                <a:latin typeface="Times New Roman" panose="02020603050405020304" pitchFamily="18" charset="0"/>
              </a:rPr>
              <a:t>(10+12)/2</a:t>
            </a:r>
            <a:endParaRPr kumimoji="1" lang="en-US" altLang="zh-CN" sz="2000">
              <a:latin typeface="Times New Roman" panose="02020603050405020304" pitchFamily="18" charset="0"/>
            </a:endParaRPr>
          </a:p>
        </p:txBody>
      </p:sp>
      <p:sp>
        <p:nvSpPr>
          <p:cNvPr id="4503646" name="Rectangle 94"/>
          <p:cNvSpPr>
            <a:spLocks noGrp="1"/>
          </p:cNvSpPr>
          <p:nvPr>
            <p:ph type="body" idx="1"/>
          </p:nvPr>
        </p:nvSpPr>
        <p:spPr>
          <a:xfrm>
            <a:off x="395288" y="1196975"/>
            <a:ext cx="8229600" cy="4910138"/>
          </a:xfrm>
        </p:spPr>
        <p:txBody>
          <a:bodyPr>
            <a:normAutofit fontScale="92500" lnSpcReduction="10000"/>
          </a:bodyPr>
          <a:lstStyle/>
          <a:p>
            <a:pPr eaLnBrk="1" hangingPunct="1">
              <a:defRPr/>
            </a:pPr>
            <a:r>
              <a:rPr lang="zh-CN" altLang="en-US" sz="1800"/>
              <a:t>再看查找失败的情况，设要查找</a:t>
            </a:r>
            <a:r>
              <a:rPr lang="en-US" altLang="zh-CN" sz="1800"/>
              <a:t>k=85</a:t>
            </a:r>
            <a:r>
              <a:rPr lang="zh-CN" altLang="en-US" sz="1800"/>
              <a:t>的记录。</a:t>
            </a:r>
            <a:endParaRPr lang="zh-CN" altLang="en-US" sz="1800"/>
          </a:p>
          <a:p>
            <a:pPr algn="just" eaLnBrk="1" hangingPunct="1">
              <a:defRPr/>
            </a:pPr>
            <a:r>
              <a:rPr lang="zh-CN" altLang="en-US" sz="2000"/>
              <a:t>序号： </a:t>
            </a:r>
            <a:r>
              <a:rPr lang="en-US" altLang="zh-CN" sz="2000"/>
              <a:t>1       2       3      </a:t>
            </a:r>
            <a:r>
              <a:rPr lang="en-US" altLang="zh-CN" sz="2000" smtClean="0"/>
              <a:t> </a:t>
            </a:r>
            <a:r>
              <a:rPr lang="en-US" altLang="zh-CN" sz="2000"/>
              <a:t>4       5       </a:t>
            </a:r>
            <a:r>
              <a:rPr lang="en-US" altLang="zh-CN" sz="2000" smtClean="0"/>
              <a:t> 6       </a:t>
            </a:r>
            <a:r>
              <a:rPr lang="en-US" altLang="zh-CN" sz="2000"/>
              <a:t>7      </a:t>
            </a:r>
            <a:r>
              <a:rPr lang="en-US" altLang="zh-CN" sz="2000" smtClean="0"/>
              <a:t> 8        </a:t>
            </a:r>
            <a:r>
              <a:rPr lang="en-US" altLang="zh-CN" sz="2000"/>
              <a:t>9      </a:t>
            </a:r>
            <a:r>
              <a:rPr lang="en-US" altLang="zh-CN" sz="2000" smtClean="0"/>
              <a:t> 10      11     </a:t>
            </a:r>
            <a:r>
              <a:rPr lang="en-US" altLang="zh-CN" sz="2000"/>
              <a:t>12</a:t>
            </a:r>
            <a:r>
              <a:rPr lang="en-US" altLang="zh-CN" sz="1800"/>
              <a:t>  </a:t>
            </a:r>
            <a:r>
              <a:rPr lang="en-US" altLang="zh-CN" sz="1400"/>
              <a:t>(n=12)</a:t>
            </a:r>
            <a:endParaRPr lang="en-US" altLang="zh-CN" sz="1400"/>
          </a:p>
          <a:p>
            <a:pPr algn="just" eaLnBrk="1" hangingPunct="1">
              <a:defRPr/>
            </a:pPr>
            <a:endParaRPr lang="en-US" altLang="zh-CN" sz="1800"/>
          </a:p>
          <a:p>
            <a:pPr algn="just" eaLnBrk="1" hangingPunct="1">
              <a:defRPr/>
            </a:pPr>
            <a:r>
              <a:rPr lang="en-US" altLang="zh-CN" sz="1800">
                <a:latin typeface="Arial" panose="020B0604020202020204"/>
              </a:rPr>
              <a:t> </a:t>
            </a:r>
            <a:endParaRPr lang="en-US" altLang="zh-CN" sz="1800"/>
          </a:p>
          <a:p>
            <a:pPr algn="just" eaLnBrk="1" hangingPunct="1">
              <a:defRPr/>
            </a:pPr>
            <a:r>
              <a:rPr lang="en-US" altLang="zh-CN" sz="1800"/>
              <a:t>              low                                                                                            high</a:t>
            </a:r>
            <a:endParaRPr lang="en-US" altLang="zh-CN" sz="1800"/>
          </a:p>
          <a:p>
            <a:pPr eaLnBrk="1" hangingPunct="1">
              <a:defRPr/>
            </a:pPr>
            <a:endParaRPr lang="en-US" altLang="zh-CN" sz="1800">
              <a:sym typeface="Wingdings 2" panose="05020102010507070707" pitchFamily="18" charset="2"/>
            </a:endParaRPr>
          </a:p>
          <a:p>
            <a:pPr eaLnBrk="1" hangingPunct="1">
              <a:defRPr/>
            </a:pPr>
            <a:endParaRPr lang="en-US" altLang="zh-CN" sz="1800">
              <a:sym typeface="Wingdings 2" panose="05020102010507070707" pitchFamily="18" charset="2"/>
            </a:endParaRPr>
          </a:p>
          <a:p>
            <a:pPr eaLnBrk="1" hangingPunct="1">
              <a:spcAft>
                <a:spcPts val="600"/>
              </a:spcAft>
              <a:defRPr/>
            </a:pPr>
            <a:r>
              <a:rPr lang="en-US" altLang="zh-CN" sz="1800">
                <a:sym typeface="Wingdings 2" panose="05020102010507070707" pitchFamily="18" charset="2"/>
              </a:rPr>
              <a:t></a:t>
            </a:r>
            <a:r>
              <a:rPr lang="en-US" altLang="zh-CN" sz="1800"/>
              <a:t>mid= </a:t>
            </a:r>
            <a:r>
              <a:rPr lang="en-US" altLang="zh-CN" sz="1800" smtClean="0"/>
              <a:t>                          =</a:t>
            </a:r>
            <a:r>
              <a:rPr lang="en-US" altLang="zh-CN" sz="1800"/>
              <a:t>6</a:t>
            </a:r>
            <a:r>
              <a:rPr lang="zh-CN" altLang="en-US" sz="1800"/>
              <a:t>。因</a:t>
            </a:r>
            <a:r>
              <a:rPr lang="en-US" altLang="zh-CN" sz="1800"/>
              <a:t>k&gt;r.data[6].key=55</a:t>
            </a:r>
            <a:r>
              <a:rPr lang="zh-CN" altLang="en-US" sz="1800"/>
              <a:t>，若</a:t>
            </a:r>
            <a:r>
              <a:rPr lang="en-US" altLang="zh-CN" sz="1800"/>
              <a:t>85</a:t>
            </a:r>
            <a:r>
              <a:rPr lang="zh-CN" altLang="en-US" sz="1800"/>
              <a:t>存在，一定落在</a:t>
            </a:r>
            <a:r>
              <a:rPr lang="zh-CN" altLang="en-US" sz="1800">
                <a:latin typeface="Arial" panose="020B0604020202020204"/>
              </a:rPr>
              <a:t>“</a:t>
            </a:r>
            <a:r>
              <a:rPr lang="en-US" altLang="zh-CN" sz="1800"/>
              <a:t>55</a:t>
            </a:r>
            <a:r>
              <a:rPr lang="en-US" altLang="zh-CN" sz="1800">
                <a:latin typeface="Arial" panose="020B0604020202020204"/>
              </a:rPr>
              <a:t>”</a:t>
            </a:r>
            <a:r>
              <a:rPr lang="zh-CN" altLang="en-US" sz="1800"/>
              <a:t>的右半区间。令： </a:t>
            </a:r>
            <a:r>
              <a:rPr lang="en-US" altLang="zh-CN" sz="1800"/>
              <a:t>low=mid+1 </a:t>
            </a:r>
            <a:r>
              <a:rPr lang="zh-CN" altLang="en-US" sz="1800"/>
              <a:t>。</a:t>
            </a:r>
            <a:endParaRPr lang="zh-CN" altLang="en-US" sz="1800"/>
          </a:p>
          <a:p>
            <a:pPr eaLnBrk="1" hangingPunct="1">
              <a:spcAft>
                <a:spcPts val="600"/>
              </a:spcAft>
              <a:buFont typeface="Wingdings 2" panose="05020102010507070707" pitchFamily="18" charset="2"/>
              <a:buChar char="k"/>
              <a:defRPr/>
            </a:pPr>
            <a:r>
              <a:rPr lang="zh-CN" altLang="en-US" sz="1800">
                <a:sym typeface="Wingdings 2" panose="05020102010507070707" pitchFamily="18" charset="2"/>
              </a:rPr>
              <a:t></a:t>
            </a:r>
            <a:r>
              <a:rPr lang="en-US" altLang="zh-CN" sz="1800"/>
              <a:t>mid=                          </a:t>
            </a:r>
            <a:r>
              <a:rPr lang="en-US" altLang="zh-CN" sz="1800" smtClean="0"/>
              <a:t> =</a:t>
            </a:r>
            <a:r>
              <a:rPr lang="en-US" altLang="zh-CN" sz="1800"/>
              <a:t>9</a:t>
            </a:r>
            <a:r>
              <a:rPr lang="zh-CN" altLang="en-US" sz="1800"/>
              <a:t>。因</a:t>
            </a:r>
            <a:r>
              <a:rPr lang="en-US" altLang="zh-CN" sz="1800"/>
              <a:t>k&gt;r.data[9].key=80</a:t>
            </a:r>
            <a:r>
              <a:rPr lang="zh-CN" altLang="en-US" sz="1800"/>
              <a:t>，若</a:t>
            </a:r>
            <a:r>
              <a:rPr lang="en-US" altLang="zh-CN" sz="1800"/>
              <a:t>85</a:t>
            </a:r>
            <a:r>
              <a:rPr lang="zh-CN" altLang="en-US" sz="1800"/>
              <a:t>存在，一定落在</a:t>
            </a:r>
            <a:r>
              <a:rPr lang="zh-CN" altLang="en-US" sz="1800">
                <a:latin typeface="Arial" panose="020B0604020202020204"/>
              </a:rPr>
              <a:t>“</a:t>
            </a:r>
            <a:r>
              <a:rPr lang="en-US" altLang="zh-CN" sz="1800"/>
              <a:t>80</a:t>
            </a:r>
            <a:r>
              <a:rPr lang="en-US" altLang="zh-CN" sz="1800">
                <a:latin typeface="Arial" panose="020B0604020202020204"/>
              </a:rPr>
              <a:t>”</a:t>
            </a:r>
            <a:r>
              <a:rPr lang="zh-CN" altLang="en-US" sz="1800"/>
              <a:t>的右半区间。令：</a:t>
            </a:r>
            <a:r>
              <a:rPr lang="en-US" altLang="zh-CN" sz="1800"/>
              <a:t>low=mid+1</a:t>
            </a:r>
            <a:r>
              <a:rPr lang="zh-CN" altLang="en-US" sz="1800"/>
              <a:t>。</a:t>
            </a:r>
            <a:endParaRPr lang="zh-CN" altLang="en-US" sz="1800"/>
          </a:p>
          <a:p>
            <a:pPr eaLnBrk="1" hangingPunct="1">
              <a:spcAft>
                <a:spcPts val="600"/>
              </a:spcAft>
              <a:buFont typeface="Wingdings 2" panose="05020102010507070707" pitchFamily="18" charset="2"/>
              <a:buChar char="k"/>
              <a:defRPr/>
            </a:pPr>
            <a:r>
              <a:rPr lang="zh-CN" altLang="en-US" sz="1800">
                <a:sym typeface="Wingdings 2" panose="05020102010507070707" pitchFamily="18" charset="2"/>
              </a:rPr>
              <a:t></a:t>
            </a:r>
            <a:r>
              <a:rPr lang="en-US" altLang="zh-CN" sz="1800"/>
              <a:t>mid=                          </a:t>
            </a:r>
            <a:r>
              <a:rPr lang="en-US" altLang="zh-CN" sz="1800" smtClean="0"/>
              <a:t>    =</a:t>
            </a:r>
            <a:r>
              <a:rPr lang="en-US" altLang="zh-CN" sz="1800"/>
              <a:t>11</a:t>
            </a:r>
            <a:r>
              <a:rPr lang="zh-CN" altLang="en-US" sz="1800"/>
              <a:t>。因</a:t>
            </a:r>
            <a:r>
              <a:rPr lang="en-US" altLang="zh-CN" sz="1800"/>
              <a:t>k&lt;r.data[11].key=90</a:t>
            </a:r>
            <a:r>
              <a:rPr lang="zh-CN" altLang="en-US" sz="1800"/>
              <a:t>，若</a:t>
            </a:r>
            <a:r>
              <a:rPr lang="en-US" altLang="zh-CN" sz="1800"/>
              <a:t>85</a:t>
            </a:r>
            <a:r>
              <a:rPr lang="zh-CN" altLang="en-US" sz="1800"/>
              <a:t>存在，一定落在</a:t>
            </a:r>
            <a:r>
              <a:rPr lang="zh-CN" altLang="en-US" sz="1800">
                <a:latin typeface="Arial" panose="020B0604020202020204"/>
              </a:rPr>
              <a:t>“</a:t>
            </a:r>
            <a:r>
              <a:rPr lang="en-US" altLang="zh-CN" sz="1800"/>
              <a:t>90</a:t>
            </a:r>
            <a:r>
              <a:rPr lang="en-US" altLang="zh-CN" sz="1800">
                <a:latin typeface="Arial" panose="020B0604020202020204"/>
              </a:rPr>
              <a:t>”</a:t>
            </a:r>
            <a:r>
              <a:rPr lang="zh-CN" altLang="en-US" sz="1800"/>
              <a:t>的左半区间。令：</a:t>
            </a:r>
            <a:r>
              <a:rPr lang="en-US" altLang="zh-CN" sz="1800"/>
              <a:t>high=mid-1</a:t>
            </a:r>
            <a:r>
              <a:rPr lang="zh-CN" altLang="en-US" sz="1800"/>
              <a:t>。</a:t>
            </a:r>
            <a:endParaRPr lang="zh-CN" altLang="en-US" sz="1800"/>
          </a:p>
          <a:p>
            <a:pPr eaLnBrk="1" hangingPunct="1">
              <a:spcAft>
                <a:spcPts val="600"/>
              </a:spcAft>
              <a:buFont typeface="Wingdings 2" panose="05020102010507070707" pitchFamily="18" charset="2"/>
              <a:buChar char="k"/>
              <a:defRPr/>
            </a:pPr>
            <a:r>
              <a:rPr lang="zh-CN" altLang="en-US" sz="1800">
                <a:sym typeface="Wingdings 2" panose="05020102010507070707" pitchFamily="18" charset="2"/>
              </a:rPr>
              <a:t></a:t>
            </a:r>
            <a:r>
              <a:rPr lang="en-US" altLang="zh-CN" sz="1800"/>
              <a:t>mid=                          </a:t>
            </a:r>
            <a:r>
              <a:rPr lang="en-US" altLang="zh-CN" sz="1800" smtClean="0"/>
              <a:t>    =</a:t>
            </a:r>
            <a:r>
              <a:rPr lang="en-US" altLang="zh-CN" sz="1800"/>
              <a:t>10</a:t>
            </a:r>
            <a:r>
              <a:rPr lang="zh-CN" altLang="en-US" sz="1800"/>
              <a:t>。因</a:t>
            </a:r>
            <a:r>
              <a:rPr lang="en-US" altLang="zh-CN" sz="1800"/>
              <a:t>k&lt;r.data[10].key=86</a:t>
            </a:r>
            <a:r>
              <a:rPr lang="zh-CN" altLang="en-US" sz="1800"/>
              <a:t>，若</a:t>
            </a:r>
            <a:r>
              <a:rPr lang="en-US" altLang="zh-CN" sz="1800"/>
              <a:t>85</a:t>
            </a:r>
            <a:r>
              <a:rPr lang="zh-CN" altLang="en-US" sz="1800"/>
              <a:t>存在，一定落在</a:t>
            </a:r>
            <a:r>
              <a:rPr lang="zh-CN" altLang="en-US" sz="1800">
                <a:latin typeface="Arial" panose="020B0604020202020204"/>
              </a:rPr>
              <a:t>“</a:t>
            </a:r>
            <a:r>
              <a:rPr lang="en-US" altLang="zh-CN" sz="1800"/>
              <a:t>86</a:t>
            </a:r>
            <a:r>
              <a:rPr lang="en-US" altLang="zh-CN" sz="1800">
                <a:latin typeface="Arial" panose="020B0604020202020204"/>
              </a:rPr>
              <a:t>”</a:t>
            </a:r>
            <a:r>
              <a:rPr lang="zh-CN" altLang="en-US" sz="1800"/>
              <a:t>的左半区间。令：</a:t>
            </a:r>
            <a:r>
              <a:rPr lang="en-US" altLang="zh-CN" sz="1800"/>
              <a:t>high=mid-1</a:t>
            </a:r>
            <a:r>
              <a:rPr lang="zh-CN" altLang="en-US" sz="1800"/>
              <a:t>。此时，下界</a:t>
            </a:r>
            <a:r>
              <a:rPr lang="en-US" altLang="zh-CN" sz="1800"/>
              <a:t>1ow=10</a:t>
            </a:r>
            <a:r>
              <a:rPr lang="zh-CN" altLang="en-US" sz="1800"/>
              <a:t>，而上界</a:t>
            </a:r>
            <a:r>
              <a:rPr lang="en-US" altLang="zh-CN" sz="1800"/>
              <a:t>high=9</a:t>
            </a:r>
            <a:r>
              <a:rPr lang="zh-CN" altLang="en-US" sz="1800"/>
              <a:t>，表明搜索空间不存在，故查找失败，返回</a:t>
            </a:r>
            <a:r>
              <a:rPr lang="en-US" altLang="zh-CN" sz="1800"/>
              <a:t>0</a:t>
            </a:r>
            <a:r>
              <a:rPr lang="zh-CN" altLang="en-US" sz="1800"/>
              <a:t>。 </a:t>
            </a:r>
            <a:endParaRPr lang="zh-CN" altLang="en-US" sz="1800"/>
          </a:p>
        </p:txBody>
      </p:sp>
      <p:sp>
        <p:nvSpPr>
          <p:cNvPr id="11" name="灯片编号占位符 10"/>
          <p:cNvSpPr>
            <a:spLocks noGrp="1"/>
          </p:cNvSpPr>
          <p:nvPr>
            <p:ph type="sldNum" sz="quarter" idx="12"/>
          </p:nvPr>
        </p:nvSpPr>
        <p:spPr/>
        <p:txBody>
          <a:bodyPr/>
          <a:lstStyle/>
          <a:p>
            <a:pPr>
              <a:defRPr/>
            </a:pPr>
            <a:fld id="{2FF9B99B-3780-4DE0-A55C-CD90919D36B7}"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503588"/>
                                        </p:tgtEl>
                                        <p:attrNameLst>
                                          <p:attrName>style.visibility</p:attrName>
                                        </p:attrNameLst>
                                      </p:cBhvr>
                                      <p:to>
                                        <p:strVal val="visible"/>
                                      </p:to>
                                    </p:set>
                                    <p:animEffect transition="in" filter="dissolve">
                                      <p:cBhvr>
                                        <p:cTn id="12" dur="500"/>
                                        <p:tgtEl>
                                          <p:spTgt spid="450358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503610"/>
                                        </p:tgtEl>
                                        <p:attrNameLst>
                                          <p:attrName>style.visibility</p:attrName>
                                        </p:attrNameLst>
                                      </p:cBhvr>
                                      <p:to>
                                        <p:strVal val="visible"/>
                                      </p:to>
                                    </p:set>
                                    <p:animEffect transition="in" filter="dissolve">
                                      <p:cBhvr>
                                        <p:cTn id="27" dur="500"/>
                                        <p:tgtEl>
                                          <p:spTgt spid="450361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503635"/>
                                        </p:tgtEl>
                                        <p:attrNameLst>
                                          <p:attrName>style.visibility</p:attrName>
                                        </p:attrNameLst>
                                      </p:cBhvr>
                                      <p:to>
                                        <p:strVal val="visible"/>
                                      </p:to>
                                    </p:set>
                                    <p:animEffect transition="in" filter="dissolve">
                                      <p:cBhvr>
                                        <p:cTn id="42" dur="500"/>
                                        <p:tgtEl>
                                          <p:spTgt spid="450363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dissolve">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dissolve">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dissolve">
                                      <p:cBhvr>
                                        <p:cTn id="5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5" name="Rectangle 2"/>
          <p:cNvSpPr>
            <a:spLocks noGrp="1"/>
          </p:cNvSpPr>
          <p:nvPr>
            <p:ph type="title"/>
          </p:nvPr>
        </p:nvSpPr>
        <p:spPr/>
        <p:txBody>
          <a:bodyPr/>
          <a:lstStyle/>
          <a:p>
            <a:pPr eaLnBrk="1" hangingPunct="1"/>
            <a:r>
              <a:rPr lang="zh-CN" altLang="en-US" smtClean="0"/>
              <a:t>折半查找算法及分析</a:t>
            </a:r>
            <a:endParaRPr lang="zh-CN" altLang="en-US" smtClean="0"/>
          </a:p>
        </p:txBody>
      </p:sp>
      <p:sp>
        <p:nvSpPr>
          <p:cNvPr id="318466" name="Rectangle 3"/>
          <p:cNvSpPr>
            <a:spLocks noGrp="1"/>
          </p:cNvSpPr>
          <p:nvPr>
            <p:ph type="body" idx="1"/>
          </p:nvPr>
        </p:nvSpPr>
        <p:spPr/>
        <p:txBody>
          <a:bodyPr/>
          <a:lstStyle/>
          <a:p>
            <a:pPr algn="just" eaLnBrk="1" hangingPunct="1">
              <a:lnSpc>
                <a:spcPct val="90000"/>
              </a:lnSpc>
            </a:pPr>
            <a:r>
              <a:rPr lang="zh-CN" altLang="en-US" sz="1800" b="1" smtClean="0"/>
              <a:t>算法描述</a:t>
            </a:r>
            <a:endParaRPr lang="zh-CN" altLang="en-US" sz="1800" b="1" smtClean="0"/>
          </a:p>
          <a:p>
            <a:pPr algn="just" eaLnBrk="1" hangingPunct="1">
              <a:lnSpc>
                <a:spcPct val="90000"/>
              </a:lnSpc>
            </a:pPr>
            <a:r>
              <a:rPr lang="en-US" altLang="zh-CN" sz="1600" smtClean="0"/>
              <a:t>int Binsearch(sqlist r,keytype k)    //</a:t>
            </a:r>
            <a:r>
              <a:rPr lang="zh-CN" altLang="en-US" sz="1600" smtClean="0"/>
              <a:t>对有序表</a:t>
            </a:r>
            <a:r>
              <a:rPr lang="en-US" altLang="zh-CN" sz="1600" smtClean="0"/>
              <a:t>r</a:t>
            </a:r>
            <a:r>
              <a:rPr lang="zh-CN" altLang="en-US" sz="1600" smtClean="0"/>
              <a:t>折半查找的算法</a:t>
            </a:r>
            <a:r>
              <a:rPr lang="en-US" altLang="zh-CN" sz="1600" smtClean="0"/>
              <a:t>//</a:t>
            </a:r>
            <a:endParaRPr lang="en-US" altLang="zh-CN" sz="1600" smtClean="0"/>
          </a:p>
          <a:p>
            <a:pPr algn="just" eaLnBrk="1" hangingPunct="1">
              <a:lnSpc>
                <a:spcPct val="90000"/>
              </a:lnSpc>
            </a:pPr>
            <a:r>
              <a:rPr lang="en-US" altLang="zh-CN" sz="1600" smtClean="0"/>
              <a:t>{ int low,high,mid;  low=1;high=r.len;   //</a:t>
            </a:r>
            <a:r>
              <a:rPr lang="zh-CN" altLang="en-US" sz="1600" smtClean="0"/>
              <a:t>上下界初值</a:t>
            </a:r>
            <a:r>
              <a:rPr lang="en-US" altLang="zh-CN" sz="1600" smtClean="0"/>
              <a:t>//</a:t>
            </a:r>
            <a:endParaRPr lang="en-US" altLang="zh-CN" sz="1600" smtClean="0"/>
          </a:p>
          <a:p>
            <a:pPr algn="just" eaLnBrk="1" hangingPunct="1">
              <a:lnSpc>
                <a:spcPct val="90000"/>
              </a:lnSpc>
            </a:pPr>
            <a:r>
              <a:rPr lang="en-US" altLang="zh-CN" sz="1600" smtClean="0"/>
              <a:t>   while(low&lt;=high)      //</a:t>
            </a:r>
            <a:r>
              <a:rPr lang="zh-CN" altLang="en-US" sz="1600" smtClean="0"/>
              <a:t>表空间存在时</a:t>
            </a:r>
            <a:r>
              <a:rPr lang="en-US" altLang="zh-CN" sz="1600" smtClean="0"/>
              <a:t>//</a:t>
            </a:r>
            <a:endParaRPr lang="en-US" altLang="zh-CN" sz="1600" smtClean="0"/>
          </a:p>
          <a:p>
            <a:pPr algn="just" eaLnBrk="1" hangingPunct="1">
              <a:lnSpc>
                <a:spcPct val="90000"/>
              </a:lnSpc>
            </a:pPr>
            <a:r>
              <a:rPr lang="en-US" altLang="zh-CN" sz="1600" smtClean="0"/>
              <a:t>   { mid=(low+high)/2;   //</a:t>
            </a:r>
            <a:r>
              <a:rPr lang="zh-CN" altLang="en-US" sz="1600" smtClean="0"/>
              <a:t>求当前</a:t>
            </a:r>
            <a:r>
              <a:rPr lang="en-US" altLang="zh-CN" sz="1600" smtClean="0"/>
              <a:t>mid//</a:t>
            </a:r>
            <a:endParaRPr lang="en-US" altLang="zh-CN" sz="1600" smtClean="0"/>
          </a:p>
          <a:p>
            <a:pPr algn="just" eaLnBrk="1" hangingPunct="1">
              <a:lnSpc>
                <a:spcPct val="90000"/>
              </a:lnSpc>
            </a:pPr>
            <a:r>
              <a:rPr lang="en-US" altLang="zh-CN" sz="1600" smtClean="0"/>
              <a:t>      if (k==r.data[mid].key) return(mid);   //</a:t>
            </a:r>
            <a:r>
              <a:rPr lang="zh-CN" altLang="en-US" sz="1600" smtClean="0"/>
              <a:t>查找成功，返回</a:t>
            </a:r>
            <a:r>
              <a:rPr lang="en-US" altLang="zh-CN" sz="1600" smtClean="0"/>
              <a:t>mid//</a:t>
            </a:r>
            <a:endParaRPr lang="en-US" altLang="zh-CN" sz="1600" smtClean="0"/>
          </a:p>
          <a:p>
            <a:pPr algn="just" eaLnBrk="1" hangingPunct="1">
              <a:lnSpc>
                <a:spcPct val="90000"/>
              </a:lnSpc>
            </a:pPr>
            <a:r>
              <a:rPr lang="en-US" altLang="zh-CN" sz="1600" smtClean="0"/>
              <a:t>      if (k&lt;r.data[mid].key) high=mid-1;    //</a:t>
            </a:r>
            <a:r>
              <a:rPr lang="zh-CN" altLang="en-US" sz="1600" smtClean="0"/>
              <a:t>调整上界，向左部查找</a:t>
            </a:r>
            <a:r>
              <a:rPr lang="en-US" altLang="zh-CN" sz="1600" smtClean="0"/>
              <a:t>//</a:t>
            </a:r>
            <a:endParaRPr lang="en-US" altLang="zh-CN" sz="1600" smtClean="0"/>
          </a:p>
          <a:p>
            <a:pPr algn="just" eaLnBrk="1" hangingPunct="1">
              <a:lnSpc>
                <a:spcPct val="90000"/>
              </a:lnSpc>
            </a:pPr>
            <a:r>
              <a:rPr lang="en-US" altLang="zh-CN" sz="1600" smtClean="0"/>
              <a:t>       else low=mid+1; }        //</a:t>
            </a:r>
            <a:r>
              <a:rPr lang="zh-CN" altLang="en-US" sz="1600" smtClean="0"/>
              <a:t>调整下界，向右部查找</a:t>
            </a:r>
            <a:r>
              <a:rPr lang="en-US" altLang="zh-CN" sz="1600" smtClean="0"/>
              <a:t>//</a:t>
            </a:r>
            <a:endParaRPr lang="en-US" altLang="zh-CN" sz="1600" smtClean="0"/>
          </a:p>
          <a:p>
            <a:pPr algn="just" eaLnBrk="1" hangingPunct="1">
              <a:lnSpc>
                <a:spcPct val="90000"/>
              </a:lnSpc>
            </a:pPr>
            <a:r>
              <a:rPr lang="en-US" altLang="zh-CN" sz="1600" smtClean="0"/>
              <a:t>    return(0); }      //low&gt;high</a:t>
            </a:r>
            <a:r>
              <a:rPr lang="zh-CN" altLang="en-US" sz="1600" smtClean="0"/>
              <a:t>，查找失败</a:t>
            </a:r>
            <a:r>
              <a:rPr lang="en-US" altLang="zh-CN" sz="1600" smtClean="0"/>
              <a:t>//</a:t>
            </a:r>
            <a:endParaRPr lang="en-US" altLang="zh-CN" sz="1600" smtClean="0"/>
          </a:p>
          <a:p>
            <a:pPr eaLnBrk="1" hangingPunct="1">
              <a:lnSpc>
                <a:spcPct val="90000"/>
              </a:lnSpc>
            </a:pPr>
            <a:r>
              <a:rPr lang="zh-CN" altLang="en-US" sz="1800" b="1" smtClean="0"/>
              <a:t>算法分析</a:t>
            </a:r>
            <a:endParaRPr lang="zh-CN" altLang="en-US" sz="1800" b="1" smtClean="0"/>
          </a:p>
          <a:p>
            <a:pPr eaLnBrk="1" hangingPunct="1">
              <a:lnSpc>
                <a:spcPct val="90000"/>
              </a:lnSpc>
            </a:pPr>
            <a:r>
              <a:rPr lang="zh-CN" altLang="en-US" sz="1600" smtClean="0">
                <a:latin typeface="宋体" panose="02010600030101010101" pitchFamily="2" charset="-122"/>
              </a:rPr>
              <a:t>    对例</a:t>
            </a:r>
            <a:r>
              <a:rPr lang="en-US" altLang="zh-CN" sz="1600" smtClean="0">
                <a:latin typeface="宋体" panose="02010600030101010101" pitchFamily="2" charset="-122"/>
              </a:rPr>
              <a:t>1</a:t>
            </a:r>
            <a:r>
              <a:rPr lang="zh-CN" altLang="en-US" sz="1600" smtClean="0">
                <a:latin typeface="宋体" panose="02010600030101010101" pitchFamily="2" charset="-122"/>
              </a:rPr>
              <a:t>中记录表的查找过程</a:t>
            </a:r>
            <a:endParaRPr lang="zh-CN" altLang="en-US" sz="1600" smtClean="0">
              <a:latin typeface="宋体" panose="02010600030101010101" pitchFamily="2" charset="-122"/>
            </a:endParaRPr>
          </a:p>
          <a:p>
            <a:pPr eaLnBrk="1" hangingPunct="1">
              <a:lnSpc>
                <a:spcPct val="90000"/>
              </a:lnSpc>
            </a:pPr>
            <a:r>
              <a:rPr lang="zh-CN" altLang="en-US" sz="1600" smtClean="0">
                <a:latin typeface="宋体" panose="02010600030101010101" pitchFamily="2" charset="-122"/>
              </a:rPr>
              <a:t>可得到如图所示的一棵判定树</a:t>
            </a:r>
            <a:r>
              <a:rPr lang="zh-CN" altLang="en-US" sz="1600" smtClean="0"/>
              <a:t>：</a:t>
            </a:r>
            <a:endParaRPr lang="zh-CN" altLang="en-US" sz="1600" smtClean="0"/>
          </a:p>
          <a:p>
            <a:pPr eaLnBrk="1" hangingPunct="1">
              <a:lnSpc>
                <a:spcPct val="90000"/>
              </a:lnSpc>
            </a:pPr>
            <a:endParaRPr lang="en-US" altLang="zh-CN" sz="2000" smtClean="0"/>
          </a:p>
        </p:txBody>
      </p:sp>
      <p:sp>
        <p:nvSpPr>
          <p:cNvPr id="4504580" name="Text Box 4"/>
          <p:cNvSpPr txBox="1">
            <a:spLocks noChangeArrowheads="1"/>
          </p:cNvSpPr>
          <p:nvPr/>
        </p:nvSpPr>
        <p:spPr bwMode="auto">
          <a:xfrm>
            <a:off x="5181600" y="3810000"/>
            <a:ext cx="3810000" cy="2314575"/>
          </a:xfrm>
          <a:prstGeom prst="rect">
            <a:avLst/>
          </a:prstGeom>
          <a:noFill/>
          <a:ln w="9525">
            <a:noFill/>
            <a:miter lim="800000"/>
          </a:ln>
        </p:spPr>
        <p:txBody>
          <a:bodyPr>
            <a:spAutoFit/>
          </a:bodyPr>
          <a:lstStyle/>
          <a:p>
            <a:pPr>
              <a:lnSpc>
                <a:spcPct val="85000"/>
              </a:lnSpc>
              <a:spcBef>
                <a:spcPct val="50000"/>
              </a:spcBef>
            </a:pPr>
            <a:r>
              <a:rPr kumimoji="1" lang="en-US" altLang="zh-CN" sz="2000">
                <a:latin typeface="Times New Roman" panose="02020603050405020304" pitchFamily="18" charset="0"/>
              </a:rPr>
              <a:t>  	              </a:t>
            </a:r>
            <a:r>
              <a:rPr kumimoji="1" lang="zh-CN" altLang="en-US" sz="2000">
                <a:solidFill>
                  <a:schemeClr val="tx2"/>
                </a:solidFill>
                <a:latin typeface="Times New Roman" panose="02020603050405020304" pitchFamily="18" charset="0"/>
              </a:rPr>
              <a:t>查找次数</a:t>
            </a:r>
            <a:endParaRPr kumimoji="1" lang="zh-CN" altLang="en-US" sz="2000">
              <a:solidFill>
                <a:schemeClr val="tx2"/>
              </a:solidFill>
              <a:latin typeface="Times New Roman" panose="02020603050405020304" pitchFamily="18" charset="0"/>
            </a:endParaRPr>
          </a:p>
          <a:p>
            <a:pPr>
              <a:lnSpc>
                <a:spcPct val="85000"/>
              </a:lnSpc>
              <a:spcBef>
                <a:spcPct val="50000"/>
              </a:spcBef>
            </a:pPr>
            <a:r>
              <a:rPr kumimoji="1" lang="en-US" altLang="zh-CN" sz="2000">
                <a:latin typeface="Times New Roman" panose="02020603050405020304" pitchFamily="18" charset="0"/>
              </a:rPr>
              <a:t>……………. ……... 1</a:t>
            </a:r>
            <a:r>
              <a:rPr kumimoji="1" lang="en-US" altLang="zh-CN" sz="2000">
                <a:latin typeface="Times New Roman" panose="02020603050405020304" pitchFamily="18" charset="0"/>
                <a:sym typeface="Symbol" panose="05050102010706020507" pitchFamily="18" charset="2"/>
              </a:rPr>
              <a:t></a:t>
            </a:r>
            <a:r>
              <a:rPr kumimoji="1" lang="en-US" altLang="zh-CN" sz="2000">
                <a:latin typeface="Times New Roman" panose="02020603050405020304" pitchFamily="18" charset="0"/>
              </a:rPr>
              <a:t>2</a:t>
            </a:r>
            <a:r>
              <a:rPr kumimoji="1" lang="en-US" altLang="zh-CN" sz="2000" baseline="30000">
                <a:latin typeface="Times New Roman" panose="02020603050405020304" pitchFamily="18" charset="0"/>
              </a:rPr>
              <a:t>0</a:t>
            </a:r>
            <a:endParaRPr kumimoji="1" lang="en-US" altLang="zh-CN" sz="2000" baseline="30000">
              <a:latin typeface="Times New Roman" panose="02020603050405020304" pitchFamily="18" charset="0"/>
            </a:endParaRPr>
          </a:p>
          <a:p>
            <a:pPr>
              <a:lnSpc>
                <a:spcPct val="120000"/>
              </a:lnSpc>
              <a:spcBef>
                <a:spcPct val="50000"/>
              </a:spcBef>
            </a:pPr>
            <a:r>
              <a:rPr kumimoji="1" lang="en-US" altLang="zh-CN" sz="2000">
                <a:latin typeface="Times New Roman" panose="02020603050405020304" pitchFamily="18" charset="0"/>
              </a:rPr>
              <a:t>            ……………. 2</a:t>
            </a:r>
            <a:r>
              <a:rPr kumimoji="1" lang="en-US" altLang="zh-CN" sz="2000">
                <a:latin typeface="Times New Roman" panose="02020603050405020304" pitchFamily="18" charset="0"/>
                <a:sym typeface="Symbol" panose="05050102010706020507" pitchFamily="18" charset="2"/>
              </a:rPr>
              <a:t></a:t>
            </a:r>
            <a:r>
              <a:rPr kumimoji="1" lang="en-US" altLang="zh-CN" sz="2000">
                <a:latin typeface="Times New Roman" panose="02020603050405020304" pitchFamily="18" charset="0"/>
              </a:rPr>
              <a:t>2</a:t>
            </a:r>
            <a:r>
              <a:rPr kumimoji="1" lang="en-US" altLang="zh-CN" sz="2000" baseline="30000">
                <a:latin typeface="Times New Roman" panose="02020603050405020304" pitchFamily="18" charset="0"/>
              </a:rPr>
              <a:t>1</a:t>
            </a:r>
            <a:endParaRPr kumimoji="1" lang="en-US" altLang="zh-CN" sz="2000">
              <a:latin typeface="Times New Roman" panose="02020603050405020304" pitchFamily="18" charset="0"/>
            </a:endParaRPr>
          </a:p>
          <a:p>
            <a:pPr>
              <a:lnSpc>
                <a:spcPct val="120000"/>
              </a:lnSpc>
              <a:spcBef>
                <a:spcPct val="50000"/>
              </a:spcBef>
            </a:pPr>
            <a:r>
              <a:rPr kumimoji="1" lang="en-US" altLang="zh-CN" sz="2000">
                <a:latin typeface="Times New Roman" panose="02020603050405020304" pitchFamily="18" charset="0"/>
              </a:rPr>
              <a:t>                    ………. 3</a:t>
            </a:r>
            <a:r>
              <a:rPr kumimoji="1" lang="en-US" altLang="zh-CN" sz="2000">
                <a:latin typeface="Times New Roman" panose="02020603050405020304" pitchFamily="18" charset="0"/>
                <a:sym typeface="Symbol" panose="05050102010706020507" pitchFamily="18" charset="2"/>
              </a:rPr>
              <a:t></a:t>
            </a:r>
            <a:r>
              <a:rPr kumimoji="1" lang="en-US" altLang="zh-CN" sz="2000">
                <a:latin typeface="Times New Roman" panose="02020603050405020304" pitchFamily="18" charset="0"/>
              </a:rPr>
              <a:t>2</a:t>
            </a:r>
            <a:r>
              <a:rPr kumimoji="1" lang="en-US" altLang="zh-CN" sz="2000" baseline="30000">
                <a:latin typeface="Times New Roman" panose="02020603050405020304" pitchFamily="18" charset="0"/>
              </a:rPr>
              <a:t>2</a:t>
            </a:r>
            <a:endParaRPr kumimoji="1" lang="en-US" altLang="zh-CN" sz="2000">
              <a:latin typeface="Times New Roman" panose="02020603050405020304" pitchFamily="18" charset="0"/>
            </a:endParaRPr>
          </a:p>
          <a:p>
            <a:pPr>
              <a:lnSpc>
                <a:spcPct val="120000"/>
              </a:lnSpc>
              <a:spcBef>
                <a:spcPct val="50000"/>
              </a:spcBef>
            </a:pPr>
            <a:r>
              <a:rPr kumimoji="1" lang="en-US" altLang="zh-CN" sz="2000">
                <a:latin typeface="Times New Roman" panose="02020603050405020304" pitchFamily="18" charset="0"/>
              </a:rPr>
              <a:t>                         ……. 4</a:t>
            </a:r>
            <a:r>
              <a:rPr kumimoji="1" lang="en-US" altLang="zh-CN" sz="2000">
                <a:latin typeface="Times New Roman" panose="02020603050405020304" pitchFamily="18" charset="0"/>
                <a:sym typeface="Symbol" panose="05050102010706020507" pitchFamily="18" charset="2"/>
              </a:rPr>
              <a:t></a:t>
            </a:r>
            <a:r>
              <a:rPr kumimoji="1" lang="en-US" altLang="zh-CN" sz="2000">
                <a:latin typeface="Times New Roman" panose="02020603050405020304" pitchFamily="18" charset="0"/>
              </a:rPr>
              <a:t>5</a:t>
            </a:r>
            <a:endParaRPr kumimoji="1" lang="en-US" altLang="zh-CN" sz="2000">
              <a:latin typeface="Times New Roman" panose="02020603050405020304" pitchFamily="18" charset="0"/>
            </a:endParaRPr>
          </a:p>
        </p:txBody>
      </p:sp>
      <p:grpSp>
        <p:nvGrpSpPr>
          <p:cNvPr id="318468" name="Group 5"/>
          <p:cNvGrpSpPr/>
          <p:nvPr/>
        </p:nvGrpSpPr>
        <p:grpSpPr bwMode="auto">
          <a:xfrm>
            <a:off x="2667000" y="4371975"/>
            <a:ext cx="3962400" cy="1828800"/>
            <a:chOff x="1344" y="2976"/>
            <a:chExt cx="2400" cy="1152"/>
          </a:xfrm>
        </p:grpSpPr>
        <p:sp>
          <p:nvSpPr>
            <p:cNvPr id="318470" name="Line 6"/>
            <p:cNvSpPr>
              <a:spLocks noChangeShapeType="1"/>
            </p:cNvSpPr>
            <p:nvPr/>
          </p:nvSpPr>
          <p:spPr bwMode="auto">
            <a:xfrm flipH="1">
              <a:off x="1920" y="3072"/>
              <a:ext cx="480" cy="288"/>
            </a:xfrm>
            <a:prstGeom prst="line">
              <a:avLst/>
            </a:prstGeom>
            <a:noFill/>
            <a:ln w="19050">
              <a:solidFill>
                <a:srgbClr val="993366"/>
              </a:solidFill>
              <a:miter lim="800000"/>
            </a:ln>
          </p:spPr>
          <p:txBody>
            <a:bodyPr wrap="none"/>
            <a:lstStyle/>
            <a:p>
              <a:endParaRPr lang="zh-CN" altLang="en-US"/>
            </a:p>
          </p:txBody>
        </p:sp>
        <p:sp>
          <p:nvSpPr>
            <p:cNvPr id="318471" name="Line 7"/>
            <p:cNvSpPr>
              <a:spLocks noChangeShapeType="1"/>
            </p:cNvSpPr>
            <p:nvPr/>
          </p:nvSpPr>
          <p:spPr bwMode="auto">
            <a:xfrm flipH="1">
              <a:off x="1488" y="3408"/>
              <a:ext cx="336" cy="240"/>
            </a:xfrm>
            <a:prstGeom prst="line">
              <a:avLst/>
            </a:prstGeom>
            <a:noFill/>
            <a:ln w="19050">
              <a:solidFill>
                <a:srgbClr val="993366"/>
              </a:solidFill>
              <a:miter lim="800000"/>
            </a:ln>
          </p:spPr>
          <p:txBody>
            <a:bodyPr wrap="none"/>
            <a:lstStyle/>
            <a:p>
              <a:endParaRPr lang="zh-CN" altLang="en-US"/>
            </a:p>
          </p:txBody>
        </p:sp>
        <p:sp>
          <p:nvSpPr>
            <p:cNvPr id="318472" name="Line 8"/>
            <p:cNvSpPr>
              <a:spLocks noChangeShapeType="1"/>
            </p:cNvSpPr>
            <p:nvPr/>
          </p:nvSpPr>
          <p:spPr bwMode="auto">
            <a:xfrm>
              <a:off x="2400" y="3072"/>
              <a:ext cx="480" cy="288"/>
            </a:xfrm>
            <a:prstGeom prst="line">
              <a:avLst/>
            </a:prstGeom>
            <a:noFill/>
            <a:ln w="19050">
              <a:solidFill>
                <a:srgbClr val="993366"/>
              </a:solidFill>
              <a:miter lim="800000"/>
            </a:ln>
          </p:spPr>
          <p:txBody>
            <a:bodyPr wrap="none"/>
            <a:lstStyle/>
            <a:p>
              <a:endParaRPr lang="zh-CN" altLang="en-US"/>
            </a:p>
          </p:txBody>
        </p:sp>
        <p:sp>
          <p:nvSpPr>
            <p:cNvPr id="318473" name="Line 9"/>
            <p:cNvSpPr>
              <a:spLocks noChangeShapeType="1"/>
            </p:cNvSpPr>
            <p:nvPr/>
          </p:nvSpPr>
          <p:spPr bwMode="auto">
            <a:xfrm>
              <a:off x="1920" y="3408"/>
              <a:ext cx="240" cy="288"/>
            </a:xfrm>
            <a:prstGeom prst="line">
              <a:avLst/>
            </a:prstGeom>
            <a:noFill/>
            <a:ln w="19050">
              <a:solidFill>
                <a:srgbClr val="993366"/>
              </a:solidFill>
              <a:miter lim="800000"/>
            </a:ln>
          </p:spPr>
          <p:txBody>
            <a:bodyPr wrap="none"/>
            <a:lstStyle/>
            <a:p>
              <a:endParaRPr lang="zh-CN" altLang="en-US"/>
            </a:p>
          </p:txBody>
        </p:sp>
        <p:sp>
          <p:nvSpPr>
            <p:cNvPr id="318474" name="Line 10"/>
            <p:cNvSpPr>
              <a:spLocks noChangeShapeType="1"/>
            </p:cNvSpPr>
            <p:nvPr/>
          </p:nvSpPr>
          <p:spPr bwMode="auto">
            <a:xfrm>
              <a:off x="2160" y="3744"/>
              <a:ext cx="192" cy="288"/>
            </a:xfrm>
            <a:prstGeom prst="line">
              <a:avLst/>
            </a:prstGeom>
            <a:noFill/>
            <a:ln w="19050">
              <a:solidFill>
                <a:srgbClr val="993366"/>
              </a:solidFill>
              <a:miter lim="800000"/>
            </a:ln>
          </p:spPr>
          <p:txBody>
            <a:bodyPr wrap="none"/>
            <a:lstStyle/>
            <a:p>
              <a:endParaRPr lang="zh-CN" altLang="en-US"/>
            </a:p>
          </p:txBody>
        </p:sp>
        <p:sp>
          <p:nvSpPr>
            <p:cNvPr id="318475" name="Line 11"/>
            <p:cNvSpPr>
              <a:spLocks noChangeShapeType="1"/>
            </p:cNvSpPr>
            <p:nvPr/>
          </p:nvSpPr>
          <p:spPr bwMode="auto">
            <a:xfrm>
              <a:off x="1440" y="3696"/>
              <a:ext cx="288" cy="336"/>
            </a:xfrm>
            <a:prstGeom prst="line">
              <a:avLst/>
            </a:prstGeom>
            <a:noFill/>
            <a:ln w="19050">
              <a:solidFill>
                <a:srgbClr val="993366"/>
              </a:solidFill>
              <a:miter lim="800000"/>
            </a:ln>
          </p:spPr>
          <p:txBody>
            <a:bodyPr wrap="none"/>
            <a:lstStyle/>
            <a:p>
              <a:endParaRPr lang="zh-CN" altLang="en-US"/>
            </a:p>
          </p:txBody>
        </p:sp>
        <p:sp>
          <p:nvSpPr>
            <p:cNvPr id="318476" name="Line 12"/>
            <p:cNvSpPr>
              <a:spLocks noChangeShapeType="1"/>
            </p:cNvSpPr>
            <p:nvPr/>
          </p:nvSpPr>
          <p:spPr bwMode="auto">
            <a:xfrm>
              <a:off x="2592" y="3696"/>
              <a:ext cx="192" cy="288"/>
            </a:xfrm>
            <a:prstGeom prst="line">
              <a:avLst/>
            </a:prstGeom>
            <a:noFill/>
            <a:ln w="19050">
              <a:solidFill>
                <a:srgbClr val="993366"/>
              </a:solidFill>
              <a:miter lim="800000"/>
            </a:ln>
          </p:spPr>
          <p:txBody>
            <a:bodyPr wrap="none"/>
            <a:lstStyle/>
            <a:p>
              <a:endParaRPr lang="zh-CN" altLang="en-US"/>
            </a:p>
          </p:txBody>
        </p:sp>
        <p:sp>
          <p:nvSpPr>
            <p:cNvPr id="318477" name="Line 13"/>
            <p:cNvSpPr>
              <a:spLocks noChangeShapeType="1"/>
            </p:cNvSpPr>
            <p:nvPr/>
          </p:nvSpPr>
          <p:spPr bwMode="auto">
            <a:xfrm>
              <a:off x="2880" y="3360"/>
              <a:ext cx="384" cy="336"/>
            </a:xfrm>
            <a:prstGeom prst="line">
              <a:avLst/>
            </a:prstGeom>
            <a:noFill/>
            <a:ln w="19050">
              <a:solidFill>
                <a:srgbClr val="993366"/>
              </a:solidFill>
              <a:miter lim="800000"/>
            </a:ln>
          </p:spPr>
          <p:txBody>
            <a:bodyPr wrap="none"/>
            <a:lstStyle/>
            <a:p>
              <a:endParaRPr lang="zh-CN" altLang="en-US"/>
            </a:p>
          </p:txBody>
        </p:sp>
        <p:sp>
          <p:nvSpPr>
            <p:cNvPr id="318478" name="Line 14"/>
            <p:cNvSpPr>
              <a:spLocks noChangeShapeType="1"/>
            </p:cNvSpPr>
            <p:nvPr/>
          </p:nvSpPr>
          <p:spPr bwMode="auto">
            <a:xfrm flipH="1">
              <a:off x="3072" y="3696"/>
              <a:ext cx="192" cy="336"/>
            </a:xfrm>
            <a:prstGeom prst="line">
              <a:avLst/>
            </a:prstGeom>
            <a:noFill/>
            <a:ln w="19050">
              <a:solidFill>
                <a:srgbClr val="993366"/>
              </a:solidFill>
              <a:miter lim="800000"/>
            </a:ln>
          </p:spPr>
          <p:txBody>
            <a:bodyPr wrap="none"/>
            <a:lstStyle/>
            <a:p>
              <a:endParaRPr lang="zh-CN" altLang="en-US"/>
            </a:p>
          </p:txBody>
        </p:sp>
        <p:sp>
          <p:nvSpPr>
            <p:cNvPr id="318479" name="Line 15"/>
            <p:cNvSpPr>
              <a:spLocks noChangeShapeType="1"/>
            </p:cNvSpPr>
            <p:nvPr/>
          </p:nvSpPr>
          <p:spPr bwMode="auto">
            <a:xfrm>
              <a:off x="3264" y="3696"/>
              <a:ext cx="384" cy="336"/>
            </a:xfrm>
            <a:prstGeom prst="line">
              <a:avLst/>
            </a:prstGeom>
            <a:noFill/>
            <a:ln w="19050">
              <a:solidFill>
                <a:srgbClr val="993366"/>
              </a:solidFill>
              <a:miter lim="800000"/>
            </a:ln>
          </p:spPr>
          <p:txBody>
            <a:bodyPr wrap="none"/>
            <a:lstStyle/>
            <a:p>
              <a:endParaRPr lang="zh-CN" altLang="en-US"/>
            </a:p>
          </p:txBody>
        </p:sp>
        <p:sp>
          <p:nvSpPr>
            <p:cNvPr id="318480" name="Oval 16"/>
            <p:cNvSpPr>
              <a:spLocks noChangeArrowheads="1"/>
            </p:cNvSpPr>
            <p:nvPr/>
          </p:nvSpPr>
          <p:spPr bwMode="auto">
            <a:xfrm>
              <a:off x="2304" y="2976"/>
              <a:ext cx="240" cy="192"/>
            </a:xfrm>
            <a:prstGeom prst="ellipse">
              <a:avLst/>
            </a:prstGeom>
            <a:solidFill>
              <a:srgbClr val="00FFFF"/>
            </a:solidFill>
            <a:ln w="9525">
              <a:solidFill>
                <a:schemeClr val="tx1"/>
              </a:solidFill>
              <a:miter lim="800000"/>
            </a:ln>
          </p:spPr>
          <p:txBody>
            <a:bodyPr wrap="none" anchor="ctr"/>
            <a:lstStyle/>
            <a:p>
              <a:r>
                <a:rPr kumimoji="1" lang="en-US" altLang="zh-CN" sz="2400">
                  <a:latin typeface="Times New Roman" panose="02020603050405020304" pitchFamily="18" charset="0"/>
                </a:rPr>
                <a:t>6</a:t>
              </a:r>
              <a:endParaRPr kumimoji="1" lang="en-US" altLang="zh-CN" sz="2400">
                <a:latin typeface="Times New Roman" panose="02020603050405020304" pitchFamily="18" charset="0"/>
              </a:endParaRPr>
            </a:p>
          </p:txBody>
        </p:sp>
        <p:sp>
          <p:nvSpPr>
            <p:cNvPr id="318481" name="Oval 17"/>
            <p:cNvSpPr>
              <a:spLocks noChangeArrowheads="1"/>
            </p:cNvSpPr>
            <p:nvPr/>
          </p:nvSpPr>
          <p:spPr bwMode="auto">
            <a:xfrm>
              <a:off x="1776" y="3264"/>
              <a:ext cx="240" cy="192"/>
            </a:xfrm>
            <a:prstGeom prst="ellipse">
              <a:avLst/>
            </a:prstGeom>
            <a:solidFill>
              <a:srgbClr val="00FFFF"/>
            </a:solidFill>
            <a:ln w="9525">
              <a:solidFill>
                <a:schemeClr val="tx1"/>
              </a:solidFill>
              <a:miter lim="800000"/>
            </a:ln>
          </p:spPr>
          <p:txBody>
            <a:bodyPr wrap="none" anchor="ctr"/>
            <a:lstStyle/>
            <a:p>
              <a:r>
                <a:rPr kumimoji="1" lang="en-US" altLang="zh-CN" sz="2400">
                  <a:latin typeface="Times New Roman" panose="02020603050405020304" pitchFamily="18" charset="0"/>
                </a:rPr>
                <a:t>3</a:t>
              </a:r>
              <a:endParaRPr kumimoji="1" lang="en-US" altLang="zh-CN" sz="2400">
                <a:latin typeface="Times New Roman" panose="02020603050405020304" pitchFamily="18" charset="0"/>
              </a:endParaRPr>
            </a:p>
          </p:txBody>
        </p:sp>
        <p:sp>
          <p:nvSpPr>
            <p:cNvPr id="318482" name="Oval 18"/>
            <p:cNvSpPr>
              <a:spLocks noChangeArrowheads="1"/>
            </p:cNvSpPr>
            <p:nvPr/>
          </p:nvSpPr>
          <p:spPr bwMode="auto">
            <a:xfrm>
              <a:off x="3168" y="3600"/>
              <a:ext cx="240" cy="192"/>
            </a:xfrm>
            <a:prstGeom prst="ellipse">
              <a:avLst/>
            </a:prstGeom>
            <a:solidFill>
              <a:srgbClr val="00FFFF"/>
            </a:solidFill>
            <a:ln w="9525">
              <a:solidFill>
                <a:schemeClr val="tx1"/>
              </a:solidFill>
              <a:miter lim="800000"/>
            </a:ln>
          </p:spPr>
          <p:txBody>
            <a:bodyPr wrap="none" anchor="ctr"/>
            <a:lstStyle/>
            <a:p>
              <a:r>
                <a:rPr kumimoji="1" lang="en-US" altLang="zh-CN" sz="2400">
                  <a:latin typeface="Times New Roman" panose="02020603050405020304" pitchFamily="18" charset="0"/>
                </a:rPr>
                <a:t>11</a:t>
              </a:r>
              <a:endParaRPr kumimoji="1" lang="en-US" altLang="zh-CN" sz="2400">
                <a:latin typeface="Times New Roman" panose="02020603050405020304" pitchFamily="18" charset="0"/>
              </a:endParaRPr>
            </a:p>
          </p:txBody>
        </p:sp>
        <p:sp>
          <p:nvSpPr>
            <p:cNvPr id="318483" name="Oval 19"/>
            <p:cNvSpPr>
              <a:spLocks noChangeArrowheads="1"/>
            </p:cNvSpPr>
            <p:nvPr/>
          </p:nvSpPr>
          <p:spPr bwMode="auto">
            <a:xfrm>
              <a:off x="2016" y="3600"/>
              <a:ext cx="240" cy="192"/>
            </a:xfrm>
            <a:prstGeom prst="ellipse">
              <a:avLst/>
            </a:prstGeom>
            <a:solidFill>
              <a:srgbClr val="00FFFF"/>
            </a:solidFill>
            <a:ln w="9525">
              <a:solidFill>
                <a:schemeClr val="tx1"/>
              </a:solidFill>
              <a:miter lim="800000"/>
            </a:ln>
          </p:spPr>
          <p:txBody>
            <a:bodyPr wrap="none" anchor="ctr"/>
            <a:lstStyle/>
            <a:p>
              <a:r>
                <a:rPr kumimoji="1" lang="en-US" altLang="zh-CN" sz="2400">
                  <a:latin typeface="Times New Roman" panose="02020603050405020304" pitchFamily="18" charset="0"/>
                </a:rPr>
                <a:t>4</a:t>
              </a:r>
              <a:endParaRPr kumimoji="1" lang="en-US" altLang="zh-CN" sz="2400">
                <a:latin typeface="Times New Roman" panose="02020603050405020304" pitchFamily="18" charset="0"/>
              </a:endParaRPr>
            </a:p>
          </p:txBody>
        </p:sp>
        <p:sp>
          <p:nvSpPr>
            <p:cNvPr id="318484" name="Oval 20"/>
            <p:cNvSpPr>
              <a:spLocks noChangeArrowheads="1"/>
            </p:cNvSpPr>
            <p:nvPr/>
          </p:nvSpPr>
          <p:spPr bwMode="auto">
            <a:xfrm>
              <a:off x="1344" y="3600"/>
              <a:ext cx="240" cy="192"/>
            </a:xfrm>
            <a:prstGeom prst="ellipse">
              <a:avLst/>
            </a:prstGeom>
            <a:solidFill>
              <a:srgbClr val="00FFFF"/>
            </a:solidFill>
            <a:ln w="9525">
              <a:solidFill>
                <a:schemeClr val="tx1"/>
              </a:solidFill>
              <a:miter lim="800000"/>
            </a:ln>
          </p:spPr>
          <p:txBody>
            <a:bodyPr wrap="none" anchor="ctr"/>
            <a:lstStyle/>
            <a:p>
              <a:r>
                <a:rPr kumimoji="1" lang="en-US" altLang="zh-CN" sz="2400">
                  <a:latin typeface="Times New Roman" panose="02020603050405020304" pitchFamily="18" charset="0"/>
                </a:rPr>
                <a:t>1</a:t>
              </a:r>
              <a:endParaRPr kumimoji="1" lang="en-US" altLang="zh-CN" sz="2400">
                <a:latin typeface="Times New Roman" panose="02020603050405020304" pitchFamily="18" charset="0"/>
              </a:endParaRPr>
            </a:p>
          </p:txBody>
        </p:sp>
        <p:sp>
          <p:nvSpPr>
            <p:cNvPr id="318485" name="Oval 21"/>
            <p:cNvSpPr>
              <a:spLocks noChangeArrowheads="1"/>
            </p:cNvSpPr>
            <p:nvPr/>
          </p:nvSpPr>
          <p:spPr bwMode="auto">
            <a:xfrm>
              <a:off x="3504" y="3936"/>
              <a:ext cx="240" cy="192"/>
            </a:xfrm>
            <a:prstGeom prst="ellipse">
              <a:avLst/>
            </a:prstGeom>
            <a:solidFill>
              <a:srgbClr val="00FFFF"/>
            </a:solidFill>
            <a:ln w="9525">
              <a:solidFill>
                <a:schemeClr val="tx1"/>
              </a:solidFill>
              <a:miter lim="800000"/>
            </a:ln>
          </p:spPr>
          <p:txBody>
            <a:bodyPr wrap="none" anchor="ctr"/>
            <a:lstStyle/>
            <a:p>
              <a:r>
                <a:rPr kumimoji="1" lang="en-US" altLang="zh-CN" sz="2400">
                  <a:latin typeface="Times New Roman" panose="02020603050405020304" pitchFamily="18" charset="0"/>
                </a:rPr>
                <a:t>12</a:t>
              </a:r>
              <a:endParaRPr kumimoji="1" lang="en-US" altLang="zh-CN" sz="2400">
                <a:latin typeface="Times New Roman" panose="02020603050405020304" pitchFamily="18" charset="0"/>
              </a:endParaRPr>
            </a:p>
          </p:txBody>
        </p:sp>
        <p:sp>
          <p:nvSpPr>
            <p:cNvPr id="318486" name="Oval 22"/>
            <p:cNvSpPr>
              <a:spLocks noChangeArrowheads="1"/>
            </p:cNvSpPr>
            <p:nvPr/>
          </p:nvSpPr>
          <p:spPr bwMode="auto">
            <a:xfrm>
              <a:off x="2976" y="3936"/>
              <a:ext cx="240" cy="192"/>
            </a:xfrm>
            <a:prstGeom prst="ellipse">
              <a:avLst/>
            </a:prstGeom>
            <a:solidFill>
              <a:srgbClr val="00FFFF"/>
            </a:solidFill>
            <a:ln w="9525">
              <a:solidFill>
                <a:schemeClr val="tx1"/>
              </a:solidFill>
              <a:miter lim="800000"/>
            </a:ln>
          </p:spPr>
          <p:txBody>
            <a:bodyPr wrap="none" anchor="ctr"/>
            <a:lstStyle/>
            <a:p>
              <a:r>
                <a:rPr kumimoji="1" lang="en-US" altLang="zh-CN" sz="2400">
                  <a:latin typeface="Times New Roman" panose="02020603050405020304" pitchFamily="18" charset="0"/>
                </a:rPr>
                <a:t>10</a:t>
              </a:r>
              <a:endParaRPr kumimoji="1" lang="en-US" altLang="zh-CN" sz="2400">
                <a:latin typeface="Times New Roman" panose="02020603050405020304" pitchFamily="18" charset="0"/>
              </a:endParaRPr>
            </a:p>
          </p:txBody>
        </p:sp>
        <p:sp>
          <p:nvSpPr>
            <p:cNvPr id="318487" name="Oval 23"/>
            <p:cNvSpPr>
              <a:spLocks noChangeArrowheads="1"/>
            </p:cNvSpPr>
            <p:nvPr/>
          </p:nvSpPr>
          <p:spPr bwMode="auto">
            <a:xfrm>
              <a:off x="2640" y="3936"/>
              <a:ext cx="240" cy="192"/>
            </a:xfrm>
            <a:prstGeom prst="ellipse">
              <a:avLst/>
            </a:prstGeom>
            <a:solidFill>
              <a:srgbClr val="00FFFF"/>
            </a:solidFill>
            <a:ln w="9525">
              <a:solidFill>
                <a:schemeClr val="tx1"/>
              </a:solidFill>
              <a:miter lim="800000"/>
            </a:ln>
          </p:spPr>
          <p:txBody>
            <a:bodyPr wrap="none" anchor="ctr"/>
            <a:lstStyle/>
            <a:p>
              <a:r>
                <a:rPr kumimoji="1" lang="en-US" altLang="zh-CN" sz="2400">
                  <a:latin typeface="Times New Roman" panose="02020603050405020304" pitchFamily="18" charset="0"/>
                </a:rPr>
                <a:t>8</a:t>
              </a:r>
              <a:endParaRPr kumimoji="1" lang="en-US" altLang="zh-CN" sz="2400">
                <a:latin typeface="Times New Roman" panose="02020603050405020304" pitchFamily="18" charset="0"/>
              </a:endParaRPr>
            </a:p>
          </p:txBody>
        </p:sp>
        <p:sp>
          <p:nvSpPr>
            <p:cNvPr id="318488" name="Oval 24"/>
            <p:cNvSpPr>
              <a:spLocks noChangeArrowheads="1"/>
            </p:cNvSpPr>
            <p:nvPr/>
          </p:nvSpPr>
          <p:spPr bwMode="auto">
            <a:xfrm>
              <a:off x="2208" y="3936"/>
              <a:ext cx="240" cy="192"/>
            </a:xfrm>
            <a:prstGeom prst="ellipse">
              <a:avLst/>
            </a:prstGeom>
            <a:solidFill>
              <a:srgbClr val="00FFFF"/>
            </a:solidFill>
            <a:ln w="9525">
              <a:solidFill>
                <a:schemeClr val="tx1"/>
              </a:solidFill>
              <a:miter lim="800000"/>
            </a:ln>
          </p:spPr>
          <p:txBody>
            <a:bodyPr wrap="none" anchor="ctr"/>
            <a:lstStyle/>
            <a:p>
              <a:r>
                <a:rPr kumimoji="1" lang="en-US" altLang="zh-CN" sz="2400">
                  <a:latin typeface="Times New Roman" panose="02020603050405020304" pitchFamily="18" charset="0"/>
                </a:rPr>
                <a:t>5</a:t>
              </a:r>
              <a:endParaRPr kumimoji="1" lang="en-US" altLang="zh-CN" sz="2400">
                <a:latin typeface="Times New Roman" panose="02020603050405020304" pitchFamily="18" charset="0"/>
              </a:endParaRPr>
            </a:p>
          </p:txBody>
        </p:sp>
        <p:sp>
          <p:nvSpPr>
            <p:cNvPr id="318489" name="Oval 25"/>
            <p:cNvSpPr>
              <a:spLocks noChangeArrowheads="1"/>
            </p:cNvSpPr>
            <p:nvPr/>
          </p:nvSpPr>
          <p:spPr bwMode="auto">
            <a:xfrm>
              <a:off x="1632" y="3936"/>
              <a:ext cx="240" cy="192"/>
            </a:xfrm>
            <a:prstGeom prst="ellipse">
              <a:avLst/>
            </a:prstGeom>
            <a:solidFill>
              <a:srgbClr val="00FFFF"/>
            </a:solidFill>
            <a:ln w="9525">
              <a:solidFill>
                <a:schemeClr val="tx1"/>
              </a:solidFill>
              <a:miter lim="800000"/>
            </a:ln>
          </p:spPr>
          <p:txBody>
            <a:bodyPr wrap="none" anchor="ctr"/>
            <a:lstStyle/>
            <a:p>
              <a:r>
                <a:rPr kumimoji="1" lang="en-US" altLang="zh-CN" sz="2400">
                  <a:latin typeface="Times New Roman" panose="02020603050405020304" pitchFamily="18" charset="0"/>
                </a:rPr>
                <a:t>2</a:t>
              </a:r>
              <a:endParaRPr kumimoji="1" lang="en-US" altLang="zh-CN" sz="2400">
                <a:latin typeface="Times New Roman" panose="02020603050405020304" pitchFamily="18" charset="0"/>
              </a:endParaRPr>
            </a:p>
          </p:txBody>
        </p:sp>
        <p:sp>
          <p:nvSpPr>
            <p:cNvPr id="318490" name="Line 26"/>
            <p:cNvSpPr>
              <a:spLocks noChangeShapeType="1"/>
            </p:cNvSpPr>
            <p:nvPr/>
          </p:nvSpPr>
          <p:spPr bwMode="auto">
            <a:xfrm flipH="1">
              <a:off x="2544" y="3408"/>
              <a:ext cx="336" cy="336"/>
            </a:xfrm>
            <a:prstGeom prst="line">
              <a:avLst/>
            </a:prstGeom>
            <a:noFill/>
            <a:ln w="19050">
              <a:solidFill>
                <a:srgbClr val="993366"/>
              </a:solidFill>
              <a:miter lim="800000"/>
            </a:ln>
          </p:spPr>
          <p:txBody>
            <a:bodyPr wrap="none"/>
            <a:lstStyle/>
            <a:p>
              <a:endParaRPr lang="zh-CN" altLang="en-US"/>
            </a:p>
          </p:txBody>
        </p:sp>
        <p:sp>
          <p:nvSpPr>
            <p:cNvPr id="318491" name="Oval 27"/>
            <p:cNvSpPr>
              <a:spLocks noChangeArrowheads="1"/>
            </p:cNvSpPr>
            <p:nvPr/>
          </p:nvSpPr>
          <p:spPr bwMode="auto">
            <a:xfrm>
              <a:off x="2784" y="3264"/>
              <a:ext cx="240" cy="192"/>
            </a:xfrm>
            <a:prstGeom prst="ellipse">
              <a:avLst/>
            </a:prstGeom>
            <a:solidFill>
              <a:srgbClr val="00FFFF"/>
            </a:solidFill>
            <a:ln w="9525">
              <a:solidFill>
                <a:schemeClr val="tx1"/>
              </a:solidFill>
              <a:miter lim="800000"/>
            </a:ln>
          </p:spPr>
          <p:txBody>
            <a:bodyPr wrap="none" anchor="ctr"/>
            <a:lstStyle/>
            <a:p>
              <a:r>
                <a:rPr kumimoji="1" lang="en-US" altLang="zh-CN" sz="2400">
                  <a:latin typeface="Times New Roman" panose="02020603050405020304" pitchFamily="18" charset="0"/>
                </a:rPr>
                <a:t>9</a:t>
              </a:r>
              <a:endParaRPr kumimoji="1" lang="en-US" altLang="zh-CN" sz="2400">
                <a:latin typeface="Times New Roman" panose="02020603050405020304" pitchFamily="18" charset="0"/>
              </a:endParaRPr>
            </a:p>
          </p:txBody>
        </p:sp>
        <p:sp>
          <p:nvSpPr>
            <p:cNvPr id="318492" name="Oval 28"/>
            <p:cNvSpPr>
              <a:spLocks noChangeArrowheads="1"/>
            </p:cNvSpPr>
            <p:nvPr/>
          </p:nvSpPr>
          <p:spPr bwMode="auto">
            <a:xfrm>
              <a:off x="2448" y="3600"/>
              <a:ext cx="240" cy="192"/>
            </a:xfrm>
            <a:prstGeom prst="ellipse">
              <a:avLst/>
            </a:prstGeom>
            <a:solidFill>
              <a:srgbClr val="00FFFF"/>
            </a:solidFill>
            <a:ln w="9525">
              <a:solidFill>
                <a:schemeClr val="tx1"/>
              </a:solidFill>
              <a:miter lim="800000"/>
            </a:ln>
          </p:spPr>
          <p:txBody>
            <a:bodyPr wrap="none" anchor="ctr"/>
            <a:lstStyle/>
            <a:p>
              <a:r>
                <a:rPr kumimoji="1" lang="en-US" altLang="zh-CN" sz="2400">
                  <a:latin typeface="Times New Roman" panose="02020603050405020304" pitchFamily="18" charset="0"/>
                </a:rPr>
                <a:t>7</a:t>
              </a:r>
              <a:endParaRPr kumimoji="1" lang="en-US" altLang="zh-CN" sz="2400">
                <a:latin typeface="Times New Roman" panose="02020603050405020304" pitchFamily="18" charset="0"/>
              </a:endParaRPr>
            </a:p>
          </p:txBody>
        </p:sp>
      </p:grpSp>
      <p:sp>
        <p:nvSpPr>
          <p:cNvPr id="4" name="灯片编号占位符 3"/>
          <p:cNvSpPr>
            <a:spLocks noGrp="1"/>
          </p:cNvSpPr>
          <p:nvPr>
            <p:ph type="sldNum" sz="quarter" idx="12"/>
          </p:nvPr>
        </p:nvSpPr>
        <p:spPr/>
        <p:txBody>
          <a:bodyPr/>
          <a:lstStyle/>
          <a:p>
            <a:pPr>
              <a:defRPr/>
            </a:pPr>
            <a:fld id="{B457E291-35FA-4EA8-84E0-0061D0087F3B}"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504580"/>
                                        </p:tgtEl>
                                        <p:attrNameLst>
                                          <p:attrName>style.visibility</p:attrName>
                                        </p:attrNameLst>
                                      </p:cBhvr>
                                      <p:to>
                                        <p:strVal val="visible"/>
                                      </p:to>
                                    </p:set>
                                    <p:animEffect transition="in" filter="barn(outVertical)">
                                      <p:cBhvr>
                                        <p:cTn id="7" dur="500"/>
                                        <p:tgtEl>
                                          <p:spTgt spid="4504580"/>
                                        </p:tgtEl>
                                      </p:cBhvr>
                                    </p:animEffect>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4580" grpId="0" autoUpdateAnimBg="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6" name="Rectangle 2"/>
          <p:cNvSpPr>
            <a:spLocks noGrp="1"/>
          </p:cNvSpPr>
          <p:nvPr>
            <p:ph type="title"/>
          </p:nvPr>
        </p:nvSpPr>
        <p:spPr/>
        <p:txBody>
          <a:bodyPr/>
          <a:lstStyle/>
          <a:p>
            <a:pPr eaLnBrk="1" hangingPunct="1"/>
            <a:r>
              <a:rPr lang="zh-CN" altLang="en-US" smtClean="0"/>
              <a:t>折半查找算法及分析</a:t>
            </a:r>
            <a:endParaRPr lang="zh-CN" altLang="en-US" smtClean="0"/>
          </a:p>
        </p:txBody>
      </p:sp>
      <p:sp>
        <p:nvSpPr>
          <p:cNvPr id="6217" name="Rectangle 3"/>
          <p:cNvSpPr>
            <a:spLocks noGrp="1"/>
          </p:cNvSpPr>
          <p:nvPr>
            <p:ph type="body" idx="1"/>
          </p:nvPr>
        </p:nvSpPr>
        <p:spPr/>
        <p:txBody>
          <a:bodyPr/>
          <a:lstStyle/>
          <a:p>
            <a:pPr eaLnBrk="1" hangingPunct="1"/>
            <a:r>
              <a:rPr lang="zh-CN" altLang="en-US" sz="2000" smtClean="0"/>
              <a:t>不失一般性，设表长</a:t>
            </a:r>
            <a:r>
              <a:rPr lang="en-US" altLang="zh-CN" sz="2000" smtClean="0"/>
              <a:t>n=2</a:t>
            </a:r>
            <a:r>
              <a:rPr lang="en-US" altLang="zh-CN" sz="2000" baseline="30000" smtClean="0"/>
              <a:t>h</a:t>
            </a:r>
            <a:r>
              <a:rPr lang="en-US" altLang="zh-CN" sz="2000" smtClean="0"/>
              <a:t>-l</a:t>
            </a:r>
            <a:r>
              <a:rPr lang="zh-CN" altLang="en-US" sz="2000" smtClean="0"/>
              <a:t>，</a:t>
            </a:r>
            <a:r>
              <a:rPr lang="en-US" altLang="zh-CN" sz="2000" smtClean="0"/>
              <a:t>h=log</a:t>
            </a:r>
            <a:r>
              <a:rPr lang="en-US" altLang="zh-CN" sz="2000" baseline="-25000" smtClean="0"/>
              <a:t>2</a:t>
            </a:r>
            <a:r>
              <a:rPr lang="en-US" altLang="zh-CN" sz="2000" smtClean="0"/>
              <a:t>(n+1)</a:t>
            </a:r>
            <a:r>
              <a:rPr lang="zh-CN" altLang="en-US" sz="2000" smtClean="0"/>
              <a:t>。记录数</a:t>
            </a:r>
            <a:r>
              <a:rPr lang="en-US" altLang="zh-CN" sz="2000" smtClean="0"/>
              <a:t>n</a:t>
            </a:r>
            <a:r>
              <a:rPr lang="zh-CN" altLang="en-US" sz="2000" smtClean="0"/>
              <a:t>恰为一棵</a:t>
            </a:r>
            <a:r>
              <a:rPr lang="en-US" altLang="zh-CN" sz="2000" b="1" smtClean="0">
                <a:solidFill>
                  <a:srgbClr val="FF5050"/>
                </a:solidFill>
              </a:rPr>
              <a:t>h</a:t>
            </a:r>
            <a:r>
              <a:rPr lang="zh-CN" altLang="en-US" sz="2000" smtClean="0"/>
              <a:t>层的满二叉树的结点数。对照例</a:t>
            </a:r>
            <a:r>
              <a:rPr lang="en-US" altLang="zh-CN" sz="2000" smtClean="0"/>
              <a:t>1</a:t>
            </a:r>
            <a:r>
              <a:rPr lang="zh-CN" altLang="en-US" sz="2000" smtClean="0"/>
              <a:t>，得出表的判定树及各记录的查找次数如图所示。 </a:t>
            </a:r>
            <a:endParaRPr lang="zh-CN" altLang="en-US" sz="2000" smtClean="0"/>
          </a:p>
          <a:p>
            <a:pPr eaLnBrk="1" hangingPunct="1"/>
            <a:endParaRPr lang="en-US" altLang="zh-CN" sz="2000" smtClean="0"/>
          </a:p>
        </p:txBody>
      </p:sp>
      <p:sp>
        <p:nvSpPr>
          <p:cNvPr id="4505604" name="Text Box 4"/>
          <p:cNvSpPr txBox="1">
            <a:spLocks noChangeArrowheads="1"/>
          </p:cNvSpPr>
          <p:nvPr/>
        </p:nvSpPr>
        <p:spPr bwMode="auto">
          <a:xfrm>
            <a:off x="5334000" y="1828800"/>
            <a:ext cx="3810000" cy="2487613"/>
          </a:xfrm>
          <a:prstGeom prst="rect">
            <a:avLst/>
          </a:prstGeom>
          <a:noFill/>
          <a:ln w="9525">
            <a:noFill/>
            <a:miter lim="800000"/>
          </a:ln>
        </p:spPr>
        <p:txBody>
          <a:bodyPr>
            <a:spAutoFit/>
          </a:bodyPr>
          <a:lstStyle/>
          <a:p>
            <a:pPr>
              <a:lnSpc>
                <a:spcPct val="70000"/>
              </a:lnSpc>
              <a:spcBef>
                <a:spcPct val="50000"/>
              </a:spcBef>
            </a:pPr>
            <a:r>
              <a:rPr kumimoji="1" lang="en-US" altLang="zh-CN">
                <a:latin typeface="Times New Roman" panose="02020603050405020304" pitchFamily="18" charset="0"/>
              </a:rPr>
              <a:t>  	              </a:t>
            </a:r>
            <a:r>
              <a:rPr kumimoji="1" lang="zh-CN" altLang="en-US">
                <a:solidFill>
                  <a:schemeClr val="tx2"/>
                </a:solidFill>
                <a:latin typeface="Times New Roman" panose="02020603050405020304" pitchFamily="18" charset="0"/>
              </a:rPr>
              <a:t>查找次数</a:t>
            </a:r>
            <a:endParaRPr kumimoji="1" lang="zh-CN" altLang="en-US">
              <a:solidFill>
                <a:schemeClr val="tx2"/>
              </a:solidFill>
              <a:latin typeface="Times New Roman" panose="02020603050405020304" pitchFamily="18" charset="0"/>
            </a:endParaRPr>
          </a:p>
          <a:p>
            <a:pPr>
              <a:lnSpc>
                <a:spcPct val="70000"/>
              </a:lnSpc>
              <a:spcBef>
                <a:spcPct val="50000"/>
              </a:spcBef>
            </a:pPr>
            <a:r>
              <a:rPr kumimoji="1" lang="en-US" altLang="zh-CN">
                <a:latin typeface="Times New Roman" panose="02020603050405020304" pitchFamily="18" charset="0"/>
              </a:rPr>
              <a:t>……………. ……... 1</a:t>
            </a:r>
            <a:r>
              <a:rPr kumimoji="1" lang="en-US" altLang="zh-CN">
                <a:latin typeface="Times New Roman" panose="02020603050405020304" pitchFamily="18" charset="0"/>
                <a:sym typeface="Symbol" panose="05050102010706020507" pitchFamily="18" charset="2"/>
              </a:rPr>
              <a:t></a:t>
            </a:r>
            <a:r>
              <a:rPr kumimoji="1" lang="en-US" altLang="zh-CN">
                <a:latin typeface="Times New Roman" panose="02020603050405020304" pitchFamily="18" charset="0"/>
              </a:rPr>
              <a:t>2</a:t>
            </a:r>
            <a:r>
              <a:rPr kumimoji="1" lang="en-US" altLang="zh-CN" baseline="30000">
                <a:latin typeface="Times New Roman" panose="02020603050405020304" pitchFamily="18" charset="0"/>
              </a:rPr>
              <a:t>0</a:t>
            </a:r>
            <a:endParaRPr kumimoji="1" lang="en-US" altLang="zh-CN" baseline="30000">
              <a:latin typeface="Times New Roman" panose="02020603050405020304" pitchFamily="18" charset="0"/>
            </a:endParaRPr>
          </a:p>
          <a:p>
            <a:pPr>
              <a:lnSpc>
                <a:spcPct val="120000"/>
              </a:lnSpc>
              <a:spcBef>
                <a:spcPct val="50000"/>
              </a:spcBef>
            </a:pPr>
            <a:r>
              <a:rPr kumimoji="1" lang="en-US" altLang="zh-CN">
                <a:latin typeface="Times New Roman" panose="02020603050405020304" pitchFamily="18" charset="0"/>
              </a:rPr>
              <a:t>            ……………. 2</a:t>
            </a:r>
            <a:r>
              <a:rPr kumimoji="1" lang="en-US" altLang="zh-CN">
                <a:latin typeface="Times New Roman" panose="02020603050405020304" pitchFamily="18" charset="0"/>
                <a:sym typeface="Symbol" panose="05050102010706020507" pitchFamily="18" charset="2"/>
              </a:rPr>
              <a:t></a:t>
            </a:r>
            <a:r>
              <a:rPr kumimoji="1" lang="en-US" altLang="zh-CN">
                <a:latin typeface="Times New Roman" panose="02020603050405020304" pitchFamily="18" charset="0"/>
              </a:rPr>
              <a:t>2</a:t>
            </a:r>
            <a:r>
              <a:rPr kumimoji="1" lang="en-US" altLang="zh-CN" baseline="30000">
                <a:latin typeface="Times New Roman" panose="02020603050405020304" pitchFamily="18" charset="0"/>
              </a:rPr>
              <a:t>1</a:t>
            </a:r>
            <a:endParaRPr kumimoji="1" lang="en-US" altLang="zh-CN">
              <a:latin typeface="Times New Roman" panose="02020603050405020304" pitchFamily="18" charset="0"/>
            </a:endParaRPr>
          </a:p>
          <a:p>
            <a:pPr>
              <a:lnSpc>
                <a:spcPct val="120000"/>
              </a:lnSpc>
              <a:spcBef>
                <a:spcPct val="50000"/>
              </a:spcBef>
            </a:pPr>
            <a:r>
              <a:rPr kumimoji="1" lang="en-US" altLang="zh-CN">
                <a:latin typeface="Times New Roman" panose="02020603050405020304" pitchFamily="18" charset="0"/>
              </a:rPr>
              <a:t>                    ………. 3</a:t>
            </a:r>
            <a:r>
              <a:rPr kumimoji="1" lang="en-US" altLang="zh-CN">
                <a:latin typeface="Times New Roman" panose="02020603050405020304" pitchFamily="18" charset="0"/>
                <a:sym typeface="Symbol" panose="05050102010706020507" pitchFamily="18" charset="2"/>
              </a:rPr>
              <a:t></a:t>
            </a:r>
            <a:r>
              <a:rPr kumimoji="1" lang="en-US" altLang="zh-CN">
                <a:latin typeface="Times New Roman" panose="02020603050405020304" pitchFamily="18" charset="0"/>
              </a:rPr>
              <a:t>2</a:t>
            </a:r>
            <a:r>
              <a:rPr kumimoji="1" lang="en-US" altLang="zh-CN" baseline="30000">
                <a:latin typeface="Times New Roman" panose="02020603050405020304" pitchFamily="18" charset="0"/>
              </a:rPr>
              <a:t>2</a:t>
            </a:r>
            <a:endParaRPr kumimoji="1" lang="en-US" altLang="zh-CN">
              <a:latin typeface="Times New Roman" panose="02020603050405020304" pitchFamily="18" charset="0"/>
            </a:endParaRPr>
          </a:p>
          <a:p>
            <a:pPr>
              <a:lnSpc>
                <a:spcPct val="120000"/>
              </a:lnSpc>
              <a:spcBef>
                <a:spcPct val="50000"/>
              </a:spcBef>
            </a:pPr>
            <a:r>
              <a:rPr kumimoji="1" lang="en-US" altLang="zh-CN">
                <a:latin typeface="Times New Roman" panose="02020603050405020304" pitchFamily="18" charset="0"/>
              </a:rPr>
              <a:t>                         ……… </a:t>
            </a:r>
            <a:endParaRPr kumimoji="1" lang="en-US" altLang="zh-CN">
              <a:latin typeface="Times New Roman" panose="02020603050405020304" pitchFamily="18" charset="0"/>
            </a:endParaRPr>
          </a:p>
          <a:p>
            <a:pPr>
              <a:lnSpc>
                <a:spcPct val="120000"/>
              </a:lnSpc>
              <a:spcBef>
                <a:spcPct val="50000"/>
              </a:spcBef>
            </a:pPr>
            <a:r>
              <a:rPr kumimoji="1" lang="en-US" altLang="zh-CN">
                <a:latin typeface="Times New Roman" panose="02020603050405020304" pitchFamily="18" charset="0"/>
              </a:rPr>
              <a:t>                            ….. h</a:t>
            </a:r>
            <a:r>
              <a:rPr kumimoji="1" lang="en-US" altLang="zh-CN">
                <a:latin typeface="Times New Roman" panose="02020603050405020304" pitchFamily="18" charset="0"/>
                <a:sym typeface="Symbol" panose="05050102010706020507" pitchFamily="18" charset="2"/>
              </a:rPr>
              <a:t></a:t>
            </a:r>
            <a:r>
              <a:rPr kumimoji="1" lang="en-US" altLang="zh-CN">
                <a:latin typeface="Times New Roman" panose="02020603050405020304" pitchFamily="18" charset="0"/>
              </a:rPr>
              <a:t>2</a:t>
            </a:r>
            <a:r>
              <a:rPr kumimoji="1" lang="en-US" altLang="zh-CN" baseline="30000">
                <a:latin typeface="Times New Roman" panose="02020603050405020304" pitchFamily="18" charset="0"/>
              </a:rPr>
              <a:t>h-1</a:t>
            </a:r>
            <a:endParaRPr kumimoji="1" lang="en-US" altLang="zh-CN" baseline="30000">
              <a:latin typeface="Times New Roman" panose="02020603050405020304" pitchFamily="18" charset="0"/>
            </a:endParaRPr>
          </a:p>
        </p:txBody>
      </p:sp>
      <p:sp>
        <p:nvSpPr>
          <p:cNvPr id="6219" name="Text Box 5"/>
          <p:cNvSpPr txBox="1">
            <a:spLocks noChangeArrowheads="1"/>
          </p:cNvSpPr>
          <p:nvPr/>
        </p:nvSpPr>
        <p:spPr bwMode="auto">
          <a:xfrm>
            <a:off x="1600200" y="3657600"/>
            <a:ext cx="4038600" cy="942975"/>
          </a:xfrm>
          <a:prstGeom prst="rect">
            <a:avLst/>
          </a:prstGeom>
          <a:noFill/>
          <a:ln w="9525">
            <a:noFill/>
            <a:miter lim="800000"/>
          </a:ln>
        </p:spPr>
        <p:txBody>
          <a:bodyPr>
            <a:spAutoFit/>
          </a:bodyPr>
          <a:lstStyle/>
          <a:p>
            <a:pPr>
              <a:spcBef>
                <a:spcPct val="50000"/>
              </a:spcBef>
            </a:pPr>
            <a:r>
              <a:rPr kumimoji="1" lang="en-US" altLang="zh-CN" sz="1400">
                <a:latin typeface="Times New Roman" panose="02020603050405020304" pitchFamily="18" charset="0"/>
              </a:rPr>
              <a:t>………………………………………</a:t>
            </a:r>
            <a:endParaRPr kumimoji="1" lang="en-US" altLang="zh-CN" sz="1400">
              <a:latin typeface="Times New Roman" panose="02020603050405020304" pitchFamily="18" charset="0"/>
            </a:endParaRPr>
          </a:p>
          <a:p>
            <a:pPr>
              <a:spcBef>
                <a:spcPct val="50000"/>
              </a:spcBef>
            </a:pPr>
            <a:r>
              <a:rPr kumimoji="1" lang="en-US" altLang="zh-CN" sz="1400">
                <a:latin typeface="Times New Roman" panose="02020603050405020304" pitchFamily="18" charset="0"/>
              </a:rPr>
              <a:t>…………………</a:t>
            </a:r>
            <a:endParaRPr kumimoji="1" lang="en-US" altLang="zh-CN" sz="1400">
              <a:latin typeface="Times New Roman" panose="02020603050405020304" pitchFamily="18" charset="0"/>
            </a:endParaRPr>
          </a:p>
          <a:p>
            <a:pPr>
              <a:spcBef>
                <a:spcPct val="50000"/>
              </a:spcBef>
            </a:pPr>
            <a:r>
              <a:rPr kumimoji="1" lang="en-US" altLang="zh-CN" sz="1400">
                <a:latin typeface="Times New Roman" panose="02020603050405020304" pitchFamily="18" charset="0"/>
              </a:rPr>
              <a:t>                            </a:t>
            </a:r>
            <a:endParaRPr kumimoji="1" lang="en-US" altLang="zh-CN" sz="1400">
              <a:latin typeface="Times New Roman" panose="02020603050405020304" pitchFamily="18" charset="0"/>
            </a:endParaRPr>
          </a:p>
        </p:txBody>
      </p:sp>
      <p:sp>
        <p:nvSpPr>
          <p:cNvPr id="6220" name="Line 6"/>
          <p:cNvSpPr>
            <a:spLocks noChangeShapeType="1"/>
          </p:cNvSpPr>
          <p:nvPr/>
        </p:nvSpPr>
        <p:spPr bwMode="auto">
          <a:xfrm flipH="1">
            <a:off x="2855913" y="2286000"/>
            <a:ext cx="792162" cy="457200"/>
          </a:xfrm>
          <a:prstGeom prst="line">
            <a:avLst/>
          </a:prstGeom>
          <a:noFill/>
          <a:ln w="19050">
            <a:solidFill>
              <a:srgbClr val="993366"/>
            </a:solidFill>
            <a:miter lim="800000"/>
          </a:ln>
        </p:spPr>
        <p:txBody>
          <a:bodyPr wrap="none"/>
          <a:lstStyle/>
          <a:p>
            <a:endParaRPr lang="zh-CN" altLang="en-US"/>
          </a:p>
        </p:txBody>
      </p:sp>
      <p:sp>
        <p:nvSpPr>
          <p:cNvPr id="6221" name="Line 7"/>
          <p:cNvSpPr>
            <a:spLocks noChangeShapeType="1"/>
          </p:cNvSpPr>
          <p:nvPr/>
        </p:nvSpPr>
        <p:spPr bwMode="auto">
          <a:xfrm flipH="1">
            <a:off x="2143125" y="2819400"/>
            <a:ext cx="554038" cy="381000"/>
          </a:xfrm>
          <a:prstGeom prst="line">
            <a:avLst/>
          </a:prstGeom>
          <a:noFill/>
          <a:ln w="19050">
            <a:solidFill>
              <a:srgbClr val="993366"/>
            </a:solidFill>
            <a:miter lim="800000"/>
          </a:ln>
        </p:spPr>
        <p:txBody>
          <a:bodyPr wrap="none"/>
          <a:lstStyle/>
          <a:p>
            <a:endParaRPr lang="zh-CN" altLang="en-US"/>
          </a:p>
        </p:txBody>
      </p:sp>
      <p:sp>
        <p:nvSpPr>
          <p:cNvPr id="6222" name="Line 8"/>
          <p:cNvSpPr>
            <a:spLocks noChangeShapeType="1"/>
          </p:cNvSpPr>
          <p:nvPr/>
        </p:nvSpPr>
        <p:spPr bwMode="auto">
          <a:xfrm>
            <a:off x="3648075" y="2286000"/>
            <a:ext cx="792163" cy="457200"/>
          </a:xfrm>
          <a:prstGeom prst="line">
            <a:avLst/>
          </a:prstGeom>
          <a:noFill/>
          <a:ln w="19050">
            <a:solidFill>
              <a:srgbClr val="993366"/>
            </a:solidFill>
            <a:miter lim="800000"/>
          </a:ln>
        </p:spPr>
        <p:txBody>
          <a:bodyPr wrap="none"/>
          <a:lstStyle/>
          <a:p>
            <a:endParaRPr lang="zh-CN" altLang="en-US"/>
          </a:p>
        </p:txBody>
      </p:sp>
      <p:sp>
        <p:nvSpPr>
          <p:cNvPr id="6223" name="Line 9"/>
          <p:cNvSpPr>
            <a:spLocks noChangeShapeType="1"/>
          </p:cNvSpPr>
          <p:nvPr/>
        </p:nvSpPr>
        <p:spPr bwMode="auto">
          <a:xfrm>
            <a:off x="2855913" y="2819400"/>
            <a:ext cx="396875" cy="457200"/>
          </a:xfrm>
          <a:prstGeom prst="line">
            <a:avLst/>
          </a:prstGeom>
          <a:noFill/>
          <a:ln w="19050">
            <a:solidFill>
              <a:srgbClr val="993366"/>
            </a:solidFill>
            <a:miter lim="800000"/>
          </a:ln>
        </p:spPr>
        <p:txBody>
          <a:bodyPr wrap="none"/>
          <a:lstStyle/>
          <a:p>
            <a:endParaRPr lang="zh-CN" altLang="en-US"/>
          </a:p>
        </p:txBody>
      </p:sp>
      <p:sp>
        <p:nvSpPr>
          <p:cNvPr id="6224" name="Line 10"/>
          <p:cNvSpPr>
            <a:spLocks noChangeShapeType="1"/>
          </p:cNvSpPr>
          <p:nvPr/>
        </p:nvSpPr>
        <p:spPr bwMode="auto">
          <a:xfrm>
            <a:off x="4440238" y="2743200"/>
            <a:ext cx="635000" cy="533400"/>
          </a:xfrm>
          <a:prstGeom prst="line">
            <a:avLst/>
          </a:prstGeom>
          <a:noFill/>
          <a:ln w="19050">
            <a:solidFill>
              <a:srgbClr val="993366"/>
            </a:solidFill>
            <a:miter lim="800000"/>
          </a:ln>
        </p:spPr>
        <p:txBody>
          <a:bodyPr wrap="none"/>
          <a:lstStyle/>
          <a:p>
            <a:endParaRPr lang="zh-CN" altLang="en-US"/>
          </a:p>
        </p:txBody>
      </p:sp>
      <p:sp>
        <p:nvSpPr>
          <p:cNvPr id="6225" name="Oval 11"/>
          <p:cNvSpPr>
            <a:spLocks noChangeArrowheads="1"/>
          </p:cNvSpPr>
          <p:nvPr/>
        </p:nvSpPr>
        <p:spPr bwMode="auto">
          <a:xfrm>
            <a:off x="3489325" y="2133600"/>
            <a:ext cx="396875" cy="304800"/>
          </a:xfrm>
          <a:prstGeom prst="ellipse">
            <a:avLst/>
          </a:prstGeom>
          <a:solidFill>
            <a:srgbClr val="00FFFF"/>
          </a:solidFill>
          <a:ln w="9525">
            <a:solidFill>
              <a:schemeClr val="tx1"/>
            </a:solidFill>
            <a:miter lim="800000"/>
          </a:ln>
        </p:spPr>
        <p:txBody>
          <a:bodyPr wrap="none" anchor="ctr"/>
          <a:lstStyle/>
          <a:p>
            <a:endParaRPr kumimoji="1" lang="zh-CN" altLang="zh-CN" sz="1400">
              <a:latin typeface="Times New Roman" panose="02020603050405020304" pitchFamily="18" charset="0"/>
            </a:endParaRPr>
          </a:p>
        </p:txBody>
      </p:sp>
      <p:sp>
        <p:nvSpPr>
          <p:cNvPr id="6226" name="Oval 12"/>
          <p:cNvSpPr>
            <a:spLocks noChangeArrowheads="1"/>
          </p:cNvSpPr>
          <p:nvPr/>
        </p:nvSpPr>
        <p:spPr bwMode="auto">
          <a:xfrm>
            <a:off x="4916488" y="3124200"/>
            <a:ext cx="396875" cy="304800"/>
          </a:xfrm>
          <a:prstGeom prst="ellipse">
            <a:avLst/>
          </a:prstGeom>
          <a:solidFill>
            <a:srgbClr val="00FFFF"/>
          </a:solidFill>
          <a:ln w="9525">
            <a:solidFill>
              <a:schemeClr val="tx1"/>
            </a:solidFill>
            <a:miter lim="800000"/>
          </a:ln>
        </p:spPr>
        <p:txBody>
          <a:bodyPr wrap="none" anchor="ctr"/>
          <a:lstStyle/>
          <a:p>
            <a:endParaRPr kumimoji="1" lang="zh-CN" altLang="zh-CN" sz="1400">
              <a:latin typeface="Times New Roman" panose="02020603050405020304" pitchFamily="18" charset="0"/>
            </a:endParaRPr>
          </a:p>
        </p:txBody>
      </p:sp>
      <p:sp>
        <p:nvSpPr>
          <p:cNvPr id="6227" name="Oval 13"/>
          <p:cNvSpPr>
            <a:spLocks noChangeArrowheads="1"/>
          </p:cNvSpPr>
          <p:nvPr/>
        </p:nvSpPr>
        <p:spPr bwMode="auto">
          <a:xfrm>
            <a:off x="3014663" y="3124200"/>
            <a:ext cx="395287" cy="304800"/>
          </a:xfrm>
          <a:prstGeom prst="ellipse">
            <a:avLst/>
          </a:prstGeom>
          <a:solidFill>
            <a:srgbClr val="00FFFF"/>
          </a:solidFill>
          <a:ln w="9525">
            <a:solidFill>
              <a:schemeClr val="tx1"/>
            </a:solidFill>
            <a:miter lim="800000"/>
          </a:ln>
        </p:spPr>
        <p:txBody>
          <a:bodyPr wrap="none" anchor="ctr"/>
          <a:lstStyle/>
          <a:p>
            <a:endParaRPr kumimoji="1" lang="zh-CN" altLang="zh-CN" sz="1400">
              <a:latin typeface="Times New Roman" panose="02020603050405020304" pitchFamily="18" charset="0"/>
            </a:endParaRPr>
          </a:p>
        </p:txBody>
      </p:sp>
      <p:sp>
        <p:nvSpPr>
          <p:cNvPr id="6228" name="Oval 14"/>
          <p:cNvSpPr>
            <a:spLocks noChangeArrowheads="1"/>
          </p:cNvSpPr>
          <p:nvPr/>
        </p:nvSpPr>
        <p:spPr bwMode="auto">
          <a:xfrm>
            <a:off x="1905000" y="3124200"/>
            <a:ext cx="396875" cy="304800"/>
          </a:xfrm>
          <a:prstGeom prst="ellipse">
            <a:avLst/>
          </a:prstGeom>
          <a:solidFill>
            <a:srgbClr val="00FFFF"/>
          </a:solidFill>
          <a:ln w="9525">
            <a:solidFill>
              <a:schemeClr val="tx1"/>
            </a:solidFill>
            <a:miter lim="800000"/>
          </a:ln>
        </p:spPr>
        <p:txBody>
          <a:bodyPr wrap="none" anchor="ctr"/>
          <a:lstStyle/>
          <a:p>
            <a:endParaRPr kumimoji="1" lang="zh-CN" altLang="zh-CN" sz="1400">
              <a:latin typeface="Times New Roman" panose="02020603050405020304" pitchFamily="18" charset="0"/>
            </a:endParaRPr>
          </a:p>
        </p:txBody>
      </p:sp>
      <p:sp>
        <p:nvSpPr>
          <p:cNvPr id="6229" name="Oval 15"/>
          <p:cNvSpPr>
            <a:spLocks noChangeArrowheads="1"/>
          </p:cNvSpPr>
          <p:nvPr/>
        </p:nvSpPr>
        <p:spPr bwMode="auto">
          <a:xfrm>
            <a:off x="5622925" y="4038600"/>
            <a:ext cx="396875" cy="304800"/>
          </a:xfrm>
          <a:prstGeom prst="ellipse">
            <a:avLst/>
          </a:prstGeom>
          <a:solidFill>
            <a:srgbClr val="00FFFF"/>
          </a:solidFill>
          <a:ln w="9525">
            <a:solidFill>
              <a:schemeClr val="tx1"/>
            </a:solidFill>
            <a:miter lim="800000"/>
          </a:ln>
        </p:spPr>
        <p:txBody>
          <a:bodyPr wrap="none" anchor="ctr"/>
          <a:lstStyle/>
          <a:p>
            <a:endParaRPr kumimoji="1" lang="zh-CN" altLang="zh-CN" sz="1400">
              <a:latin typeface="Times New Roman" panose="02020603050405020304" pitchFamily="18" charset="0"/>
            </a:endParaRPr>
          </a:p>
        </p:txBody>
      </p:sp>
      <p:sp>
        <p:nvSpPr>
          <p:cNvPr id="6230" name="Oval 16"/>
          <p:cNvSpPr>
            <a:spLocks noChangeArrowheads="1"/>
          </p:cNvSpPr>
          <p:nvPr/>
        </p:nvSpPr>
        <p:spPr bwMode="auto">
          <a:xfrm>
            <a:off x="4784725" y="4038600"/>
            <a:ext cx="396875" cy="304800"/>
          </a:xfrm>
          <a:prstGeom prst="ellipse">
            <a:avLst/>
          </a:prstGeom>
          <a:solidFill>
            <a:srgbClr val="00FFFF"/>
          </a:solidFill>
          <a:ln w="9525">
            <a:solidFill>
              <a:schemeClr val="tx1"/>
            </a:solidFill>
            <a:miter lim="800000"/>
          </a:ln>
        </p:spPr>
        <p:txBody>
          <a:bodyPr wrap="none" anchor="ctr"/>
          <a:lstStyle/>
          <a:p>
            <a:endParaRPr kumimoji="1" lang="zh-CN" altLang="zh-CN" sz="1400">
              <a:latin typeface="Times New Roman" panose="02020603050405020304" pitchFamily="18" charset="0"/>
            </a:endParaRPr>
          </a:p>
        </p:txBody>
      </p:sp>
      <p:sp>
        <p:nvSpPr>
          <p:cNvPr id="6231" name="Oval 17"/>
          <p:cNvSpPr>
            <a:spLocks noChangeArrowheads="1"/>
          </p:cNvSpPr>
          <p:nvPr/>
        </p:nvSpPr>
        <p:spPr bwMode="auto">
          <a:xfrm>
            <a:off x="2000250" y="4038600"/>
            <a:ext cx="395288" cy="304800"/>
          </a:xfrm>
          <a:prstGeom prst="ellipse">
            <a:avLst/>
          </a:prstGeom>
          <a:solidFill>
            <a:srgbClr val="00FFFF"/>
          </a:solidFill>
          <a:ln w="9525">
            <a:solidFill>
              <a:schemeClr val="tx1"/>
            </a:solidFill>
            <a:miter lim="800000"/>
          </a:ln>
        </p:spPr>
        <p:txBody>
          <a:bodyPr wrap="none" anchor="ctr"/>
          <a:lstStyle/>
          <a:p>
            <a:endParaRPr kumimoji="1" lang="zh-CN" altLang="zh-CN" sz="1400">
              <a:latin typeface="Times New Roman" panose="02020603050405020304" pitchFamily="18" charset="0"/>
            </a:endParaRPr>
          </a:p>
        </p:txBody>
      </p:sp>
      <p:sp>
        <p:nvSpPr>
          <p:cNvPr id="6232" name="Line 18"/>
          <p:cNvSpPr>
            <a:spLocks noChangeShapeType="1"/>
          </p:cNvSpPr>
          <p:nvPr/>
        </p:nvSpPr>
        <p:spPr bwMode="auto">
          <a:xfrm flipH="1">
            <a:off x="3886200" y="2819400"/>
            <a:ext cx="554038" cy="533400"/>
          </a:xfrm>
          <a:prstGeom prst="line">
            <a:avLst/>
          </a:prstGeom>
          <a:noFill/>
          <a:ln w="19050">
            <a:solidFill>
              <a:srgbClr val="993366"/>
            </a:solidFill>
            <a:miter lim="800000"/>
          </a:ln>
        </p:spPr>
        <p:txBody>
          <a:bodyPr wrap="none"/>
          <a:lstStyle/>
          <a:p>
            <a:endParaRPr lang="zh-CN" altLang="en-US"/>
          </a:p>
        </p:txBody>
      </p:sp>
      <p:sp>
        <p:nvSpPr>
          <p:cNvPr id="6233" name="Oval 19"/>
          <p:cNvSpPr>
            <a:spLocks noChangeArrowheads="1"/>
          </p:cNvSpPr>
          <p:nvPr/>
        </p:nvSpPr>
        <p:spPr bwMode="auto">
          <a:xfrm>
            <a:off x="4283075" y="2590800"/>
            <a:ext cx="395288" cy="304800"/>
          </a:xfrm>
          <a:prstGeom prst="ellipse">
            <a:avLst/>
          </a:prstGeom>
          <a:solidFill>
            <a:srgbClr val="00FFFF"/>
          </a:solidFill>
          <a:ln w="9525">
            <a:solidFill>
              <a:schemeClr val="tx1"/>
            </a:solidFill>
            <a:miter lim="800000"/>
          </a:ln>
        </p:spPr>
        <p:txBody>
          <a:bodyPr wrap="none" anchor="ctr"/>
          <a:lstStyle/>
          <a:p>
            <a:endParaRPr kumimoji="1" lang="zh-CN" altLang="zh-CN" sz="1400">
              <a:latin typeface="Times New Roman" panose="02020603050405020304" pitchFamily="18" charset="0"/>
            </a:endParaRPr>
          </a:p>
        </p:txBody>
      </p:sp>
      <p:sp>
        <p:nvSpPr>
          <p:cNvPr id="6234" name="Oval 20"/>
          <p:cNvSpPr>
            <a:spLocks noChangeArrowheads="1"/>
          </p:cNvSpPr>
          <p:nvPr/>
        </p:nvSpPr>
        <p:spPr bwMode="auto">
          <a:xfrm>
            <a:off x="3727450" y="3124200"/>
            <a:ext cx="396875" cy="304800"/>
          </a:xfrm>
          <a:prstGeom prst="ellipse">
            <a:avLst/>
          </a:prstGeom>
          <a:solidFill>
            <a:srgbClr val="00FFFF"/>
          </a:solidFill>
          <a:ln w="9525">
            <a:solidFill>
              <a:schemeClr val="tx1"/>
            </a:solidFill>
            <a:miter lim="800000"/>
          </a:ln>
        </p:spPr>
        <p:txBody>
          <a:bodyPr wrap="none" anchor="ctr"/>
          <a:lstStyle/>
          <a:p>
            <a:endParaRPr kumimoji="1" lang="zh-CN" altLang="zh-CN" sz="1400">
              <a:latin typeface="Times New Roman" panose="02020603050405020304" pitchFamily="18" charset="0"/>
            </a:endParaRPr>
          </a:p>
        </p:txBody>
      </p:sp>
      <p:sp>
        <p:nvSpPr>
          <p:cNvPr id="6235" name="Oval 21"/>
          <p:cNvSpPr>
            <a:spLocks noChangeArrowheads="1"/>
          </p:cNvSpPr>
          <p:nvPr/>
        </p:nvSpPr>
        <p:spPr bwMode="auto">
          <a:xfrm>
            <a:off x="1143000" y="4038600"/>
            <a:ext cx="395288" cy="304800"/>
          </a:xfrm>
          <a:prstGeom prst="ellipse">
            <a:avLst/>
          </a:prstGeom>
          <a:solidFill>
            <a:srgbClr val="00FFFF"/>
          </a:solidFill>
          <a:ln w="9525">
            <a:solidFill>
              <a:schemeClr val="tx1"/>
            </a:solidFill>
            <a:miter lim="800000"/>
          </a:ln>
        </p:spPr>
        <p:txBody>
          <a:bodyPr wrap="none" anchor="ctr"/>
          <a:lstStyle/>
          <a:p>
            <a:endParaRPr kumimoji="1" lang="zh-CN" altLang="zh-CN" sz="1400">
              <a:latin typeface="Times New Roman" panose="02020603050405020304" pitchFamily="18" charset="0"/>
            </a:endParaRPr>
          </a:p>
        </p:txBody>
      </p:sp>
      <p:sp>
        <p:nvSpPr>
          <p:cNvPr id="6236" name="Oval 22"/>
          <p:cNvSpPr>
            <a:spLocks noChangeArrowheads="1"/>
          </p:cNvSpPr>
          <p:nvPr/>
        </p:nvSpPr>
        <p:spPr bwMode="auto">
          <a:xfrm>
            <a:off x="2590800" y="2590800"/>
            <a:ext cx="396875" cy="304800"/>
          </a:xfrm>
          <a:prstGeom prst="ellipse">
            <a:avLst/>
          </a:prstGeom>
          <a:solidFill>
            <a:srgbClr val="00FFFF"/>
          </a:solidFill>
          <a:ln w="9525">
            <a:solidFill>
              <a:schemeClr val="tx1"/>
            </a:solidFill>
            <a:miter lim="800000"/>
          </a:ln>
        </p:spPr>
        <p:txBody>
          <a:bodyPr wrap="none" anchor="ctr"/>
          <a:lstStyle/>
          <a:p>
            <a:endParaRPr kumimoji="1" lang="zh-CN" altLang="zh-CN" sz="1400">
              <a:latin typeface="Times New Roman" panose="02020603050405020304" pitchFamily="18" charset="0"/>
            </a:endParaRPr>
          </a:p>
        </p:txBody>
      </p:sp>
      <p:graphicFrame>
        <p:nvGraphicFramePr>
          <p:cNvPr id="6209" name="Object 65"/>
          <p:cNvGraphicFramePr>
            <a:graphicFrameLocks noChangeAspect="1"/>
          </p:cNvGraphicFramePr>
          <p:nvPr/>
        </p:nvGraphicFramePr>
        <p:xfrm>
          <a:off x="1023938" y="4267200"/>
          <a:ext cx="1643062" cy="676275"/>
        </p:xfrm>
        <a:graphic>
          <a:graphicData uri="http://schemas.openxmlformats.org/presentationml/2006/ole">
            <mc:AlternateContent xmlns:mc="http://schemas.openxmlformats.org/markup-compatibility/2006">
              <mc:Choice xmlns:v="urn:schemas-microsoft-com:vml" Requires="v">
                <p:oleObj spid="_x0000_s6279" name="" r:id="rId1" imgW="1308100" imgH="469900" progId="Equation.3">
                  <p:embed/>
                </p:oleObj>
              </mc:Choice>
              <mc:Fallback>
                <p:oleObj name="" r:id="rId1" imgW="1308100" imgH="469900" progId="Equation.3">
                  <p:embed/>
                  <p:pic>
                    <p:nvPicPr>
                      <p:cNvPr id="0" name="Picture 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938" y="4267200"/>
                        <a:ext cx="1643062"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10" name="Object 66"/>
          <p:cNvGraphicFramePr>
            <a:graphicFrameLocks noChangeAspect="1"/>
          </p:cNvGraphicFramePr>
          <p:nvPr/>
        </p:nvGraphicFramePr>
        <p:xfrm>
          <a:off x="838200" y="4876800"/>
          <a:ext cx="4724400" cy="381000"/>
        </p:xfrm>
        <a:graphic>
          <a:graphicData uri="http://schemas.openxmlformats.org/presentationml/2006/ole">
            <mc:AlternateContent xmlns:mc="http://schemas.openxmlformats.org/markup-compatibility/2006">
              <mc:Choice xmlns:v="urn:schemas-microsoft-com:vml" Requires="v">
                <p:oleObj spid="_x0000_s6280" name="" r:id="rId3" imgW="2832100" imgH="228600" progId="Equation.3">
                  <p:embed/>
                </p:oleObj>
              </mc:Choice>
              <mc:Fallback>
                <p:oleObj name="" r:id="rId3" imgW="2832100" imgH="228600" progId="Equation.3">
                  <p:embed/>
                  <p:pic>
                    <p:nvPicPr>
                      <p:cNvPr id="0" name="Picture 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876800"/>
                        <a:ext cx="47244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11" name="Object 67"/>
          <p:cNvGraphicFramePr>
            <a:graphicFrameLocks noChangeAspect="1"/>
          </p:cNvGraphicFramePr>
          <p:nvPr/>
        </p:nvGraphicFramePr>
        <p:xfrm>
          <a:off x="1371600" y="5224463"/>
          <a:ext cx="4876800" cy="414337"/>
        </p:xfrm>
        <a:graphic>
          <a:graphicData uri="http://schemas.openxmlformats.org/presentationml/2006/ole">
            <mc:AlternateContent xmlns:mc="http://schemas.openxmlformats.org/markup-compatibility/2006">
              <mc:Choice xmlns:v="urn:schemas-microsoft-com:vml" Requires="v">
                <p:oleObj spid="_x0000_s6281" name="" r:id="rId5" imgW="3213100" imgH="228600" progId="Equation.3">
                  <p:embed/>
                </p:oleObj>
              </mc:Choice>
              <mc:Fallback>
                <p:oleObj name="" r:id="rId5" imgW="3213100" imgH="228600" progId="Equation.3">
                  <p:embed/>
                  <p:pic>
                    <p:nvPicPr>
                      <p:cNvPr id="0" name="Picture 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5224463"/>
                        <a:ext cx="4876800" cy="414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12" name="Object 68"/>
          <p:cNvGraphicFramePr>
            <a:graphicFrameLocks noChangeAspect="1"/>
          </p:cNvGraphicFramePr>
          <p:nvPr/>
        </p:nvGraphicFramePr>
        <p:xfrm>
          <a:off x="6629400" y="5189538"/>
          <a:ext cx="2262188" cy="373062"/>
        </p:xfrm>
        <a:graphic>
          <a:graphicData uri="http://schemas.openxmlformats.org/presentationml/2006/ole">
            <mc:AlternateContent xmlns:mc="http://schemas.openxmlformats.org/markup-compatibility/2006">
              <mc:Choice xmlns:v="urn:schemas-microsoft-com:vml" Requires="v">
                <p:oleObj spid="_x0000_s6282" name="" r:id="rId7" imgW="1320165" imgH="215900" progId="Equation.3">
                  <p:embed/>
                </p:oleObj>
              </mc:Choice>
              <mc:Fallback>
                <p:oleObj name="" r:id="rId7" imgW="1320165" imgH="215900" progId="Equation.3">
                  <p:embed/>
                  <p:pic>
                    <p:nvPicPr>
                      <p:cNvPr id="0" name="Picture 7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5189538"/>
                        <a:ext cx="2262188" cy="373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13" name="Object 69"/>
          <p:cNvGraphicFramePr>
            <a:graphicFrameLocks noChangeAspect="1"/>
          </p:cNvGraphicFramePr>
          <p:nvPr/>
        </p:nvGraphicFramePr>
        <p:xfrm>
          <a:off x="1295400" y="5638800"/>
          <a:ext cx="4953000" cy="381000"/>
        </p:xfrm>
        <a:graphic>
          <a:graphicData uri="http://schemas.openxmlformats.org/presentationml/2006/ole">
            <mc:AlternateContent xmlns:mc="http://schemas.openxmlformats.org/markup-compatibility/2006">
              <mc:Choice xmlns:v="urn:schemas-microsoft-com:vml" Requires="v">
                <p:oleObj spid="_x0000_s6283" name="" r:id="rId9" imgW="2692400" imgH="228600" progId="Equation.3">
                  <p:embed/>
                </p:oleObj>
              </mc:Choice>
              <mc:Fallback>
                <p:oleObj name="" r:id="rId9" imgW="2692400" imgH="228600" progId="Equation.3">
                  <p:embed/>
                  <p:pic>
                    <p:nvPicPr>
                      <p:cNvPr id="0" name="Picture 7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5400" y="5638800"/>
                        <a:ext cx="4953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14" name="Object 70"/>
          <p:cNvGraphicFramePr>
            <a:graphicFrameLocks noChangeAspect="1"/>
          </p:cNvGraphicFramePr>
          <p:nvPr/>
        </p:nvGraphicFramePr>
        <p:xfrm>
          <a:off x="685800" y="6096000"/>
          <a:ext cx="704850" cy="293688"/>
        </p:xfrm>
        <a:graphic>
          <a:graphicData uri="http://schemas.openxmlformats.org/presentationml/2006/ole">
            <mc:AlternateContent xmlns:mc="http://schemas.openxmlformats.org/markup-compatibility/2006">
              <mc:Choice xmlns:v="urn:schemas-microsoft-com:vml" Requires="v">
                <p:oleObj spid="_x0000_s6284" name="" r:id="rId11" imgW="342900" imgH="139700" progId="Equation.3">
                  <p:embed/>
                </p:oleObj>
              </mc:Choice>
              <mc:Fallback>
                <p:oleObj name="" r:id="rId11" imgW="342900" imgH="139700" progId="Equation.3">
                  <p:embed/>
                  <p:pic>
                    <p:nvPicPr>
                      <p:cNvPr id="0" name="Picture 7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800" y="6096000"/>
                        <a:ext cx="704850" cy="293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37" name="Text Box 29"/>
          <p:cNvSpPr txBox="1">
            <a:spLocks noChangeArrowheads="1"/>
          </p:cNvSpPr>
          <p:nvPr/>
        </p:nvSpPr>
        <p:spPr bwMode="auto">
          <a:xfrm>
            <a:off x="304800" y="4479925"/>
            <a:ext cx="1371600" cy="1924050"/>
          </a:xfrm>
          <a:prstGeom prst="rect">
            <a:avLst/>
          </a:prstGeom>
          <a:noFill/>
          <a:ln w="9525">
            <a:noFill/>
            <a:miter lim="800000"/>
          </a:ln>
        </p:spPr>
        <p:txBody>
          <a:bodyPr>
            <a:spAutoFit/>
          </a:bodyPr>
          <a:lstStyle/>
          <a:p>
            <a:pPr>
              <a:lnSpc>
                <a:spcPct val="80000"/>
              </a:lnSpc>
              <a:spcBef>
                <a:spcPct val="50000"/>
              </a:spcBef>
            </a:pPr>
            <a:r>
              <a:rPr kumimoji="1" lang="en-US" altLang="zh-CN" sz="2000">
                <a:latin typeface="Times New Roman" panose="02020603050405020304" pitchFamily="18" charset="0"/>
              </a:rPr>
              <a:t>ASL=</a:t>
            </a:r>
            <a:endParaRPr kumimoji="1" lang="en-US" altLang="zh-CN"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2S=</a:t>
            </a:r>
            <a:endParaRPr kumimoji="1" lang="en-US" altLang="zh-CN"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S=2S-S=</a:t>
            </a:r>
            <a:endParaRPr kumimoji="1" lang="en-US" altLang="zh-CN" sz="2000">
              <a:latin typeface="Times New Roman" panose="02020603050405020304" pitchFamily="18" charset="0"/>
            </a:endParaRPr>
          </a:p>
          <a:p>
            <a:pPr>
              <a:lnSpc>
                <a:spcPct val="80000"/>
              </a:lnSpc>
              <a:spcBef>
                <a:spcPct val="50000"/>
              </a:spcBef>
            </a:pPr>
            <a:r>
              <a:rPr kumimoji="1" lang="zh-CN" altLang="en-US" sz="2000">
                <a:latin typeface="Times New Roman" panose="02020603050405020304" pitchFamily="18" charset="0"/>
              </a:rPr>
              <a:t>故</a:t>
            </a:r>
            <a:r>
              <a:rPr kumimoji="1" lang="en-US" altLang="zh-CN" sz="2000">
                <a:latin typeface="Times New Roman" panose="02020603050405020304" pitchFamily="18" charset="0"/>
              </a:rPr>
              <a:t>ASL=</a:t>
            </a:r>
            <a:endParaRPr kumimoji="1" lang="en-US" altLang="zh-CN"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   n</a:t>
            </a:r>
            <a:endParaRPr kumimoji="1" lang="en-US" altLang="zh-CN" sz="2000">
              <a:latin typeface="Times New Roman" panose="02020603050405020304" pitchFamily="18" charset="0"/>
            </a:endParaRPr>
          </a:p>
        </p:txBody>
      </p:sp>
      <p:sp>
        <p:nvSpPr>
          <p:cNvPr id="6238" name="Text Box 30"/>
          <p:cNvSpPr txBox="1">
            <a:spLocks noChangeArrowheads="1"/>
          </p:cNvSpPr>
          <p:nvPr/>
        </p:nvSpPr>
        <p:spPr bwMode="auto">
          <a:xfrm>
            <a:off x="2743200" y="4495800"/>
            <a:ext cx="838200" cy="304800"/>
          </a:xfrm>
          <a:prstGeom prst="rect">
            <a:avLst/>
          </a:prstGeom>
          <a:noFill/>
          <a:ln w="9525">
            <a:noFill/>
            <a:miter lim="800000"/>
          </a:ln>
        </p:spPr>
        <p:txBody>
          <a:bodyPr>
            <a:spAutoFit/>
          </a:bodyPr>
          <a:lstStyle/>
          <a:p>
            <a:pPr>
              <a:spcBef>
                <a:spcPct val="50000"/>
              </a:spcBef>
            </a:pPr>
            <a:r>
              <a:rPr kumimoji="1" lang="zh-CN" altLang="en-US" sz="1400">
                <a:latin typeface="Times New Roman" panose="02020603050405020304" pitchFamily="18" charset="0"/>
              </a:rPr>
              <a:t>令</a:t>
            </a:r>
            <a:r>
              <a:rPr kumimoji="1" lang="en-US" altLang="zh-CN" sz="1400">
                <a:latin typeface="Times New Roman" panose="02020603050405020304" pitchFamily="18" charset="0"/>
              </a:rPr>
              <a:t>S=</a:t>
            </a:r>
            <a:endParaRPr kumimoji="1" lang="en-US" altLang="zh-CN" sz="1400">
              <a:latin typeface="Times New Roman" panose="02020603050405020304" pitchFamily="18" charset="0"/>
            </a:endParaRPr>
          </a:p>
        </p:txBody>
      </p:sp>
      <p:sp>
        <p:nvSpPr>
          <p:cNvPr id="6239" name="Text Box 31"/>
          <p:cNvSpPr txBox="1">
            <a:spLocks noChangeArrowheads="1"/>
          </p:cNvSpPr>
          <p:nvPr/>
        </p:nvSpPr>
        <p:spPr bwMode="auto">
          <a:xfrm>
            <a:off x="6324600" y="5257800"/>
            <a:ext cx="381000" cy="304800"/>
          </a:xfrm>
          <a:prstGeom prst="rect">
            <a:avLst/>
          </a:prstGeom>
          <a:noFill/>
          <a:ln w="9525">
            <a:noFill/>
            <a:miter lim="800000"/>
          </a:ln>
        </p:spPr>
        <p:txBody>
          <a:bodyPr>
            <a:spAutoFit/>
          </a:bodyPr>
          <a:lstStyle/>
          <a:p>
            <a:pPr>
              <a:spcBef>
                <a:spcPct val="50000"/>
              </a:spcBef>
            </a:pPr>
            <a:r>
              <a:rPr kumimoji="1" lang="en-US" altLang="zh-CN" sz="1400">
                <a:latin typeface="Times New Roman" panose="02020603050405020304" pitchFamily="18" charset="0"/>
              </a:rPr>
              <a:t>=</a:t>
            </a:r>
            <a:endParaRPr kumimoji="1" lang="en-US" altLang="zh-CN" sz="1400">
              <a:latin typeface="Times New Roman" panose="02020603050405020304" pitchFamily="18" charset="0"/>
            </a:endParaRPr>
          </a:p>
        </p:txBody>
      </p:sp>
      <p:sp>
        <p:nvSpPr>
          <p:cNvPr id="6240" name="Text Box 32"/>
          <p:cNvSpPr txBox="1">
            <a:spLocks noChangeArrowheads="1"/>
          </p:cNvSpPr>
          <p:nvPr/>
        </p:nvSpPr>
        <p:spPr bwMode="auto">
          <a:xfrm>
            <a:off x="1295400" y="6064250"/>
            <a:ext cx="5410200" cy="336550"/>
          </a:xfrm>
          <a:prstGeom prst="rect">
            <a:avLst/>
          </a:prstGeom>
          <a:noFill/>
          <a:ln w="9525">
            <a:noFill/>
            <a:miter lim="800000"/>
          </a:ln>
        </p:spPr>
        <p:txBody>
          <a:bodyPr>
            <a:spAutoFit/>
          </a:bodyPr>
          <a:lstStyle/>
          <a:p>
            <a:pPr>
              <a:spcBef>
                <a:spcPct val="50000"/>
              </a:spcBef>
            </a:pPr>
            <a:r>
              <a:rPr kumimoji="1" lang="zh-CN" altLang="en-US" sz="1600">
                <a:latin typeface="Times New Roman" panose="02020603050405020304" pitchFamily="18" charset="0"/>
              </a:rPr>
              <a:t>时</a:t>
            </a:r>
            <a:r>
              <a:rPr kumimoji="1" lang="en-US" altLang="zh-CN" sz="1600">
                <a:latin typeface="Times New Roman" panose="02020603050405020304" pitchFamily="18" charset="0"/>
              </a:rPr>
              <a:t>,  </a:t>
            </a:r>
            <a:r>
              <a:rPr kumimoji="1" lang="en-US" altLang="zh-CN" sz="1600">
                <a:solidFill>
                  <a:schemeClr val="tx2"/>
                </a:solidFill>
                <a:latin typeface="Times New Roman" panose="02020603050405020304" pitchFamily="18" charset="0"/>
              </a:rPr>
              <a:t>ASL=O(log</a:t>
            </a:r>
            <a:r>
              <a:rPr kumimoji="1" lang="en-US" altLang="zh-CN" sz="1600" baseline="-25000">
                <a:solidFill>
                  <a:schemeClr val="tx2"/>
                </a:solidFill>
                <a:latin typeface="Times New Roman" panose="02020603050405020304" pitchFamily="18" charset="0"/>
              </a:rPr>
              <a:t>2</a:t>
            </a:r>
            <a:r>
              <a:rPr kumimoji="1" lang="en-US" altLang="zh-CN" sz="1600">
                <a:solidFill>
                  <a:schemeClr val="tx2"/>
                </a:solidFill>
                <a:latin typeface="Times New Roman" panose="02020603050405020304" pitchFamily="18" charset="0"/>
              </a:rPr>
              <a:t>(n+1))</a:t>
            </a:r>
            <a:r>
              <a:rPr kumimoji="1" lang="zh-CN" altLang="en-US" sz="1600">
                <a:solidFill>
                  <a:schemeClr val="tx2"/>
                </a:solidFill>
                <a:latin typeface="Times New Roman" panose="02020603050405020304" pitchFamily="18" charset="0"/>
              </a:rPr>
              <a:t>，</a:t>
            </a:r>
            <a:r>
              <a:rPr kumimoji="1" lang="zh-CN" altLang="en-US" sz="1600">
                <a:latin typeface="Times New Roman" panose="02020603050405020304" pitchFamily="18" charset="0"/>
              </a:rPr>
              <a:t>大大优于</a:t>
            </a:r>
            <a:r>
              <a:rPr kumimoji="1" lang="en-US" altLang="zh-CN" sz="1600">
                <a:solidFill>
                  <a:schemeClr val="tx2"/>
                </a:solidFill>
                <a:latin typeface="Times New Roman" panose="02020603050405020304" pitchFamily="18" charset="0"/>
              </a:rPr>
              <a:t>O(n)</a:t>
            </a:r>
            <a:r>
              <a:rPr kumimoji="1" lang="zh-CN" altLang="en-US" sz="1600">
                <a:solidFill>
                  <a:schemeClr val="tx2"/>
                </a:solidFill>
                <a:latin typeface="Times New Roman" panose="02020603050405020304" pitchFamily="18" charset="0"/>
              </a:rPr>
              <a:t>。</a:t>
            </a:r>
            <a:endParaRPr kumimoji="1" lang="zh-CN" altLang="en-US" sz="1600">
              <a:solidFill>
                <a:schemeClr val="tx2"/>
              </a:solidFill>
              <a:latin typeface="Times New Roman" panose="02020603050405020304" pitchFamily="18" charset="0"/>
            </a:endParaRPr>
          </a:p>
        </p:txBody>
      </p:sp>
      <p:sp>
        <p:nvSpPr>
          <p:cNvPr id="6241" name="Text Box 33"/>
          <p:cNvSpPr txBox="1">
            <a:spLocks noChangeArrowheads="1"/>
          </p:cNvSpPr>
          <p:nvPr/>
        </p:nvSpPr>
        <p:spPr bwMode="auto">
          <a:xfrm>
            <a:off x="2133600" y="4267200"/>
            <a:ext cx="609600" cy="708025"/>
          </a:xfrm>
          <a:prstGeom prst="rect">
            <a:avLst/>
          </a:prstGeom>
          <a:noFill/>
          <a:ln w="9525">
            <a:noFill/>
            <a:miter lim="800000"/>
          </a:ln>
        </p:spPr>
        <p:txBody>
          <a:bodyPr>
            <a:spAutoFit/>
          </a:bodyPr>
          <a:lstStyle/>
          <a:p>
            <a:pPr>
              <a:spcBef>
                <a:spcPct val="50000"/>
              </a:spcBef>
            </a:pPr>
            <a:r>
              <a:rPr kumimoji="1" lang="en-US" altLang="zh-CN" sz="1400">
                <a:latin typeface="Times New Roman" panose="02020603050405020304" pitchFamily="18" charset="0"/>
              </a:rPr>
              <a:t> h</a:t>
            </a:r>
            <a:endParaRPr kumimoji="1" lang="en-US" altLang="zh-CN" sz="1400">
              <a:latin typeface="Times New Roman" panose="02020603050405020304" pitchFamily="18" charset="0"/>
            </a:endParaRPr>
          </a:p>
          <a:p>
            <a:pPr>
              <a:lnSpc>
                <a:spcPct val="45000"/>
              </a:lnSpc>
              <a:spcBef>
                <a:spcPct val="50000"/>
              </a:spcBef>
            </a:pPr>
            <a:endParaRPr kumimoji="1" lang="en-US" altLang="zh-CN" sz="1400">
              <a:latin typeface="Times New Roman" panose="02020603050405020304" pitchFamily="18" charset="0"/>
            </a:endParaRPr>
          </a:p>
          <a:p>
            <a:pPr>
              <a:lnSpc>
                <a:spcPct val="45000"/>
              </a:lnSpc>
              <a:spcBef>
                <a:spcPct val="50000"/>
              </a:spcBef>
            </a:pPr>
            <a:r>
              <a:rPr kumimoji="1" lang="en-US" altLang="zh-CN" sz="1400">
                <a:latin typeface="Times New Roman" panose="02020603050405020304" pitchFamily="18" charset="0"/>
              </a:rPr>
              <a:t>i=1</a:t>
            </a:r>
            <a:endParaRPr kumimoji="1" lang="en-US" altLang="zh-CN" sz="1400">
              <a:latin typeface="Times New Roman" panose="02020603050405020304" pitchFamily="18" charset="0"/>
            </a:endParaRPr>
          </a:p>
        </p:txBody>
      </p:sp>
      <p:graphicFrame>
        <p:nvGraphicFramePr>
          <p:cNvPr id="6215" name="Object 71"/>
          <p:cNvGraphicFramePr>
            <a:graphicFrameLocks noChangeAspect="1"/>
          </p:cNvGraphicFramePr>
          <p:nvPr/>
        </p:nvGraphicFramePr>
        <p:xfrm>
          <a:off x="3200400" y="4343400"/>
          <a:ext cx="4757738" cy="652463"/>
        </p:xfrm>
        <a:graphic>
          <a:graphicData uri="http://schemas.openxmlformats.org/presentationml/2006/ole">
            <mc:AlternateContent xmlns:mc="http://schemas.openxmlformats.org/markup-compatibility/2006">
              <mc:Choice xmlns:v="urn:schemas-microsoft-com:vml" Requires="v">
                <p:oleObj spid="_x0000_s6285" name="公式" r:id="rId13" imgW="3467100" imgH="431800" progId="Equation.3">
                  <p:embed/>
                </p:oleObj>
              </mc:Choice>
              <mc:Fallback>
                <p:oleObj name="公式" r:id="rId13" imgW="3467100" imgH="431800" progId="Equation.3">
                  <p:embed/>
                  <p:pic>
                    <p:nvPicPr>
                      <p:cNvPr id="0" name="Picture 7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00400" y="4343400"/>
                        <a:ext cx="4757738"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5C1F177F-9FD6-432D-8468-D110A799FA20}"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505604"/>
                                        </p:tgtEl>
                                        <p:attrNameLst>
                                          <p:attrName>style.visibility</p:attrName>
                                        </p:attrNameLst>
                                      </p:cBhvr>
                                      <p:to>
                                        <p:strVal val="visible"/>
                                      </p:to>
                                    </p:set>
                                    <p:animEffect transition="in" filter="barn(outVertical)">
                                      <p:cBhvr>
                                        <p:cTn id="7" dur="500"/>
                                        <p:tgtEl>
                                          <p:spTgt spid="4505604"/>
                                        </p:tgtEl>
                                      </p:cBhvr>
                                    </p:animEffect>
                                  </p:childTnLst>
                                  <p:subTnLst>
                                    <p:audio>
                                      <p:cMediaNode>
                                        <p:cTn display="0" masterRel="sameClick">
                                          <p:stCondLst>
                                            <p:cond evt="begin" delay="0">
                                              <p:tn val="5"/>
                                            </p:cond>
                                          </p:stCondLst>
                                          <p:endCondLst>
                                            <p:cond evt="onStopAudio" delay="0">
                                              <p:tgtEl>
                                                <p:sldTgt/>
                                              </p:tgtEl>
                                            </p:cond>
                                          </p:endCondLst>
                                        </p:cTn>
                                        <p:tgtEl>
                                          <p:sndTgt r:embed="rId15"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04" grpId="0" autoUpdateAnimBg="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0" name="Rectangle 2"/>
          <p:cNvSpPr>
            <a:spLocks noGrp="1"/>
          </p:cNvSpPr>
          <p:nvPr>
            <p:ph type="title"/>
          </p:nvPr>
        </p:nvSpPr>
        <p:spPr>
          <a:xfrm>
            <a:off x="457200" y="228600"/>
            <a:ext cx="8229600" cy="990600"/>
          </a:xfrm>
        </p:spPr>
        <p:txBody>
          <a:bodyPr/>
          <a:lstStyle/>
          <a:p>
            <a:pPr eaLnBrk="1" hangingPunct="1"/>
            <a:r>
              <a:rPr lang="zh-CN" altLang="en-US" smtClean="0"/>
              <a:t>分块查找</a:t>
            </a:r>
            <a:r>
              <a:rPr lang="en-US" altLang="zh-CN" smtClean="0"/>
              <a:t>(</a:t>
            </a:r>
            <a:r>
              <a:rPr lang="zh-CN" altLang="en-US" smtClean="0"/>
              <a:t>索引顺序查找）算法及分析</a:t>
            </a:r>
            <a:endParaRPr lang="zh-CN" altLang="en-US" smtClean="0"/>
          </a:p>
        </p:txBody>
      </p:sp>
      <p:sp>
        <p:nvSpPr>
          <p:cNvPr id="7181" name="Rectangle 3"/>
          <p:cNvSpPr>
            <a:spLocks noGrp="1"/>
          </p:cNvSpPr>
          <p:nvPr>
            <p:ph type="body" idx="1"/>
          </p:nvPr>
        </p:nvSpPr>
        <p:spPr/>
        <p:txBody>
          <a:bodyPr/>
          <a:lstStyle/>
          <a:p>
            <a:pPr algn="just" eaLnBrk="1" hangingPunct="1">
              <a:lnSpc>
                <a:spcPct val="80000"/>
              </a:lnSpc>
            </a:pPr>
            <a:r>
              <a:rPr lang="zh-CN" altLang="en-US" sz="2000" b="1" smtClean="0"/>
              <a:t>分块</a:t>
            </a:r>
            <a:endParaRPr lang="zh-CN" altLang="en-US" sz="2000" b="1" smtClean="0"/>
          </a:p>
          <a:p>
            <a:pPr algn="just" eaLnBrk="1" hangingPunct="1">
              <a:lnSpc>
                <a:spcPct val="80000"/>
              </a:lnSpc>
            </a:pPr>
            <a:r>
              <a:rPr lang="zh-CN" altLang="en-US" sz="2000" smtClean="0"/>
              <a:t>设记录表长为</a:t>
            </a:r>
            <a:r>
              <a:rPr lang="en-US" altLang="zh-CN" sz="2000" smtClean="0"/>
              <a:t>n</a:t>
            </a:r>
            <a:r>
              <a:rPr lang="zh-CN" altLang="en-US" sz="2000" smtClean="0"/>
              <a:t>，将表的</a:t>
            </a:r>
            <a:r>
              <a:rPr lang="en-US" altLang="zh-CN" sz="2000" smtClean="0"/>
              <a:t>n</a:t>
            </a:r>
            <a:r>
              <a:rPr lang="zh-CN" altLang="en-US" sz="2000" smtClean="0"/>
              <a:t>个记录分成</a:t>
            </a:r>
            <a:r>
              <a:rPr lang="en-US" altLang="zh-CN" sz="2000" smtClean="0"/>
              <a:t>b=        </a:t>
            </a:r>
            <a:r>
              <a:rPr lang="zh-CN" altLang="en-US" sz="2000" smtClean="0"/>
              <a:t>个块，每块</a:t>
            </a:r>
            <a:r>
              <a:rPr lang="en-US" altLang="zh-CN" sz="2000" smtClean="0"/>
              <a:t>s</a:t>
            </a:r>
            <a:r>
              <a:rPr lang="zh-CN" altLang="en-US" sz="2000" smtClean="0"/>
              <a:t>个记录（最后一块记录数可以少于</a:t>
            </a:r>
            <a:r>
              <a:rPr lang="en-US" altLang="zh-CN" sz="2000" smtClean="0"/>
              <a:t>s</a:t>
            </a:r>
            <a:r>
              <a:rPr lang="zh-CN" altLang="en-US" sz="2000" smtClean="0"/>
              <a:t>个），即：</a:t>
            </a:r>
            <a:endParaRPr lang="zh-CN" altLang="en-US" sz="2000" smtClean="0"/>
          </a:p>
          <a:p>
            <a:pPr algn="just" eaLnBrk="1" hangingPunct="1">
              <a:lnSpc>
                <a:spcPct val="80000"/>
              </a:lnSpc>
            </a:pPr>
            <a:endParaRPr lang="zh-CN" altLang="en-US" sz="2000" smtClean="0"/>
          </a:p>
          <a:p>
            <a:pPr algn="just" eaLnBrk="1" hangingPunct="1">
              <a:lnSpc>
                <a:spcPct val="80000"/>
              </a:lnSpc>
            </a:pPr>
            <a:endParaRPr lang="zh-CN" altLang="en-US" sz="2000" smtClean="0"/>
          </a:p>
          <a:p>
            <a:pPr algn="just" eaLnBrk="1" hangingPunct="1">
              <a:lnSpc>
                <a:spcPct val="80000"/>
              </a:lnSpc>
            </a:pPr>
            <a:endParaRPr lang="zh-CN" altLang="en-US" sz="2000" smtClean="0"/>
          </a:p>
          <a:p>
            <a:pPr algn="just" eaLnBrk="1" hangingPunct="1">
              <a:lnSpc>
                <a:spcPct val="80000"/>
              </a:lnSpc>
            </a:pPr>
            <a:r>
              <a:rPr lang="zh-CN" altLang="en-US" sz="2000" smtClean="0"/>
              <a:t>且表分块有序，即第</a:t>
            </a:r>
            <a:r>
              <a:rPr lang="en-US" altLang="zh-CN" sz="2000" smtClean="0"/>
              <a:t>i</a:t>
            </a:r>
            <a:r>
              <a:rPr lang="zh-CN" altLang="en-US" sz="2000" smtClean="0"/>
              <a:t>（</a:t>
            </a:r>
            <a:r>
              <a:rPr lang="en-US" altLang="zh-CN" sz="2000" smtClean="0"/>
              <a:t>1≤i≤b-1</a:t>
            </a:r>
            <a:r>
              <a:rPr lang="zh-CN" altLang="en-US" sz="2000" smtClean="0"/>
              <a:t>）块所有记录的</a:t>
            </a:r>
            <a:r>
              <a:rPr lang="en-US" altLang="zh-CN" sz="2000" smtClean="0"/>
              <a:t>key</a:t>
            </a:r>
            <a:r>
              <a:rPr lang="zh-CN" altLang="en-US" sz="2000" smtClean="0"/>
              <a:t>小于第</a:t>
            </a:r>
            <a:r>
              <a:rPr lang="en-US" altLang="zh-CN" sz="2000" smtClean="0"/>
              <a:t>i+1</a:t>
            </a:r>
            <a:r>
              <a:rPr lang="zh-CN" altLang="en-US" sz="2000" smtClean="0"/>
              <a:t>块中记录的</a:t>
            </a:r>
            <a:r>
              <a:rPr lang="en-US" altLang="zh-CN" sz="2000" smtClean="0"/>
              <a:t>key</a:t>
            </a:r>
            <a:r>
              <a:rPr lang="zh-CN" altLang="en-US" sz="2000" smtClean="0"/>
              <a:t>，但块内记录可以无序。</a:t>
            </a:r>
            <a:endParaRPr lang="zh-CN" altLang="en-US" sz="2000" smtClean="0"/>
          </a:p>
          <a:p>
            <a:pPr algn="just" eaLnBrk="1" hangingPunct="1">
              <a:lnSpc>
                <a:spcPct val="80000"/>
              </a:lnSpc>
            </a:pPr>
            <a:r>
              <a:rPr lang="zh-CN" altLang="en-US" sz="2000" b="1" smtClean="0"/>
              <a:t>建立索引</a:t>
            </a:r>
            <a:endParaRPr lang="zh-CN" altLang="en-US" sz="2000" b="1" smtClean="0"/>
          </a:p>
          <a:p>
            <a:pPr algn="just" eaLnBrk="1" hangingPunct="1">
              <a:lnSpc>
                <a:spcPct val="80000"/>
              </a:lnSpc>
            </a:pPr>
            <a:r>
              <a:rPr lang="zh-CN" altLang="en-US" sz="2000" smtClean="0"/>
              <a:t>   每块对应一索引项：</a:t>
            </a:r>
            <a:endParaRPr lang="zh-CN" altLang="en-US" sz="2000" smtClean="0"/>
          </a:p>
          <a:p>
            <a:pPr algn="just" eaLnBrk="1" hangingPunct="1">
              <a:lnSpc>
                <a:spcPct val="80000"/>
              </a:lnSpc>
            </a:pPr>
            <a:endParaRPr lang="zh-CN" altLang="en-US" sz="2000" smtClean="0"/>
          </a:p>
          <a:p>
            <a:pPr algn="just" eaLnBrk="1" hangingPunct="1">
              <a:lnSpc>
                <a:spcPct val="80000"/>
              </a:lnSpc>
            </a:pPr>
            <a:endParaRPr lang="zh-CN" altLang="en-US" sz="2000" smtClean="0"/>
          </a:p>
          <a:p>
            <a:pPr eaLnBrk="1" hangingPunct="1">
              <a:lnSpc>
                <a:spcPct val="80000"/>
              </a:lnSpc>
            </a:pPr>
            <a:r>
              <a:rPr lang="zh-CN" altLang="en-US" sz="2000" smtClean="0"/>
              <a:t>其中</a:t>
            </a:r>
            <a:r>
              <a:rPr lang="en-US" altLang="zh-CN" sz="2000" smtClean="0"/>
              <a:t>k</a:t>
            </a:r>
            <a:r>
              <a:rPr lang="en-US" altLang="zh-CN" sz="2000" baseline="-30000" smtClean="0"/>
              <a:t>max</a:t>
            </a:r>
            <a:r>
              <a:rPr lang="zh-CN" altLang="en-US" sz="2000" smtClean="0"/>
              <a:t>为该块内记录的最大</a:t>
            </a:r>
            <a:r>
              <a:rPr lang="en-US" altLang="zh-CN" sz="2000" smtClean="0"/>
              <a:t>key</a:t>
            </a:r>
            <a:r>
              <a:rPr lang="zh-CN" altLang="en-US" sz="2000" smtClean="0"/>
              <a:t>；</a:t>
            </a:r>
            <a:r>
              <a:rPr lang="en-US" altLang="zh-CN" sz="2000" smtClean="0"/>
              <a:t>link</a:t>
            </a:r>
            <a:r>
              <a:rPr lang="zh-CN" altLang="en-US" sz="2000" smtClean="0"/>
              <a:t>为该块第一记录的序号（或指针）。 </a:t>
            </a:r>
            <a:endParaRPr lang="zh-CN" altLang="en-US" sz="2000" smtClean="0"/>
          </a:p>
          <a:p>
            <a:pPr eaLnBrk="1" hangingPunct="1">
              <a:lnSpc>
                <a:spcPct val="80000"/>
              </a:lnSpc>
            </a:pPr>
            <a:endParaRPr lang="en-US" altLang="zh-CN" sz="2000" smtClean="0"/>
          </a:p>
        </p:txBody>
      </p:sp>
      <p:graphicFrame>
        <p:nvGraphicFramePr>
          <p:cNvPr id="7179" name="Object 11"/>
          <p:cNvGraphicFramePr>
            <a:graphicFrameLocks noChangeAspect="1"/>
          </p:cNvGraphicFramePr>
          <p:nvPr/>
        </p:nvGraphicFramePr>
        <p:xfrm>
          <a:off x="5181600" y="1522413"/>
          <a:ext cx="652463" cy="382587"/>
        </p:xfrm>
        <a:graphic>
          <a:graphicData uri="http://schemas.openxmlformats.org/presentationml/2006/ole">
            <mc:AlternateContent xmlns:mc="http://schemas.openxmlformats.org/markup-compatibility/2006">
              <mc:Choice xmlns:v="urn:schemas-microsoft-com:vml" Requires="v">
                <p:oleObj spid="_x0000_s7189" name="" r:id="rId1" imgW="393700" imgH="228600" progId="Equation.3">
                  <p:embed/>
                </p:oleObj>
              </mc:Choice>
              <mc:Fallback>
                <p:oleObj name="" r:id="rId1" imgW="393700" imgH="228600" progId="Equation.3">
                  <p:embed/>
                  <p:pic>
                    <p:nvPicPr>
                      <p:cNvPr id="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522413"/>
                        <a:ext cx="652463"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182" name="Picture 5" descr="001"/>
          <p:cNvPicPr>
            <a:picLocks noChangeAspect="1" noChangeArrowheads="1"/>
          </p:cNvPicPr>
          <p:nvPr/>
        </p:nvPicPr>
        <p:blipFill>
          <a:blip r:embed="rId3"/>
          <a:srcRect/>
          <a:stretch>
            <a:fillRect/>
          </a:stretch>
        </p:blipFill>
        <p:spPr bwMode="auto">
          <a:xfrm>
            <a:off x="1600200" y="2209800"/>
            <a:ext cx="5257800" cy="779463"/>
          </a:xfrm>
          <a:prstGeom prst="rect">
            <a:avLst/>
          </a:prstGeom>
          <a:noFill/>
          <a:ln w="9525">
            <a:noFill/>
            <a:miter lim="800000"/>
            <a:headEnd/>
            <a:tailEnd/>
          </a:ln>
        </p:spPr>
      </p:pic>
      <p:grpSp>
        <p:nvGrpSpPr>
          <p:cNvPr id="7183" name="Group 6"/>
          <p:cNvGrpSpPr/>
          <p:nvPr/>
        </p:nvGrpSpPr>
        <p:grpSpPr bwMode="auto">
          <a:xfrm>
            <a:off x="3048000" y="4267200"/>
            <a:ext cx="2209800" cy="533400"/>
            <a:chOff x="1152" y="3072"/>
            <a:chExt cx="1056" cy="240"/>
          </a:xfrm>
        </p:grpSpPr>
        <p:sp>
          <p:nvSpPr>
            <p:cNvPr id="7185" name="Rectangle 7"/>
            <p:cNvSpPr>
              <a:spLocks noChangeArrowheads="1"/>
            </p:cNvSpPr>
            <p:nvPr/>
          </p:nvSpPr>
          <p:spPr bwMode="auto">
            <a:xfrm>
              <a:off x="1152" y="3072"/>
              <a:ext cx="528" cy="240"/>
            </a:xfrm>
            <a:prstGeom prst="rect">
              <a:avLst/>
            </a:prstGeom>
            <a:solidFill>
              <a:srgbClr val="FF99CC"/>
            </a:solidFill>
            <a:ln w="9525">
              <a:solidFill>
                <a:schemeClr val="tx1"/>
              </a:solidFill>
              <a:miter lim="800000"/>
            </a:ln>
          </p:spPr>
          <p:txBody>
            <a:bodyPr wrap="none" anchor="ctr"/>
            <a:lstStyle/>
            <a:p>
              <a:r>
                <a:rPr kumimoji="1" lang="en-US" altLang="zh-CN" sz="2400">
                  <a:latin typeface="Times New Roman" panose="02020603050405020304" pitchFamily="18" charset="0"/>
                </a:rPr>
                <a:t>k</a:t>
              </a:r>
              <a:r>
                <a:rPr kumimoji="1" lang="en-US" altLang="zh-CN" sz="2400" baseline="-30000">
                  <a:latin typeface="Times New Roman" panose="02020603050405020304" pitchFamily="18" charset="0"/>
                </a:rPr>
                <a:t>max</a:t>
              </a:r>
              <a:endParaRPr kumimoji="1" lang="en-US" altLang="zh-CN" sz="2400" baseline="-30000">
                <a:latin typeface="Times New Roman" panose="02020603050405020304" pitchFamily="18" charset="0"/>
              </a:endParaRPr>
            </a:p>
          </p:txBody>
        </p:sp>
        <p:sp>
          <p:nvSpPr>
            <p:cNvPr id="7186" name="Rectangle 8"/>
            <p:cNvSpPr>
              <a:spLocks noChangeArrowheads="1"/>
            </p:cNvSpPr>
            <p:nvPr/>
          </p:nvSpPr>
          <p:spPr bwMode="auto">
            <a:xfrm>
              <a:off x="1680" y="3072"/>
              <a:ext cx="528" cy="240"/>
            </a:xfrm>
            <a:prstGeom prst="rect">
              <a:avLst/>
            </a:prstGeom>
            <a:solidFill>
              <a:srgbClr val="FFFF00"/>
            </a:solidFill>
            <a:ln w="9525">
              <a:solidFill>
                <a:schemeClr val="tx1"/>
              </a:solidFill>
              <a:miter lim="800000"/>
            </a:ln>
          </p:spPr>
          <p:txBody>
            <a:bodyPr wrap="none" anchor="ctr"/>
            <a:lstStyle/>
            <a:p>
              <a:r>
                <a:rPr kumimoji="1" lang="en-US" altLang="zh-CN" sz="2400">
                  <a:latin typeface="Times New Roman" panose="02020603050405020304" pitchFamily="18" charset="0"/>
                </a:rPr>
                <a:t>link</a:t>
              </a:r>
              <a:endParaRPr kumimoji="1" lang="en-US" altLang="zh-CN" sz="2400">
                <a:latin typeface="Times New Roman" panose="02020603050405020304" pitchFamily="18" charset="0"/>
              </a:endParaRPr>
            </a:p>
          </p:txBody>
        </p:sp>
      </p:grpSp>
      <p:sp>
        <p:nvSpPr>
          <p:cNvPr id="4" name="灯片编号占位符 3"/>
          <p:cNvSpPr>
            <a:spLocks noGrp="1"/>
          </p:cNvSpPr>
          <p:nvPr>
            <p:ph type="sldNum" sz="quarter" idx="12"/>
          </p:nvPr>
        </p:nvSpPr>
        <p:spPr/>
        <p:txBody>
          <a:bodyPr/>
          <a:lstStyle/>
          <a:p>
            <a:pPr>
              <a:defRPr/>
            </a:pPr>
            <a:fld id="{552B849A-359E-4D81-BAFC-600E6814744E}"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idx="1"/>
          </p:nvPr>
        </p:nvSpPr>
        <p:spPr>
          <a:xfrm>
            <a:off x="304800" y="1143000"/>
            <a:ext cx="8534400" cy="5486400"/>
          </a:xfrm>
        </p:spPr>
        <p:txBody>
          <a:bodyPr/>
          <a:lstStyle/>
          <a:p>
            <a:pPr algn="just" eaLnBrk="1" hangingPunct="1">
              <a:lnSpc>
                <a:spcPct val="130000"/>
              </a:lnSpc>
              <a:buFont typeface="Wingdings 3" panose="05040102010807070707" pitchFamily="18" charset="2"/>
              <a:buNone/>
            </a:pPr>
            <a:r>
              <a:rPr lang="zh-CN" altLang="en-US" b="1" smtClean="0"/>
              <a:t>数据的存储结构（或物理结构）</a:t>
            </a:r>
            <a:r>
              <a:rPr lang="zh-CN" altLang="en-US" smtClean="0"/>
              <a:t>（</a:t>
            </a:r>
            <a:r>
              <a:rPr lang="en-US" altLang="zh-CN" smtClean="0"/>
              <a:t>Physical Structure</a:t>
            </a:r>
            <a:r>
              <a:rPr lang="zh-CN" altLang="en-US" smtClean="0"/>
              <a:t>）</a:t>
            </a:r>
            <a:endParaRPr lang="zh-CN" altLang="en-US" smtClean="0"/>
          </a:p>
          <a:p>
            <a:pPr algn="just" eaLnBrk="1" hangingPunct="1">
              <a:lnSpc>
                <a:spcPct val="130000"/>
              </a:lnSpc>
              <a:buFont typeface="Wingdings 3" panose="05040102010807070707" pitchFamily="18" charset="2"/>
              <a:buNone/>
            </a:pPr>
            <a:r>
              <a:rPr lang="zh-CN" altLang="en-US" sz="1800" smtClean="0"/>
              <a:t>           </a:t>
            </a:r>
            <a:r>
              <a:rPr lang="zh-CN" altLang="en-US" sz="2000" smtClean="0"/>
              <a:t>数据的存储结构指的是数据的逻辑结构在计算机存储器中的映象（或表示）。存储结构是通过计算机语言所编制的程序来实现的，因而是依赖于具体的计算机语言的。数据结构较常用的有四种存储表示：</a:t>
            </a:r>
            <a:endParaRPr lang="zh-CN" altLang="en-US" sz="2000" smtClean="0"/>
          </a:p>
          <a:p>
            <a:pPr algn="just" eaLnBrk="1" hangingPunct="1">
              <a:lnSpc>
                <a:spcPct val="130000"/>
              </a:lnSpc>
              <a:buFont typeface="Wingdings 3" panose="05040102010807070707" pitchFamily="18" charset="2"/>
              <a:buNone/>
            </a:pPr>
            <a:r>
              <a:rPr lang="zh-CN" altLang="en-US" sz="2000" b="1" smtClean="0"/>
              <a:t>     （</a:t>
            </a:r>
            <a:r>
              <a:rPr lang="en-US" altLang="zh-CN" sz="2000" b="1" smtClean="0"/>
              <a:t>1</a:t>
            </a:r>
            <a:r>
              <a:rPr lang="zh-CN" altLang="en-US" sz="2000" b="1" smtClean="0"/>
              <a:t>）顺序存储</a:t>
            </a:r>
            <a:r>
              <a:rPr lang="zh-CN" altLang="en-US" sz="2000" smtClean="0"/>
              <a:t>（</a:t>
            </a:r>
            <a:r>
              <a:rPr lang="en-US" altLang="zh-CN" sz="2000" smtClean="0"/>
              <a:t>Sequential Storage</a:t>
            </a:r>
            <a:r>
              <a:rPr lang="zh-CN" altLang="en-US" sz="2000" smtClean="0"/>
              <a:t>）：将数据结构中各元素按照其逻辑顺序存放于存储器一片连续的存储空间中（如</a:t>
            </a:r>
            <a:r>
              <a:rPr lang="en-US" altLang="zh-CN" sz="2000" smtClean="0"/>
              <a:t>c</a:t>
            </a:r>
            <a:r>
              <a:rPr lang="zh-CN" altLang="en-US" sz="2000" smtClean="0"/>
              <a:t>语言的一维数组），如表 </a:t>
            </a:r>
            <a:r>
              <a:rPr lang="en-US" altLang="zh-CN" sz="2000" smtClean="0"/>
              <a:t>L=(a</a:t>
            </a:r>
            <a:r>
              <a:rPr lang="en-US" altLang="zh-CN" sz="2000" baseline="-30000" smtClean="0"/>
              <a:t>1</a:t>
            </a:r>
            <a:r>
              <a:rPr lang="en-US" altLang="zh-CN" sz="2000" smtClean="0"/>
              <a:t>,a</a:t>
            </a:r>
            <a:r>
              <a:rPr lang="en-US" altLang="zh-CN" sz="2000" baseline="-30000" smtClean="0"/>
              <a:t>2</a:t>
            </a:r>
            <a:r>
              <a:rPr lang="zh-CN" altLang="en-US" sz="2000" baseline="-30000" smtClean="0"/>
              <a:t>，</a:t>
            </a:r>
            <a:r>
              <a:rPr lang="en-US" altLang="zh-CN" sz="2000" smtClean="0">
                <a:latin typeface="Arial" panose="020B0604020202020204" pitchFamily="34" charset="0"/>
              </a:rPr>
              <a:t>……</a:t>
            </a:r>
            <a:r>
              <a:rPr lang="en-US" altLang="zh-CN" sz="2000" smtClean="0"/>
              <a:t>,a</a:t>
            </a:r>
            <a:r>
              <a:rPr lang="en-US" altLang="zh-CN" sz="2000" baseline="-30000" smtClean="0"/>
              <a:t>n</a:t>
            </a:r>
            <a:r>
              <a:rPr lang="en-US" altLang="zh-CN" sz="2000" smtClean="0"/>
              <a:t>)</a:t>
            </a:r>
            <a:r>
              <a:rPr lang="zh-CN" altLang="en-US" sz="2000" smtClean="0"/>
              <a:t>的顺序结构如图</a:t>
            </a:r>
            <a:r>
              <a:rPr lang="en-US" altLang="zh-CN" sz="2000" smtClean="0"/>
              <a:t>1.4</a:t>
            </a:r>
            <a:r>
              <a:rPr lang="zh-CN" altLang="en-US" sz="2000" smtClean="0"/>
              <a:t>所示。</a:t>
            </a:r>
            <a:endParaRPr lang="zh-CN" altLang="en-US" sz="2000" smtClean="0"/>
          </a:p>
          <a:p>
            <a:pPr algn="just" eaLnBrk="1" hangingPunct="1">
              <a:lnSpc>
                <a:spcPct val="130000"/>
              </a:lnSpc>
              <a:buFont typeface="Wingdings 3" panose="05040102010807070707" pitchFamily="18" charset="2"/>
              <a:buNone/>
            </a:pPr>
            <a:endParaRPr lang="zh-CN" altLang="en-US" sz="2000" smtClean="0"/>
          </a:p>
          <a:p>
            <a:pPr eaLnBrk="1" hangingPunct="1">
              <a:lnSpc>
                <a:spcPct val="130000"/>
              </a:lnSpc>
              <a:buFont typeface="Wingdings 3" panose="05040102010807070707" pitchFamily="18" charset="2"/>
              <a:buNone/>
            </a:pPr>
            <a:endParaRPr lang="zh-CN" altLang="en-US" sz="2000" smtClean="0"/>
          </a:p>
          <a:p>
            <a:pPr eaLnBrk="1" hangingPunct="1">
              <a:lnSpc>
                <a:spcPct val="130000"/>
              </a:lnSpc>
            </a:pPr>
            <a:endParaRPr lang="zh-CN" altLang="en-US" sz="1800" smtClean="0"/>
          </a:p>
          <a:p>
            <a:pPr algn="just" eaLnBrk="1" hangingPunct="1">
              <a:lnSpc>
                <a:spcPct val="130000"/>
              </a:lnSpc>
              <a:buFont typeface="Wingdings 3" panose="05040102010807070707" pitchFamily="18" charset="2"/>
              <a:buNone/>
            </a:pPr>
            <a:r>
              <a:rPr lang="zh-CN" altLang="en-US" sz="1800" smtClean="0"/>
              <a:t>			</a:t>
            </a:r>
            <a:endParaRPr lang="zh-CN" altLang="en-US" sz="1800" smtClean="0"/>
          </a:p>
        </p:txBody>
      </p:sp>
      <p:graphicFrame>
        <p:nvGraphicFramePr>
          <p:cNvPr id="4136963" name="Group 3"/>
          <p:cNvGraphicFramePr>
            <a:graphicFrameLocks noGrp="1"/>
          </p:cNvGraphicFramePr>
          <p:nvPr/>
        </p:nvGraphicFramePr>
        <p:xfrm>
          <a:off x="1447800" y="4953000"/>
          <a:ext cx="6096000" cy="609600"/>
        </p:xfrm>
        <a:graphic>
          <a:graphicData uri="http://schemas.openxmlformats.org/drawingml/2006/table">
            <a:tbl>
              <a:tblPr/>
              <a:tblGrid>
                <a:gridCol w="1219200"/>
                <a:gridCol w="1219200"/>
                <a:gridCol w="1219200"/>
                <a:gridCol w="1219200"/>
                <a:gridCol w="1219200"/>
              </a:tblGrid>
              <a:tr h="609600">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a:t>
                      </a:r>
                      <a:r>
                        <a:rPr kumimoji="0"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gradFill rotWithShape="0">
                      <a:gsLst>
                        <a:gs pos="0">
                          <a:srgbClr val="EBCFDE"/>
                        </a:gs>
                        <a:gs pos="100000">
                          <a:schemeClr val="accent2"/>
                        </a:gs>
                      </a:gsLst>
                      <a:lin ang="5400000" scaled="1"/>
                    </a:gra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a:t>
                      </a:r>
                      <a:r>
                        <a:rPr kumimoji="0"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gradFill rotWithShape="0">
                      <a:gsLst>
                        <a:gs pos="0">
                          <a:srgbClr val="EBCFDE"/>
                        </a:gs>
                        <a:gs pos="100000">
                          <a:schemeClr val="accent2"/>
                        </a:gs>
                      </a:gsLst>
                      <a:lin ang="5400000" scaled="1"/>
                    </a:gra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gradFill rotWithShape="0">
                      <a:gsLst>
                        <a:gs pos="0">
                          <a:srgbClr val="EBCFDE"/>
                        </a:gs>
                        <a:gs pos="100000">
                          <a:schemeClr val="accent2"/>
                        </a:gs>
                      </a:gsLst>
                      <a:lin ang="5400000" scaled="1"/>
                    </a:gra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gradFill rotWithShape="0">
                      <a:gsLst>
                        <a:gs pos="0">
                          <a:srgbClr val="EBCFDE"/>
                        </a:gs>
                        <a:gs pos="100000">
                          <a:schemeClr val="accent2"/>
                        </a:gs>
                      </a:gsLst>
                      <a:lin ang="5400000" scaled="1"/>
                    </a:gra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a:t>
                      </a:r>
                      <a:r>
                        <a:rPr kumimoji="0"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a:t>
                      </a:r>
                      <a:endParaRPr kumimoji="0"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gradFill rotWithShape="0">
                      <a:gsLst>
                        <a:gs pos="0">
                          <a:srgbClr val="EBCFDE"/>
                        </a:gs>
                        <a:gs pos="100000">
                          <a:schemeClr val="accent2"/>
                        </a:gs>
                      </a:gsLst>
                      <a:lin ang="5400000" scaled="1"/>
                    </a:gradFill>
                  </a:tcPr>
                </a:tc>
              </a:tr>
            </a:tbl>
          </a:graphicData>
        </a:graphic>
      </p:graphicFrame>
      <p:sp>
        <p:nvSpPr>
          <p:cNvPr id="4136977" name="Text Box 17"/>
          <p:cNvSpPr txBox="1">
            <a:spLocks noChangeArrowheads="1"/>
          </p:cNvSpPr>
          <p:nvPr/>
        </p:nvSpPr>
        <p:spPr bwMode="auto">
          <a:xfrm>
            <a:off x="2819400" y="5715000"/>
            <a:ext cx="2895600" cy="396875"/>
          </a:xfrm>
          <a:prstGeom prst="rect">
            <a:avLst/>
          </a:prstGeom>
          <a:noFill/>
          <a:ln w="9525">
            <a:noFill/>
            <a:miter lim="800000"/>
          </a:ln>
        </p:spPr>
        <p:txBody>
          <a:bodyPr>
            <a:spAutoFit/>
          </a:bodyPr>
          <a:lstStyle/>
          <a:p>
            <a:pPr>
              <a:spcBef>
                <a:spcPct val="20000"/>
              </a:spcBef>
              <a:buClr>
                <a:srgbClr val="A50021"/>
              </a:buClr>
              <a:buSzPct val="75000"/>
              <a:buFont typeface="Wingdings" panose="05000000000000000000" pitchFamily="2" charset="2"/>
              <a:buNone/>
            </a:pPr>
            <a:r>
              <a:rPr kumimoji="1" lang="en-US" altLang="zh-CN" sz="2000">
                <a:latin typeface="Times New Roman" panose="02020603050405020304" pitchFamily="18" charset="0"/>
              </a:rPr>
              <a:t>           </a:t>
            </a:r>
            <a:r>
              <a:rPr kumimoji="1" lang="zh-CN" altLang="en-US" sz="2000">
                <a:latin typeface="Times New Roman" panose="02020603050405020304" pitchFamily="18" charset="0"/>
              </a:rPr>
              <a:t>图</a:t>
            </a:r>
            <a:r>
              <a:rPr kumimoji="1" lang="en-US" altLang="zh-CN" sz="2000">
                <a:latin typeface="Times New Roman" panose="02020603050405020304" pitchFamily="18" charset="0"/>
              </a:rPr>
              <a:t>1.4(</a:t>
            </a:r>
            <a:r>
              <a:rPr kumimoji="1" lang="zh-CN" altLang="en-US" sz="2000">
                <a:latin typeface="Times New Roman" panose="02020603050405020304" pitchFamily="18" charset="0"/>
              </a:rPr>
              <a:t>存储器</a:t>
            </a:r>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53265" name="Rectangle 18"/>
          <p:cNvSpPr>
            <a:spLocks noGrp="1"/>
          </p:cNvSpPr>
          <p:nvPr>
            <p:ph type="title"/>
          </p:nvPr>
        </p:nvSpPr>
        <p:spPr/>
        <p:txBody>
          <a:bodyPr/>
          <a:lstStyle/>
          <a:p>
            <a:pPr eaLnBrk="1" hangingPunct="1"/>
            <a:r>
              <a:rPr lang="zh-CN" altLang="en-US" smtClean="0"/>
              <a:t>基本概念</a:t>
            </a:r>
            <a:endParaRPr lang="zh-CN" altLang="en-US" smtClean="0"/>
          </a:p>
        </p:txBody>
      </p:sp>
      <p:sp>
        <p:nvSpPr>
          <p:cNvPr id="3" name="灯片编号占位符 2"/>
          <p:cNvSpPr>
            <a:spLocks noGrp="1"/>
          </p:cNvSpPr>
          <p:nvPr>
            <p:ph type="sldNum" sz="quarter" idx="12"/>
          </p:nvPr>
        </p:nvSpPr>
        <p:spPr/>
        <p:txBody>
          <a:bodyPr/>
          <a:lstStyle/>
          <a:p>
            <a:pPr>
              <a:defRPr/>
            </a:pPr>
            <a:fld id="{B56139CD-9C89-450C-BE65-9AE4B7C099B1}"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4136963"/>
                                        </p:tgtEl>
                                        <p:attrNameLst>
                                          <p:attrName>style.visibility</p:attrName>
                                        </p:attrNameLst>
                                      </p:cBhvr>
                                      <p:to>
                                        <p:strVal val="visible"/>
                                      </p:to>
                                    </p:set>
                                    <p:animEffect transition="in" filter="barn(outHorizontal)">
                                      <p:cBhvr>
                                        <p:cTn id="7" dur="500"/>
                                        <p:tgtEl>
                                          <p:spTgt spid="4136963"/>
                                        </p:tgtEl>
                                      </p:cBhvr>
                                    </p:animEffect>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36977"/>
                                        </p:tgtEl>
                                        <p:attrNameLst>
                                          <p:attrName>style.visibility</p:attrName>
                                        </p:attrNameLst>
                                      </p:cBhvr>
                                      <p:to>
                                        <p:strVal val="visible"/>
                                      </p:to>
                                    </p:set>
                                    <p:animEffect transition="in" filter="dissolve">
                                      <p:cBhvr>
                                        <p:cTn id="12" dur="500"/>
                                        <p:tgtEl>
                                          <p:spTgt spid="4136977"/>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77" grpId="0" autoUpdateAnimBg="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4" name="Rectangle 2"/>
          <p:cNvSpPr>
            <a:spLocks noGrp="1"/>
          </p:cNvSpPr>
          <p:nvPr>
            <p:ph type="title"/>
          </p:nvPr>
        </p:nvSpPr>
        <p:spPr/>
        <p:txBody>
          <a:bodyPr/>
          <a:lstStyle/>
          <a:p>
            <a:pPr eaLnBrk="1" hangingPunct="1"/>
            <a:r>
              <a:rPr lang="zh-CN" altLang="en-US" smtClean="0"/>
              <a:t>分块查找</a:t>
            </a:r>
            <a:r>
              <a:rPr lang="en-US" altLang="zh-CN" smtClean="0"/>
              <a:t>(</a:t>
            </a:r>
            <a:r>
              <a:rPr lang="zh-CN" altLang="en-US" smtClean="0"/>
              <a:t>索引顺序查找）</a:t>
            </a:r>
            <a:endParaRPr lang="zh-CN" altLang="en-US" smtClean="0"/>
          </a:p>
        </p:txBody>
      </p:sp>
      <p:sp>
        <p:nvSpPr>
          <p:cNvPr id="8205" name="Rectangle 3"/>
          <p:cNvSpPr>
            <a:spLocks noGrp="1"/>
          </p:cNvSpPr>
          <p:nvPr>
            <p:ph type="body" idx="1"/>
          </p:nvPr>
        </p:nvSpPr>
        <p:spPr/>
        <p:txBody>
          <a:bodyPr/>
          <a:lstStyle/>
          <a:p>
            <a:pPr eaLnBrk="1" hangingPunct="1"/>
            <a:r>
              <a:rPr lang="zh-CN" altLang="en-US" sz="1800" b="1" smtClean="0"/>
              <a:t>例</a:t>
            </a:r>
            <a:r>
              <a:rPr lang="en-US" altLang="zh-CN" sz="1800" b="1" smtClean="0"/>
              <a:t>2</a:t>
            </a:r>
            <a:r>
              <a:rPr lang="en-US" altLang="zh-CN" sz="1800" smtClean="0"/>
              <a:t> </a:t>
            </a:r>
            <a:r>
              <a:rPr lang="zh-CN" altLang="en-US" sz="1800" smtClean="0"/>
              <a:t>设表长</a:t>
            </a:r>
            <a:r>
              <a:rPr lang="en-US" altLang="zh-CN" sz="1800" smtClean="0"/>
              <a:t>n=19</a:t>
            </a:r>
            <a:r>
              <a:rPr lang="zh-CN" altLang="en-US" sz="1800" smtClean="0"/>
              <a:t>，取</a:t>
            </a:r>
            <a:r>
              <a:rPr lang="en-US" altLang="zh-CN" sz="1800" smtClean="0"/>
              <a:t>s=5</a:t>
            </a:r>
            <a:r>
              <a:rPr lang="zh-CN" altLang="en-US" sz="1800" smtClean="0"/>
              <a:t>，</a:t>
            </a:r>
            <a:r>
              <a:rPr lang="en-US" altLang="zh-CN" sz="1800" smtClean="0"/>
              <a:t>b=             = 4</a:t>
            </a:r>
            <a:r>
              <a:rPr lang="zh-CN" altLang="en-US" sz="1800" smtClean="0"/>
              <a:t>，分块索引</a:t>
            </a:r>
            <a:endParaRPr lang="zh-CN" altLang="en-US" sz="1800" smtClean="0"/>
          </a:p>
          <a:p>
            <a:pPr eaLnBrk="1" hangingPunct="1"/>
            <a:r>
              <a:rPr lang="zh-CN" altLang="en-US" sz="1800" smtClean="0"/>
              <a:t>结构，如图所示。</a:t>
            </a:r>
            <a:endParaRPr lang="zh-CN" altLang="en-US" sz="1800" smtClean="0"/>
          </a:p>
          <a:p>
            <a:pPr eaLnBrk="1" hangingPunct="1"/>
            <a:r>
              <a:rPr lang="zh-CN" altLang="en-US" sz="1800" smtClean="0"/>
              <a:t>算法思路   分块索引查找分两步进行：</a:t>
            </a:r>
            <a:endParaRPr lang="zh-CN" altLang="en-US" sz="1800" smtClean="0"/>
          </a:p>
          <a:p>
            <a:pPr eaLnBrk="1" hangingPunct="1"/>
            <a:r>
              <a:rPr lang="zh-CN" altLang="en-US" sz="1800" smtClean="0"/>
              <a:t>   </a:t>
            </a:r>
            <a:r>
              <a:rPr lang="en-US" altLang="zh-CN" sz="1800" smtClean="0"/>
              <a:t>(1)</a:t>
            </a:r>
            <a:r>
              <a:rPr lang="zh-CN" altLang="en-US" sz="1800" smtClean="0"/>
              <a:t>由索引表确定待查找记录所在的块；</a:t>
            </a:r>
            <a:endParaRPr lang="zh-CN" altLang="en-US" sz="1800" smtClean="0"/>
          </a:p>
          <a:p>
            <a:pPr eaLnBrk="1" hangingPunct="1"/>
            <a:r>
              <a:rPr lang="zh-CN" altLang="en-US" sz="1800" smtClean="0"/>
              <a:t>   </a:t>
            </a:r>
            <a:r>
              <a:rPr lang="en-US" altLang="zh-CN" sz="1800" smtClean="0"/>
              <a:t>(2)</a:t>
            </a:r>
            <a:r>
              <a:rPr lang="zh-CN" altLang="en-US" sz="1800" smtClean="0"/>
              <a:t>在块内顺序查找。</a:t>
            </a:r>
            <a:endParaRPr lang="zh-CN" altLang="en-US" sz="1800" smtClean="0"/>
          </a:p>
          <a:p>
            <a:pPr eaLnBrk="1" hangingPunct="1"/>
            <a:endParaRPr lang="en-US" altLang="zh-CN" sz="1800" smtClean="0"/>
          </a:p>
        </p:txBody>
      </p:sp>
      <p:graphicFrame>
        <p:nvGraphicFramePr>
          <p:cNvPr id="8203" name="Object 11"/>
          <p:cNvGraphicFramePr>
            <a:graphicFrameLocks noChangeAspect="1"/>
          </p:cNvGraphicFramePr>
          <p:nvPr/>
        </p:nvGraphicFramePr>
        <p:xfrm>
          <a:off x="3581400" y="1219200"/>
          <a:ext cx="838200" cy="419100"/>
        </p:xfrm>
        <a:graphic>
          <a:graphicData uri="http://schemas.openxmlformats.org/presentationml/2006/ole">
            <mc:AlternateContent xmlns:mc="http://schemas.openxmlformats.org/markup-compatibility/2006">
              <mc:Choice xmlns:v="urn:schemas-microsoft-com:vml" Requires="v">
                <p:oleObj spid="_x0000_s8213" name="" r:id="rId1" imgW="457200" imgH="228600" progId="Equation.3">
                  <p:embed/>
                </p:oleObj>
              </mc:Choice>
              <mc:Fallback>
                <p:oleObj name="" r:id="rId1" imgW="457200" imgH="228600" progId="Equation.3">
                  <p:embed/>
                  <p:pic>
                    <p:nvPicPr>
                      <p:cNvPr id="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219200"/>
                        <a:ext cx="8382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7653" name="Group 5"/>
          <p:cNvGraphicFramePr>
            <a:graphicFrameLocks noGrp="1"/>
          </p:cNvGraphicFramePr>
          <p:nvPr/>
        </p:nvGraphicFramePr>
        <p:xfrm>
          <a:off x="6858000" y="1052513"/>
          <a:ext cx="1447800" cy="5811838"/>
        </p:xfrm>
        <a:graphic>
          <a:graphicData uri="http://schemas.openxmlformats.org/drawingml/2006/table">
            <a:tbl>
              <a:tblPr/>
              <a:tblGrid>
                <a:gridCol w="533400"/>
                <a:gridCol w="914400"/>
              </a:tblGrid>
              <a:tr h="21431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18</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212725">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21431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21431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325438">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212725">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21431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38</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21431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42</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21431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19</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212725">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50</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21431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84</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21431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72</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21431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56</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212725">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14</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55</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21431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76</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21431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21431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17</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90</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212725">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18</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88</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21431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19</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108</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r>
            </a:tbl>
          </a:graphicData>
        </a:graphic>
      </p:graphicFrame>
      <p:sp>
        <p:nvSpPr>
          <p:cNvPr id="4507715" name="Text Box 67"/>
          <p:cNvSpPr txBox="1">
            <a:spLocks noChangeArrowheads="1"/>
          </p:cNvSpPr>
          <p:nvPr/>
        </p:nvSpPr>
        <p:spPr bwMode="auto">
          <a:xfrm>
            <a:off x="762000" y="2971800"/>
            <a:ext cx="3124200" cy="3270250"/>
          </a:xfrm>
          <a:prstGeom prst="rect">
            <a:avLst/>
          </a:prstGeom>
          <a:noFill/>
          <a:ln w="9525">
            <a:noFill/>
            <a:miter lim="800000"/>
          </a:ln>
        </p:spPr>
        <p:txBody>
          <a:bodyPr>
            <a:spAutoFit/>
          </a:bodyPr>
          <a:lstStyle/>
          <a:p>
            <a:pPr>
              <a:spcBef>
                <a:spcPct val="50000"/>
              </a:spcBef>
            </a:pPr>
            <a:r>
              <a:rPr kumimoji="1" lang="en-US" altLang="zh-CN" sz="1600">
                <a:latin typeface="Times New Roman" panose="02020603050405020304" pitchFamily="18" charset="0"/>
              </a:rPr>
              <a:t>   </a:t>
            </a:r>
            <a:r>
              <a:rPr kumimoji="1" lang="zh-CN" altLang="en-US" sz="1600">
                <a:latin typeface="Times New Roman" panose="02020603050405020304" pitchFamily="18" charset="0"/>
              </a:rPr>
              <a:t>如查找</a:t>
            </a:r>
            <a:r>
              <a:rPr kumimoji="1" lang="en-US" altLang="zh-CN" sz="1600">
                <a:latin typeface="Times New Roman" panose="02020603050405020304" pitchFamily="18" charset="0"/>
              </a:rPr>
              <a:t>k=19</a:t>
            </a:r>
            <a:r>
              <a:rPr kumimoji="1" lang="zh-CN" altLang="en-US" sz="1600">
                <a:latin typeface="Times New Roman" panose="02020603050405020304" pitchFamily="18" charset="0"/>
              </a:rPr>
              <a:t>的记录，因</a:t>
            </a:r>
            <a:r>
              <a:rPr kumimoji="1" lang="en-US" altLang="zh-CN" sz="1600">
                <a:latin typeface="Times New Roman" panose="02020603050405020304" pitchFamily="18" charset="0"/>
              </a:rPr>
              <a:t>19&gt;18</a:t>
            </a:r>
            <a:r>
              <a:rPr kumimoji="1" lang="zh-CN" altLang="en-US" sz="1600">
                <a:latin typeface="Times New Roman" panose="02020603050405020304" pitchFamily="18" charset="0"/>
              </a:rPr>
              <a:t>，不会落在第</a:t>
            </a:r>
            <a:r>
              <a:rPr kumimoji="1" lang="en-US" altLang="zh-CN" sz="1600">
                <a:latin typeface="Times New Roman" panose="02020603050405020304" pitchFamily="18" charset="0"/>
              </a:rPr>
              <a:t>1</a:t>
            </a:r>
            <a:r>
              <a:rPr kumimoji="1" lang="zh-CN" altLang="en-US" sz="1600">
                <a:latin typeface="Times New Roman" panose="02020603050405020304" pitchFamily="18" charset="0"/>
              </a:rPr>
              <a:t>块；又</a:t>
            </a:r>
            <a:r>
              <a:rPr kumimoji="1" lang="en-US" altLang="zh-CN" sz="1600">
                <a:latin typeface="Times New Roman" panose="02020603050405020304" pitchFamily="18" charset="0"/>
              </a:rPr>
              <a:t>19&lt;50</a:t>
            </a:r>
            <a:r>
              <a:rPr kumimoji="1" lang="zh-CN" altLang="en-US" sz="1600">
                <a:latin typeface="Times New Roman" panose="02020603050405020304" pitchFamily="18" charset="0"/>
              </a:rPr>
              <a:t>，若</a:t>
            </a:r>
            <a:r>
              <a:rPr kumimoji="1" lang="en-US" altLang="zh-CN" sz="1600">
                <a:latin typeface="Times New Roman" panose="02020603050405020304" pitchFamily="18" charset="0"/>
              </a:rPr>
              <a:t>19</a:t>
            </a:r>
            <a:r>
              <a:rPr kumimoji="1" lang="zh-CN" altLang="en-US" sz="1600">
                <a:latin typeface="Times New Roman" panose="02020603050405020304" pitchFamily="18" charset="0"/>
              </a:rPr>
              <a:t>存在，必在第</a:t>
            </a:r>
            <a:r>
              <a:rPr kumimoji="1" lang="en-US" altLang="zh-CN" sz="1600">
                <a:latin typeface="Times New Roman" panose="02020603050405020304" pitchFamily="18" charset="0"/>
              </a:rPr>
              <a:t>2</a:t>
            </a:r>
            <a:r>
              <a:rPr kumimoji="1" lang="zh-CN" altLang="en-US" sz="1600">
                <a:latin typeface="Times New Roman" panose="02020603050405020304" pitchFamily="18" charset="0"/>
              </a:rPr>
              <a:t>块内。取第</a:t>
            </a:r>
            <a:r>
              <a:rPr kumimoji="1" lang="en-US" altLang="zh-CN" sz="1600">
                <a:latin typeface="Times New Roman" panose="02020603050405020304" pitchFamily="18" charset="0"/>
              </a:rPr>
              <a:t>2</a:t>
            </a:r>
            <a:r>
              <a:rPr kumimoji="1" lang="zh-CN" altLang="en-US" sz="1600">
                <a:latin typeface="Times New Roman" panose="02020603050405020304" pitchFamily="18" charset="0"/>
              </a:rPr>
              <a:t>块起址</a:t>
            </a:r>
            <a:r>
              <a:rPr kumimoji="1" lang="en-US" altLang="zh-CN" sz="1600">
                <a:latin typeface="Times New Roman" panose="02020603050405020304" pitchFamily="18" charset="0"/>
              </a:rPr>
              <a:t>(6)</a:t>
            </a:r>
            <a:r>
              <a:rPr kumimoji="1" lang="zh-CN" altLang="en-US" sz="1600">
                <a:latin typeface="Times New Roman" panose="02020603050405020304" pitchFamily="18" charset="0"/>
              </a:rPr>
              <a:t>，查找到</a:t>
            </a:r>
            <a:r>
              <a:rPr kumimoji="1" lang="en-US" altLang="zh-CN" sz="1600">
                <a:latin typeface="Times New Roman" panose="02020603050405020304" pitchFamily="18" charset="0"/>
              </a:rPr>
              <a:t>key</a:t>
            </a:r>
            <a:r>
              <a:rPr kumimoji="1" lang="zh-CN" altLang="en-US" sz="1600">
                <a:latin typeface="Times New Roman" panose="02020603050405020304" pitchFamily="18" charset="0"/>
              </a:rPr>
              <a:t>为</a:t>
            </a:r>
            <a:r>
              <a:rPr kumimoji="1" lang="en-US" altLang="zh-CN" sz="1600">
                <a:latin typeface="Times New Roman" panose="02020603050405020304" pitchFamily="18" charset="0"/>
              </a:rPr>
              <a:t>19</a:t>
            </a:r>
            <a:r>
              <a:rPr kumimoji="1" lang="zh-CN" altLang="en-US" sz="1600">
                <a:latin typeface="Times New Roman" panose="02020603050405020304" pitchFamily="18" charset="0"/>
              </a:rPr>
              <a:t>的记录号为</a:t>
            </a:r>
            <a:r>
              <a:rPr kumimoji="1" lang="en-US" altLang="zh-CN" sz="1600">
                <a:latin typeface="Times New Roman" panose="02020603050405020304" pitchFamily="18" charset="0"/>
              </a:rPr>
              <a:t>9</a:t>
            </a:r>
            <a:r>
              <a:rPr kumimoji="1" lang="zh-CN" altLang="en-US" sz="1600">
                <a:latin typeface="Times New Roman" panose="02020603050405020304" pitchFamily="18" charset="0"/>
              </a:rPr>
              <a:t>。</a:t>
            </a:r>
            <a:endParaRPr kumimoji="1" lang="zh-CN" altLang="en-US" sz="1600">
              <a:latin typeface="Times New Roman" panose="02020603050405020304" pitchFamily="18" charset="0"/>
            </a:endParaRPr>
          </a:p>
          <a:p>
            <a:pPr>
              <a:spcBef>
                <a:spcPct val="50000"/>
              </a:spcBef>
            </a:pPr>
            <a:r>
              <a:rPr kumimoji="1" lang="zh-CN" altLang="en-US" sz="1600">
                <a:latin typeface="Times New Roman" panose="02020603050405020304" pitchFamily="18" charset="0"/>
              </a:rPr>
              <a:t>    查找失败情况，一是给定</a:t>
            </a:r>
            <a:r>
              <a:rPr kumimoji="1" lang="en-US" altLang="zh-CN" sz="1600">
                <a:latin typeface="Times New Roman" panose="02020603050405020304" pitchFamily="18" charset="0"/>
              </a:rPr>
              <a:t>k</a:t>
            </a:r>
            <a:r>
              <a:rPr kumimoji="1" lang="zh-CN" altLang="en-US" sz="1600">
                <a:latin typeface="Times New Roman" panose="02020603050405020304" pitchFamily="18" charset="0"/>
              </a:rPr>
              <a:t>值超出索引表范围；二是若</a:t>
            </a:r>
            <a:r>
              <a:rPr kumimoji="1" lang="en-US" altLang="zh-CN" sz="1600">
                <a:latin typeface="Times New Roman" panose="02020603050405020304" pitchFamily="18" charset="0"/>
              </a:rPr>
              <a:t>k</a:t>
            </a:r>
            <a:r>
              <a:rPr kumimoji="1" lang="zh-CN" altLang="en-US" sz="1600">
                <a:latin typeface="Times New Roman" panose="02020603050405020304" pitchFamily="18" charset="0"/>
              </a:rPr>
              <a:t>落在某块内，但该块中无</a:t>
            </a:r>
            <a:r>
              <a:rPr kumimoji="1" lang="en-US" altLang="zh-CN" sz="1600">
                <a:latin typeface="Times New Roman" panose="02020603050405020304" pitchFamily="18" charset="0"/>
              </a:rPr>
              <a:t>key=k</a:t>
            </a:r>
            <a:r>
              <a:rPr kumimoji="1" lang="zh-CN" altLang="en-US" sz="1600">
                <a:latin typeface="Times New Roman" panose="02020603050405020304" pitchFamily="18" charset="0"/>
              </a:rPr>
              <a:t>的记录。</a:t>
            </a:r>
            <a:endParaRPr kumimoji="1" lang="zh-CN" altLang="en-US" sz="1600">
              <a:latin typeface="Times New Roman" panose="02020603050405020304" pitchFamily="18" charset="0"/>
            </a:endParaRPr>
          </a:p>
          <a:p>
            <a:pPr>
              <a:spcBef>
                <a:spcPct val="50000"/>
              </a:spcBef>
            </a:pPr>
            <a:r>
              <a:rPr kumimoji="1" lang="zh-CN" altLang="en-US" sz="1600">
                <a:latin typeface="Times New Roman" panose="02020603050405020304" pitchFamily="18" charset="0"/>
              </a:rPr>
              <a:t>    索引表是按照</a:t>
            </a:r>
            <a:r>
              <a:rPr kumimoji="1" lang="en-US" altLang="zh-CN" sz="1600">
                <a:latin typeface="Times New Roman" panose="02020603050405020304" pitchFamily="18" charset="0"/>
              </a:rPr>
              <a:t>k</a:t>
            </a:r>
            <a:r>
              <a:rPr kumimoji="1" lang="en-US" altLang="zh-CN" sz="1600" baseline="-30000">
                <a:latin typeface="Times New Roman" panose="02020603050405020304" pitchFamily="18" charset="0"/>
              </a:rPr>
              <a:t>max</a:t>
            </a:r>
            <a:r>
              <a:rPr kumimoji="1" lang="zh-CN" altLang="en-US" sz="1600">
                <a:latin typeface="Times New Roman" panose="02020603050405020304" pitchFamily="18" charset="0"/>
              </a:rPr>
              <a:t>有序的，可对其折半查找。而块内按顺序方法查找。 </a:t>
            </a:r>
            <a:endParaRPr kumimoji="1" lang="zh-CN" altLang="en-US" sz="1600">
              <a:latin typeface="Times New Roman" panose="02020603050405020304" pitchFamily="18" charset="0"/>
            </a:endParaRPr>
          </a:p>
        </p:txBody>
      </p:sp>
      <p:graphicFrame>
        <p:nvGraphicFramePr>
          <p:cNvPr id="4507716" name="Group 68"/>
          <p:cNvGraphicFramePr>
            <a:graphicFrameLocks noGrp="1"/>
          </p:cNvGraphicFramePr>
          <p:nvPr/>
        </p:nvGraphicFramePr>
        <p:xfrm>
          <a:off x="4267200" y="3232150"/>
          <a:ext cx="1447800" cy="1600200"/>
        </p:xfrm>
        <a:graphic>
          <a:graphicData uri="http://schemas.openxmlformats.org/drawingml/2006/table">
            <a:tbl>
              <a:tblPr/>
              <a:tblGrid>
                <a:gridCol w="685800"/>
                <a:gridCol w="762000"/>
              </a:tblGrid>
              <a:tr h="45720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FF"/>
                    </a:solidFill>
                  </a:tcPr>
                </a:tc>
              </a:tr>
              <a:tr h="38100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FF"/>
                    </a:solidFill>
                  </a:tcPr>
                </a:tc>
              </a:tr>
              <a:tr h="38100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FF"/>
                    </a:solidFill>
                  </a:tcPr>
                </a:tc>
              </a:tr>
              <a:tr h="38100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99FF"/>
                    </a:solidFill>
                  </a:tcPr>
                </a:tc>
              </a:tr>
            </a:tbl>
          </a:graphicData>
        </a:graphic>
      </p:graphicFrame>
      <p:sp>
        <p:nvSpPr>
          <p:cNvPr id="8286" name="Text Box 85"/>
          <p:cNvSpPr txBox="1">
            <a:spLocks noChangeArrowheads="1"/>
          </p:cNvSpPr>
          <p:nvPr/>
        </p:nvSpPr>
        <p:spPr bwMode="auto">
          <a:xfrm>
            <a:off x="6858000" y="762000"/>
            <a:ext cx="1447800" cy="304800"/>
          </a:xfrm>
          <a:prstGeom prst="rect">
            <a:avLst/>
          </a:prstGeom>
          <a:noFill/>
          <a:ln w="9525">
            <a:noFill/>
            <a:miter lim="800000"/>
          </a:ln>
        </p:spPr>
        <p:txBody>
          <a:bodyPr>
            <a:spAutoFit/>
          </a:bodyPr>
          <a:lstStyle/>
          <a:p>
            <a:pPr>
              <a:spcBef>
                <a:spcPct val="50000"/>
              </a:spcBef>
            </a:pPr>
            <a:r>
              <a:rPr kumimoji="1" lang="zh-CN" altLang="en-US" sz="1400">
                <a:solidFill>
                  <a:schemeClr val="tx2"/>
                </a:solidFill>
                <a:latin typeface="Times New Roman" panose="02020603050405020304" pitchFamily="18" charset="0"/>
              </a:rPr>
              <a:t>序号    </a:t>
            </a:r>
            <a:r>
              <a:rPr kumimoji="1" lang="en-US" altLang="zh-CN" sz="1400">
                <a:solidFill>
                  <a:schemeClr val="tx2"/>
                </a:solidFill>
                <a:latin typeface="Times New Roman" panose="02020603050405020304" pitchFamily="18" charset="0"/>
              </a:rPr>
              <a:t>R.key</a:t>
            </a:r>
            <a:endParaRPr kumimoji="1" lang="en-US" altLang="zh-CN" sz="1400">
              <a:solidFill>
                <a:schemeClr val="tx2"/>
              </a:solidFill>
              <a:latin typeface="Times New Roman" panose="02020603050405020304" pitchFamily="18" charset="0"/>
            </a:endParaRPr>
          </a:p>
        </p:txBody>
      </p:sp>
      <p:sp>
        <p:nvSpPr>
          <p:cNvPr id="8287" name="Text Box 86"/>
          <p:cNvSpPr txBox="1">
            <a:spLocks noChangeArrowheads="1"/>
          </p:cNvSpPr>
          <p:nvPr/>
        </p:nvSpPr>
        <p:spPr bwMode="auto">
          <a:xfrm>
            <a:off x="4267200" y="2819400"/>
            <a:ext cx="1524000" cy="396875"/>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K</a:t>
            </a:r>
            <a:r>
              <a:rPr kumimoji="1" lang="en-US" altLang="zh-CN" sz="2000" baseline="-25000">
                <a:latin typeface="Times New Roman" panose="02020603050405020304" pitchFamily="18" charset="0"/>
              </a:rPr>
              <a:t>max</a:t>
            </a:r>
            <a:r>
              <a:rPr kumimoji="1" lang="en-US" altLang="zh-CN" sz="2000">
                <a:latin typeface="Times New Roman" panose="02020603050405020304" pitchFamily="18" charset="0"/>
              </a:rPr>
              <a:t>     </a:t>
            </a:r>
            <a:r>
              <a:rPr kumimoji="1" lang="zh-CN" altLang="en-US" sz="2000">
                <a:latin typeface="Times New Roman" panose="02020603050405020304" pitchFamily="18" charset="0"/>
              </a:rPr>
              <a:t>序号</a:t>
            </a:r>
            <a:endParaRPr kumimoji="1" lang="zh-CN" altLang="en-US" sz="2000">
              <a:latin typeface="Times New Roman" panose="02020603050405020304" pitchFamily="18" charset="0"/>
            </a:endParaRPr>
          </a:p>
        </p:txBody>
      </p:sp>
      <p:sp>
        <p:nvSpPr>
          <p:cNvPr id="8288" name="Text Box 87"/>
          <p:cNvSpPr txBox="1">
            <a:spLocks noChangeArrowheads="1"/>
          </p:cNvSpPr>
          <p:nvPr/>
        </p:nvSpPr>
        <p:spPr bwMode="auto">
          <a:xfrm>
            <a:off x="4191000" y="4846638"/>
            <a:ext cx="1524000" cy="304800"/>
          </a:xfrm>
          <a:prstGeom prst="rect">
            <a:avLst/>
          </a:prstGeom>
          <a:noFill/>
          <a:ln w="9525">
            <a:noFill/>
            <a:miter lim="800000"/>
          </a:ln>
        </p:spPr>
        <p:txBody>
          <a:bodyPr>
            <a:spAutoFit/>
          </a:bodyPr>
          <a:lstStyle/>
          <a:p>
            <a:pPr>
              <a:spcBef>
                <a:spcPct val="50000"/>
              </a:spcBef>
            </a:pPr>
            <a:r>
              <a:rPr kumimoji="1" lang="en-US" altLang="zh-CN" sz="1400">
                <a:latin typeface="Times New Roman" panose="02020603050405020304" pitchFamily="18" charset="0"/>
              </a:rPr>
              <a:t>(</a:t>
            </a:r>
            <a:r>
              <a:rPr kumimoji="1" lang="zh-CN" altLang="en-US" sz="1400">
                <a:latin typeface="Times New Roman" panose="02020603050405020304" pitchFamily="18" charset="0"/>
              </a:rPr>
              <a:t>索引表</a:t>
            </a:r>
            <a:r>
              <a:rPr kumimoji="1" lang="en-US" altLang="zh-CN" sz="1400">
                <a:latin typeface="Times New Roman" panose="02020603050405020304" pitchFamily="18" charset="0"/>
              </a:rPr>
              <a:t>)</a:t>
            </a:r>
            <a:endParaRPr kumimoji="1" lang="en-US" altLang="zh-CN" sz="1400">
              <a:latin typeface="Times New Roman" panose="02020603050405020304" pitchFamily="18" charset="0"/>
            </a:endParaRPr>
          </a:p>
        </p:txBody>
      </p:sp>
      <p:grpSp>
        <p:nvGrpSpPr>
          <p:cNvPr id="2" name="Group 88"/>
          <p:cNvGrpSpPr/>
          <p:nvPr/>
        </p:nvGrpSpPr>
        <p:grpSpPr bwMode="auto">
          <a:xfrm>
            <a:off x="5486400" y="1174750"/>
            <a:ext cx="1371600" cy="2209800"/>
            <a:chOff x="3312" y="672"/>
            <a:chExt cx="864" cy="1392"/>
          </a:xfrm>
        </p:grpSpPr>
        <p:sp>
          <p:nvSpPr>
            <p:cNvPr id="8308" name="Line 89"/>
            <p:cNvSpPr>
              <a:spLocks noChangeShapeType="1"/>
            </p:cNvSpPr>
            <p:nvPr/>
          </p:nvSpPr>
          <p:spPr bwMode="auto">
            <a:xfrm>
              <a:off x="3312" y="2064"/>
              <a:ext cx="432" cy="0"/>
            </a:xfrm>
            <a:prstGeom prst="line">
              <a:avLst/>
            </a:prstGeom>
            <a:noFill/>
            <a:ln w="19050">
              <a:solidFill>
                <a:srgbClr val="800080"/>
              </a:solidFill>
              <a:miter lim="800000"/>
            </a:ln>
          </p:spPr>
          <p:txBody>
            <a:bodyPr wrap="none"/>
            <a:lstStyle/>
            <a:p>
              <a:endParaRPr lang="zh-CN" altLang="en-US"/>
            </a:p>
          </p:txBody>
        </p:sp>
        <p:sp>
          <p:nvSpPr>
            <p:cNvPr id="8309" name="Line 90"/>
            <p:cNvSpPr>
              <a:spLocks noChangeShapeType="1"/>
            </p:cNvSpPr>
            <p:nvPr/>
          </p:nvSpPr>
          <p:spPr bwMode="auto">
            <a:xfrm flipV="1">
              <a:off x="3744" y="672"/>
              <a:ext cx="0" cy="1392"/>
            </a:xfrm>
            <a:prstGeom prst="line">
              <a:avLst/>
            </a:prstGeom>
            <a:noFill/>
            <a:ln w="19050">
              <a:solidFill>
                <a:srgbClr val="800080"/>
              </a:solidFill>
              <a:miter lim="800000"/>
            </a:ln>
          </p:spPr>
          <p:txBody>
            <a:bodyPr wrap="none"/>
            <a:lstStyle/>
            <a:p>
              <a:endParaRPr lang="zh-CN" altLang="en-US"/>
            </a:p>
          </p:txBody>
        </p:sp>
        <p:sp>
          <p:nvSpPr>
            <p:cNvPr id="8310" name="Line 91"/>
            <p:cNvSpPr>
              <a:spLocks noChangeShapeType="1"/>
            </p:cNvSpPr>
            <p:nvPr/>
          </p:nvSpPr>
          <p:spPr bwMode="auto">
            <a:xfrm>
              <a:off x="3744" y="672"/>
              <a:ext cx="432" cy="0"/>
            </a:xfrm>
            <a:prstGeom prst="line">
              <a:avLst/>
            </a:prstGeom>
            <a:noFill/>
            <a:ln w="19050">
              <a:solidFill>
                <a:srgbClr val="800080"/>
              </a:solidFill>
              <a:miter lim="800000"/>
              <a:tailEnd type="triangle" w="med" len="med"/>
            </a:ln>
          </p:spPr>
          <p:txBody>
            <a:bodyPr wrap="none"/>
            <a:lstStyle/>
            <a:p>
              <a:endParaRPr lang="zh-CN" altLang="en-US"/>
            </a:p>
          </p:txBody>
        </p:sp>
      </p:grpSp>
      <p:grpSp>
        <p:nvGrpSpPr>
          <p:cNvPr id="3" name="Group 92"/>
          <p:cNvGrpSpPr/>
          <p:nvPr/>
        </p:nvGrpSpPr>
        <p:grpSpPr bwMode="auto">
          <a:xfrm>
            <a:off x="5486400" y="2698750"/>
            <a:ext cx="1371600" cy="1143000"/>
            <a:chOff x="3312" y="1632"/>
            <a:chExt cx="864" cy="624"/>
          </a:xfrm>
        </p:grpSpPr>
        <p:sp>
          <p:nvSpPr>
            <p:cNvPr id="8305" name="Line 93"/>
            <p:cNvSpPr>
              <a:spLocks noChangeShapeType="1"/>
            </p:cNvSpPr>
            <p:nvPr/>
          </p:nvSpPr>
          <p:spPr bwMode="auto">
            <a:xfrm>
              <a:off x="3312" y="2256"/>
              <a:ext cx="576" cy="0"/>
            </a:xfrm>
            <a:prstGeom prst="line">
              <a:avLst/>
            </a:prstGeom>
            <a:noFill/>
            <a:ln w="19050">
              <a:solidFill>
                <a:srgbClr val="800080"/>
              </a:solidFill>
              <a:miter lim="800000"/>
            </a:ln>
          </p:spPr>
          <p:txBody>
            <a:bodyPr wrap="none"/>
            <a:lstStyle/>
            <a:p>
              <a:endParaRPr lang="zh-CN" altLang="en-US"/>
            </a:p>
          </p:txBody>
        </p:sp>
        <p:sp>
          <p:nvSpPr>
            <p:cNvPr id="8306" name="Line 94"/>
            <p:cNvSpPr>
              <a:spLocks noChangeShapeType="1"/>
            </p:cNvSpPr>
            <p:nvPr/>
          </p:nvSpPr>
          <p:spPr bwMode="auto">
            <a:xfrm flipV="1">
              <a:off x="3888" y="1632"/>
              <a:ext cx="0" cy="624"/>
            </a:xfrm>
            <a:prstGeom prst="line">
              <a:avLst/>
            </a:prstGeom>
            <a:noFill/>
            <a:ln w="19050">
              <a:solidFill>
                <a:srgbClr val="800080"/>
              </a:solidFill>
              <a:miter lim="800000"/>
            </a:ln>
          </p:spPr>
          <p:txBody>
            <a:bodyPr wrap="none"/>
            <a:lstStyle/>
            <a:p>
              <a:endParaRPr lang="zh-CN" altLang="en-US"/>
            </a:p>
          </p:txBody>
        </p:sp>
        <p:sp>
          <p:nvSpPr>
            <p:cNvPr id="8307" name="Line 95"/>
            <p:cNvSpPr>
              <a:spLocks noChangeShapeType="1"/>
            </p:cNvSpPr>
            <p:nvPr/>
          </p:nvSpPr>
          <p:spPr bwMode="auto">
            <a:xfrm>
              <a:off x="3888" y="1632"/>
              <a:ext cx="288" cy="0"/>
            </a:xfrm>
            <a:prstGeom prst="line">
              <a:avLst/>
            </a:prstGeom>
            <a:noFill/>
            <a:ln w="19050">
              <a:solidFill>
                <a:srgbClr val="800080"/>
              </a:solidFill>
              <a:miter lim="800000"/>
              <a:tailEnd type="triangle" w="med" len="med"/>
            </a:ln>
          </p:spPr>
          <p:txBody>
            <a:bodyPr wrap="none"/>
            <a:lstStyle/>
            <a:p>
              <a:endParaRPr lang="zh-CN" altLang="en-US"/>
            </a:p>
          </p:txBody>
        </p:sp>
      </p:grpSp>
      <p:sp>
        <p:nvSpPr>
          <p:cNvPr id="4507744" name="Line 96"/>
          <p:cNvSpPr>
            <a:spLocks noChangeShapeType="1"/>
          </p:cNvSpPr>
          <p:nvPr/>
        </p:nvSpPr>
        <p:spPr bwMode="auto">
          <a:xfrm flipV="1">
            <a:off x="5486400" y="4222750"/>
            <a:ext cx="1371600" cy="0"/>
          </a:xfrm>
          <a:prstGeom prst="line">
            <a:avLst/>
          </a:prstGeom>
          <a:noFill/>
          <a:ln w="19050">
            <a:solidFill>
              <a:srgbClr val="800080"/>
            </a:solidFill>
            <a:miter lim="800000"/>
            <a:tailEnd type="triangle" w="med" len="med"/>
          </a:ln>
        </p:spPr>
        <p:txBody>
          <a:bodyPr wrap="none"/>
          <a:lstStyle/>
          <a:p>
            <a:endParaRPr lang="zh-CN" altLang="en-US"/>
          </a:p>
        </p:txBody>
      </p:sp>
      <p:grpSp>
        <p:nvGrpSpPr>
          <p:cNvPr id="4" name="Group 97"/>
          <p:cNvGrpSpPr/>
          <p:nvPr/>
        </p:nvGrpSpPr>
        <p:grpSpPr bwMode="auto">
          <a:xfrm>
            <a:off x="5486400" y="4603750"/>
            <a:ext cx="1371600" cy="1143000"/>
            <a:chOff x="3312" y="2640"/>
            <a:chExt cx="864" cy="912"/>
          </a:xfrm>
        </p:grpSpPr>
        <p:sp>
          <p:nvSpPr>
            <p:cNvPr id="8302" name="Line 98"/>
            <p:cNvSpPr>
              <a:spLocks noChangeShapeType="1"/>
            </p:cNvSpPr>
            <p:nvPr/>
          </p:nvSpPr>
          <p:spPr bwMode="auto">
            <a:xfrm>
              <a:off x="3312" y="2640"/>
              <a:ext cx="432" cy="0"/>
            </a:xfrm>
            <a:prstGeom prst="line">
              <a:avLst/>
            </a:prstGeom>
            <a:noFill/>
            <a:ln w="19050">
              <a:solidFill>
                <a:srgbClr val="800080"/>
              </a:solidFill>
              <a:miter lim="800000"/>
            </a:ln>
          </p:spPr>
          <p:txBody>
            <a:bodyPr wrap="none"/>
            <a:lstStyle/>
            <a:p>
              <a:endParaRPr lang="zh-CN" altLang="en-US"/>
            </a:p>
          </p:txBody>
        </p:sp>
        <p:sp>
          <p:nvSpPr>
            <p:cNvPr id="8303" name="Line 99"/>
            <p:cNvSpPr>
              <a:spLocks noChangeShapeType="1"/>
            </p:cNvSpPr>
            <p:nvPr/>
          </p:nvSpPr>
          <p:spPr bwMode="auto">
            <a:xfrm>
              <a:off x="3744" y="2640"/>
              <a:ext cx="0" cy="912"/>
            </a:xfrm>
            <a:prstGeom prst="line">
              <a:avLst/>
            </a:prstGeom>
            <a:noFill/>
            <a:ln w="19050">
              <a:solidFill>
                <a:srgbClr val="800080"/>
              </a:solidFill>
              <a:miter lim="800000"/>
            </a:ln>
          </p:spPr>
          <p:txBody>
            <a:bodyPr wrap="none"/>
            <a:lstStyle/>
            <a:p>
              <a:endParaRPr lang="zh-CN" altLang="en-US"/>
            </a:p>
          </p:txBody>
        </p:sp>
        <p:sp>
          <p:nvSpPr>
            <p:cNvPr id="8304" name="Line 100"/>
            <p:cNvSpPr>
              <a:spLocks noChangeShapeType="1"/>
            </p:cNvSpPr>
            <p:nvPr/>
          </p:nvSpPr>
          <p:spPr bwMode="auto">
            <a:xfrm>
              <a:off x="3744" y="3552"/>
              <a:ext cx="432" cy="0"/>
            </a:xfrm>
            <a:prstGeom prst="line">
              <a:avLst/>
            </a:prstGeom>
            <a:noFill/>
            <a:ln w="19050">
              <a:solidFill>
                <a:srgbClr val="800080"/>
              </a:solidFill>
              <a:miter lim="800000"/>
              <a:tailEnd type="triangle" w="med" len="med"/>
            </a:ln>
          </p:spPr>
          <p:txBody>
            <a:bodyPr wrap="none"/>
            <a:lstStyle/>
            <a:p>
              <a:endParaRPr lang="zh-CN" altLang="en-US"/>
            </a:p>
          </p:txBody>
        </p:sp>
      </p:grpSp>
      <p:sp>
        <p:nvSpPr>
          <p:cNvPr id="4507749" name="Rectangle 101"/>
          <p:cNvSpPr>
            <a:spLocks noChangeArrowheads="1"/>
          </p:cNvSpPr>
          <p:nvPr/>
        </p:nvSpPr>
        <p:spPr bwMode="auto">
          <a:xfrm>
            <a:off x="4419600" y="3308350"/>
            <a:ext cx="381000" cy="228600"/>
          </a:xfrm>
          <a:prstGeom prst="rect">
            <a:avLst/>
          </a:prstGeom>
          <a:solidFill>
            <a:schemeClr val="accent1"/>
          </a:solidFill>
          <a:ln w="9525">
            <a:solidFill>
              <a:schemeClr val="tx1"/>
            </a:solidFill>
            <a:miter lim="800000"/>
          </a:ln>
        </p:spPr>
        <p:txBody>
          <a:bodyPr wrap="none" anchor="ctr"/>
          <a:lstStyle/>
          <a:p>
            <a:r>
              <a:rPr kumimoji="1" lang="en-US" altLang="zh-CN" sz="1400">
                <a:solidFill>
                  <a:schemeClr val="tx2"/>
                </a:solidFill>
                <a:latin typeface="Times New Roman" panose="02020603050405020304" pitchFamily="18" charset="0"/>
              </a:rPr>
              <a:t>18</a:t>
            </a:r>
            <a:endParaRPr kumimoji="1" lang="en-US" altLang="zh-CN" sz="1400">
              <a:solidFill>
                <a:schemeClr val="tx2"/>
              </a:solidFill>
              <a:latin typeface="Times New Roman" panose="02020603050405020304" pitchFamily="18" charset="0"/>
            </a:endParaRPr>
          </a:p>
        </p:txBody>
      </p:sp>
      <p:sp>
        <p:nvSpPr>
          <p:cNvPr id="4507750" name="Rectangle 102"/>
          <p:cNvSpPr>
            <a:spLocks noChangeArrowheads="1"/>
          </p:cNvSpPr>
          <p:nvPr/>
        </p:nvSpPr>
        <p:spPr bwMode="auto">
          <a:xfrm>
            <a:off x="5105400" y="3308350"/>
            <a:ext cx="381000" cy="228600"/>
          </a:xfrm>
          <a:prstGeom prst="rect">
            <a:avLst/>
          </a:prstGeom>
          <a:solidFill>
            <a:schemeClr val="accent1"/>
          </a:solidFill>
          <a:ln w="9525">
            <a:solidFill>
              <a:schemeClr val="tx1"/>
            </a:solidFill>
            <a:miter lim="800000"/>
          </a:ln>
        </p:spPr>
        <p:txBody>
          <a:bodyPr wrap="none" anchor="ctr"/>
          <a:lstStyle/>
          <a:p>
            <a:r>
              <a:rPr kumimoji="1" lang="en-US" altLang="zh-CN" sz="1400">
                <a:solidFill>
                  <a:schemeClr val="tx2"/>
                </a:solidFill>
                <a:latin typeface="Times New Roman" panose="02020603050405020304" pitchFamily="18" charset="0"/>
              </a:rPr>
              <a:t>1</a:t>
            </a:r>
            <a:endParaRPr kumimoji="1" lang="en-US" altLang="zh-CN" sz="1400">
              <a:solidFill>
                <a:schemeClr val="tx2"/>
              </a:solidFill>
              <a:latin typeface="Times New Roman" panose="02020603050405020304" pitchFamily="18" charset="0"/>
            </a:endParaRPr>
          </a:p>
        </p:txBody>
      </p:sp>
      <p:sp>
        <p:nvSpPr>
          <p:cNvPr id="4507751" name="Rectangle 103"/>
          <p:cNvSpPr>
            <a:spLocks noChangeArrowheads="1"/>
          </p:cNvSpPr>
          <p:nvPr/>
        </p:nvSpPr>
        <p:spPr bwMode="auto">
          <a:xfrm>
            <a:off x="4419600" y="3765550"/>
            <a:ext cx="381000" cy="228600"/>
          </a:xfrm>
          <a:prstGeom prst="rect">
            <a:avLst/>
          </a:prstGeom>
          <a:solidFill>
            <a:schemeClr val="accent1"/>
          </a:solidFill>
          <a:ln w="9525">
            <a:solidFill>
              <a:schemeClr val="tx1"/>
            </a:solidFill>
            <a:miter lim="800000"/>
          </a:ln>
        </p:spPr>
        <p:txBody>
          <a:bodyPr wrap="none" anchor="ctr"/>
          <a:lstStyle/>
          <a:p>
            <a:r>
              <a:rPr kumimoji="1" lang="en-US" altLang="zh-CN" sz="1400">
                <a:solidFill>
                  <a:schemeClr val="tx2"/>
                </a:solidFill>
                <a:latin typeface="Times New Roman" panose="02020603050405020304" pitchFamily="18" charset="0"/>
              </a:rPr>
              <a:t>50</a:t>
            </a:r>
            <a:endParaRPr kumimoji="1" lang="en-US" altLang="zh-CN" sz="1400">
              <a:solidFill>
                <a:schemeClr val="tx2"/>
              </a:solidFill>
              <a:latin typeface="Times New Roman" panose="02020603050405020304" pitchFamily="18" charset="0"/>
            </a:endParaRPr>
          </a:p>
        </p:txBody>
      </p:sp>
      <p:sp>
        <p:nvSpPr>
          <p:cNvPr id="4507752" name="Rectangle 104"/>
          <p:cNvSpPr>
            <a:spLocks noChangeArrowheads="1"/>
          </p:cNvSpPr>
          <p:nvPr/>
        </p:nvSpPr>
        <p:spPr bwMode="auto">
          <a:xfrm>
            <a:off x="5105400" y="3765550"/>
            <a:ext cx="381000" cy="228600"/>
          </a:xfrm>
          <a:prstGeom prst="rect">
            <a:avLst/>
          </a:prstGeom>
          <a:solidFill>
            <a:schemeClr val="accent1"/>
          </a:solidFill>
          <a:ln w="9525">
            <a:solidFill>
              <a:schemeClr val="tx1"/>
            </a:solidFill>
            <a:miter lim="800000"/>
          </a:ln>
        </p:spPr>
        <p:txBody>
          <a:bodyPr wrap="none" anchor="ctr"/>
          <a:lstStyle/>
          <a:p>
            <a:r>
              <a:rPr kumimoji="1" lang="en-US" altLang="zh-CN" sz="1400">
                <a:solidFill>
                  <a:schemeClr val="tx2"/>
                </a:solidFill>
                <a:latin typeface="Times New Roman" panose="02020603050405020304" pitchFamily="18" charset="0"/>
              </a:rPr>
              <a:t>6</a:t>
            </a:r>
            <a:endParaRPr kumimoji="1" lang="en-US" altLang="zh-CN" sz="1400">
              <a:solidFill>
                <a:schemeClr val="tx2"/>
              </a:solidFill>
              <a:latin typeface="Times New Roman" panose="02020603050405020304" pitchFamily="18" charset="0"/>
            </a:endParaRPr>
          </a:p>
        </p:txBody>
      </p:sp>
      <p:sp>
        <p:nvSpPr>
          <p:cNvPr id="4507753" name="Rectangle 105"/>
          <p:cNvSpPr>
            <a:spLocks noChangeArrowheads="1"/>
          </p:cNvSpPr>
          <p:nvPr/>
        </p:nvSpPr>
        <p:spPr bwMode="auto">
          <a:xfrm>
            <a:off x="4419600" y="4146550"/>
            <a:ext cx="381000" cy="228600"/>
          </a:xfrm>
          <a:prstGeom prst="rect">
            <a:avLst/>
          </a:prstGeom>
          <a:solidFill>
            <a:schemeClr val="accent1"/>
          </a:solidFill>
          <a:ln w="9525">
            <a:solidFill>
              <a:schemeClr val="tx1"/>
            </a:solidFill>
            <a:miter lim="800000"/>
          </a:ln>
        </p:spPr>
        <p:txBody>
          <a:bodyPr wrap="none" anchor="ctr"/>
          <a:lstStyle/>
          <a:p>
            <a:r>
              <a:rPr kumimoji="1" lang="en-US" altLang="zh-CN" sz="1400">
                <a:solidFill>
                  <a:schemeClr val="tx2"/>
                </a:solidFill>
                <a:latin typeface="Times New Roman" panose="02020603050405020304" pitchFamily="18" charset="0"/>
              </a:rPr>
              <a:t>84</a:t>
            </a:r>
            <a:endParaRPr kumimoji="1" lang="en-US" altLang="zh-CN" sz="1400">
              <a:solidFill>
                <a:schemeClr val="tx2"/>
              </a:solidFill>
              <a:latin typeface="Times New Roman" panose="02020603050405020304" pitchFamily="18" charset="0"/>
            </a:endParaRPr>
          </a:p>
        </p:txBody>
      </p:sp>
      <p:sp>
        <p:nvSpPr>
          <p:cNvPr id="4507754" name="Rectangle 106"/>
          <p:cNvSpPr>
            <a:spLocks noChangeArrowheads="1"/>
          </p:cNvSpPr>
          <p:nvPr/>
        </p:nvSpPr>
        <p:spPr bwMode="auto">
          <a:xfrm>
            <a:off x="5105400" y="4146550"/>
            <a:ext cx="381000" cy="228600"/>
          </a:xfrm>
          <a:prstGeom prst="rect">
            <a:avLst/>
          </a:prstGeom>
          <a:solidFill>
            <a:schemeClr val="accent1"/>
          </a:solidFill>
          <a:ln w="9525">
            <a:solidFill>
              <a:schemeClr val="tx1"/>
            </a:solidFill>
            <a:miter lim="800000"/>
          </a:ln>
        </p:spPr>
        <p:txBody>
          <a:bodyPr wrap="none" anchor="ctr"/>
          <a:lstStyle/>
          <a:p>
            <a:r>
              <a:rPr kumimoji="1" lang="en-US" altLang="zh-CN" sz="1400">
                <a:solidFill>
                  <a:schemeClr val="tx2"/>
                </a:solidFill>
                <a:latin typeface="Times New Roman" panose="02020603050405020304" pitchFamily="18" charset="0"/>
              </a:rPr>
              <a:t>11</a:t>
            </a:r>
            <a:endParaRPr kumimoji="1" lang="en-US" altLang="zh-CN" sz="1400">
              <a:solidFill>
                <a:schemeClr val="tx2"/>
              </a:solidFill>
              <a:latin typeface="Times New Roman" panose="02020603050405020304" pitchFamily="18" charset="0"/>
            </a:endParaRPr>
          </a:p>
        </p:txBody>
      </p:sp>
      <p:sp>
        <p:nvSpPr>
          <p:cNvPr id="4507755" name="Rectangle 107"/>
          <p:cNvSpPr>
            <a:spLocks noChangeArrowheads="1"/>
          </p:cNvSpPr>
          <p:nvPr/>
        </p:nvSpPr>
        <p:spPr bwMode="auto">
          <a:xfrm>
            <a:off x="4419600" y="4527550"/>
            <a:ext cx="381000" cy="228600"/>
          </a:xfrm>
          <a:prstGeom prst="rect">
            <a:avLst/>
          </a:prstGeom>
          <a:solidFill>
            <a:schemeClr val="accent1"/>
          </a:solidFill>
          <a:ln w="9525">
            <a:solidFill>
              <a:schemeClr val="tx1"/>
            </a:solidFill>
            <a:miter lim="800000"/>
          </a:ln>
        </p:spPr>
        <p:txBody>
          <a:bodyPr wrap="none" anchor="ctr"/>
          <a:lstStyle/>
          <a:p>
            <a:r>
              <a:rPr kumimoji="1" lang="en-US" altLang="zh-CN" sz="1400">
                <a:solidFill>
                  <a:schemeClr val="tx2"/>
                </a:solidFill>
                <a:latin typeface="Times New Roman" panose="02020603050405020304" pitchFamily="18" charset="0"/>
              </a:rPr>
              <a:t>108</a:t>
            </a:r>
            <a:endParaRPr kumimoji="1" lang="en-US" altLang="zh-CN" sz="1400">
              <a:solidFill>
                <a:schemeClr val="tx2"/>
              </a:solidFill>
              <a:latin typeface="Times New Roman" panose="02020603050405020304" pitchFamily="18" charset="0"/>
            </a:endParaRPr>
          </a:p>
        </p:txBody>
      </p:sp>
      <p:sp>
        <p:nvSpPr>
          <p:cNvPr id="4507756" name="Rectangle 108"/>
          <p:cNvSpPr>
            <a:spLocks noChangeArrowheads="1"/>
          </p:cNvSpPr>
          <p:nvPr/>
        </p:nvSpPr>
        <p:spPr bwMode="auto">
          <a:xfrm>
            <a:off x="5105400" y="4527550"/>
            <a:ext cx="381000" cy="228600"/>
          </a:xfrm>
          <a:prstGeom prst="rect">
            <a:avLst/>
          </a:prstGeom>
          <a:solidFill>
            <a:schemeClr val="accent1"/>
          </a:solidFill>
          <a:ln w="9525">
            <a:solidFill>
              <a:schemeClr val="tx1"/>
            </a:solidFill>
            <a:miter lim="800000"/>
          </a:ln>
        </p:spPr>
        <p:txBody>
          <a:bodyPr wrap="none" anchor="ctr"/>
          <a:lstStyle/>
          <a:p>
            <a:r>
              <a:rPr kumimoji="1" lang="en-US" altLang="zh-CN" sz="1400">
                <a:solidFill>
                  <a:schemeClr val="tx2"/>
                </a:solidFill>
                <a:latin typeface="Times New Roman" panose="02020603050405020304" pitchFamily="18" charset="0"/>
              </a:rPr>
              <a:t>16</a:t>
            </a:r>
            <a:endParaRPr kumimoji="1" lang="en-US" altLang="zh-CN" sz="1400">
              <a:solidFill>
                <a:schemeClr val="tx2"/>
              </a:solidFill>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a:defRPr/>
            </a:pPr>
            <a:fld id="{8220C21B-10CD-4FEF-8A83-BC0405434317}"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07749"/>
                                        </p:tgtEl>
                                        <p:attrNameLst>
                                          <p:attrName>style.visibility</p:attrName>
                                        </p:attrNameLst>
                                      </p:cBhvr>
                                      <p:to>
                                        <p:strVal val="visible"/>
                                      </p:to>
                                    </p:set>
                                    <p:animEffect transition="in" filter="dissolve">
                                      <p:cBhvr>
                                        <p:cTn id="7" dur="500"/>
                                        <p:tgtEl>
                                          <p:spTgt spid="450774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07750"/>
                                        </p:tgtEl>
                                        <p:attrNameLst>
                                          <p:attrName>style.visibility</p:attrName>
                                        </p:attrNameLst>
                                      </p:cBhvr>
                                      <p:to>
                                        <p:strVal val="visible"/>
                                      </p:to>
                                    </p:set>
                                    <p:animEffect transition="in" filter="dissolve">
                                      <p:cBhvr>
                                        <p:cTn id="12" dur="500"/>
                                        <p:tgtEl>
                                          <p:spTgt spid="4507750"/>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507751"/>
                                        </p:tgtEl>
                                        <p:attrNameLst>
                                          <p:attrName>style.visibility</p:attrName>
                                        </p:attrNameLst>
                                      </p:cBhvr>
                                      <p:to>
                                        <p:strVal val="visible"/>
                                      </p:to>
                                    </p:set>
                                    <p:animEffect transition="in" filter="dissolve">
                                      <p:cBhvr>
                                        <p:cTn id="22" dur="500"/>
                                        <p:tgtEl>
                                          <p:spTgt spid="4507751"/>
                                        </p:tgtEl>
                                      </p:cBhvr>
                                    </p:animEffect>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507752"/>
                                        </p:tgtEl>
                                        <p:attrNameLst>
                                          <p:attrName>style.visibility</p:attrName>
                                        </p:attrNameLst>
                                      </p:cBhvr>
                                      <p:to>
                                        <p:strVal val="visible"/>
                                      </p:to>
                                    </p:set>
                                    <p:animEffect transition="in" filter="dissolve">
                                      <p:cBhvr>
                                        <p:cTn id="27" dur="500"/>
                                        <p:tgtEl>
                                          <p:spTgt spid="4507752"/>
                                        </p:tgtEl>
                                      </p:cBhvr>
                                    </p:animEffect>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507753"/>
                                        </p:tgtEl>
                                        <p:attrNameLst>
                                          <p:attrName>style.visibility</p:attrName>
                                        </p:attrNameLst>
                                      </p:cBhvr>
                                      <p:to>
                                        <p:strVal val="visible"/>
                                      </p:to>
                                    </p:set>
                                    <p:animEffect transition="in" filter="dissolve">
                                      <p:cBhvr>
                                        <p:cTn id="37" dur="500"/>
                                        <p:tgtEl>
                                          <p:spTgt spid="4507753"/>
                                        </p:tgtEl>
                                      </p:cBhvr>
                                    </p:animEffect>
                                  </p:childTnLst>
                                  <p:subTnLst>
                                    <p:audio>
                                      <p:cMediaNode>
                                        <p:cTn display="0" masterRel="sameClick">
                                          <p:stCondLst>
                                            <p:cond evt="begin" delay="0">
                                              <p:tn val="35"/>
                                            </p:cond>
                                          </p:stCondLst>
                                          <p:endCondLst>
                                            <p:cond evt="onStopAudio" delay="0">
                                              <p:tgtEl>
                                                <p:sldTgt/>
                                              </p:tgtEl>
                                            </p:cond>
                                          </p:endCondLst>
                                        </p:cTn>
                                        <p:tgtEl>
                                          <p:sndTgt r:embed="rId3" name="cashreg.wav"/>
                                        </p:tgtEl>
                                      </p:cMediaNode>
                                    </p:audio>
                                  </p:sub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507754"/>
                                        </p:tgtEl>
                                        <p:attrNameLst>
                                          <p:attrName>style.visibility</p:attrName>
                                        </p:attrNameLst>
                                      </p:cBhvr>
                                      <p:to>
                                        <p:strVal val="visible"/>
                                      </p:to>
                                    </p:set>
                                    <p:animEffect transition="in" filter="dissolve">
                                      <p:cBhvr>
                                        <p:cTn id="42" dur="500"/>
                                        <p:tgtEl>
                                          <p:spTgt spid="4507754"/>
                                        </p:tgtEl>
                                      </p:cBhvr>
                                    </p:animEffect>
                                  </p:childTnLst>
                                  <p:subTnLst>
                                    <p:audio>
                                      <p:cMediaNode>
                                        <p:cTn display="0" masterRel="sameClick">
                                          <p:stCondLst>
                                            <p:cond evt="begin" delay="0">
                                              <p:tn val="40"/>
                                            </p:cond>
                                          </p:stCondLst>
                                          <p:endCondLst>
                                            <p:cond evt="onStopAudio" delay="0">
                                              <p:tgtEl>
                                                <p:sldTgt/>
                                              </p:tgtEl>
                                            </p:cond>
                                          </p:endCondLst>
                                        </p:cTn>
                                        <p:tgtEl>
                                          <p:sndTgt r:embed="rId3" name="cashreg.wav"/>
                                        </p:tgtEl>
                                      </p:cMediaNode>
                                    </p:audio>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507744"/>
                                        </p:tgtEl>
                                        <p:attrNameLst>
                                          <p:attrName>style.visibility</p:attrName>
                                        </p:attrNameLst>
                                      </p:cBhvr>
                                      <p:to>
                                        <p:strVal val="visible"/>
                                      </p:to>
                                    </p:set>
                                    <p:animEffect transition="in" filter="dissolve">
                                      <p:cBhvr>
                                        <p:cTn id="47" dur="500"/>
                                        <p:tgtEl>
                                          <p:spTgt spid="4507744"/>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507755"/>
                                        </p:tgtEl>
                                        <p:attrNameLst>
                                          <p:attrName>style.visibility</p:attrName>
                                        </p:attrNameLst>
                                      </p:cBhvr>
                                      <p:to>
                                        <p:strVal val="visible"/>
                                      </p:to>
                                    </p:set>
                                    <p:animEffect transition="in" filter="dissolve">
                                      <p:cBhvr>
                                        <p:cTn id="52" dur="500"/>
                                        <p:tgtEl>
                                          <p:spTgt spid="4507755"/>
                                        </p:tgtEl>
                                      </p:cBhvr>
                                    </p:animEffect>
                                  </p:childTnLst>
                                  <p:subTnLst>
                                    <p:audio>
                                      <p:cMediaNode>
                                        <p:cTn display="0" masterRel="sameClick">
                                          <p:stCondLst>
                                            <p:cond evt="begin" delay="0">
                                              <p:tn val="50"/>
                                            </p:cond>
                                          </p:stCondLst>
                                          <p:endCondLst>
                                            <p:cond evt="onStopAudio" delay="0">
                                              <p:tgtEl>
                                                <p:sldTgt/>
                                              </p:tgtEl>
                                            </p:cond>
                                          </p:endCondLst>
                                        </p:cTn>
                                        <p:tgtEl>
                                          <p:sndTgt r:embed="rId3" name="cashreg.wav"/>
                                        </p:tgtEl>
                                      </p:cMediaNode>
                                    </p:audio>
                                  </p:sub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507756"/>
                                        </p:tgtEl>
                                        <p:attrNameLst>
                                          <p:attrName>style.visibility</p:attrName>
                                        </p:attrNameLst>
                                      </p:cBhvr>
                                      <p:to>
                                        <p:strVal val="visible"/>
                                      </p:to>
                                    </p:set>
                                    <p:animEffect transition="in" filter="dissolve">
                                      <p:cBhvr>
                                        <p:cTn id="57" dur="500"/>
                                        <p:tgtEl>
                                          <p:spTgt spid="4507756"/>
                                        </p:tgtEl>
                                      </p:cBhvr>
                                    </p:animEffect>
                                  </p:childTnLst>
                                  <p:subTnLst>
                                    <p:audio>
                                      <p:cMediaNode>
                                        <p:cTn display="0" masterRel="sameClick">
                                          <p:stCondLst>
                                            <p:cond evt="begin" delay="0">
                                              <p:tn val="55"/>
                                            </p:cond>
                                          </p:stCondLst>
                                          <p:endCondLst>
                                            <p:cond evt="onStopAudio" delay="0">
                                              <p:tgtEl>
                                                <p:sldTgt/>
                                              </p:tgtEl>
                                            </p:cond>
                                          </p:endCondLst>
                                        </p:cTn>
                                        <p:tgtEl>
                                          <p:sndTgt r:embed="rId3" name="cashreg.wav"/>
                                        </p:tgtEl>
                                      </p:cMediaNode>
                                    </p:audio>
                                  </p:sub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dissolve">
                                      <p:cBhvr>
                                        <p:cTn id="62" dur="500"/>
                                        <p:tgtEl>
                                          <p:spTgt spid="4"/>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37" fill="hold" grpId="0" nodeType="clickEffect">
                                  <p:stCondLst>
                                    <p:cond delay="0"/>
                                  </p:stCondLst>
                                  <p:childTnLst>
                                    <p:set>
                                      <p:cBhvr>
                                        <p:cTn id="66" dur="1" fill="hold">
                                          <p:stCondLst>
                                            <p:cond delay="0"/>
                                          </p:stCondLst>
                                        </p:cTn>
                                        <p:tgtEl>
                                          <p:spTgt spid="4507715"/>
                                        </p:tgtEl>
                                        <p:attrNameLst>
                                          <p:attrName>style.visibility</p:attrName>
                                        </p:attrNameLst>
                                      </p:cBhvr>
                                      <p:to>
                                        <p:strVal val="visible"/>
                                      </p:to>
                                    </p:set>
                                    <p:animEffect transition="in" filter="barn(outVertical)">
                                      <p:cBhvr>
                                        <p:cTn id="67" dur="500"/>
                                        <p:tgtEl>
                                          <p:spTgt spid="4507715"/>
                                        </p:tgtEl>
                                      </p:cBhvr>
                                    </p:animEffect>
                                  </p:childTnLst>
                                  <p:subTnLst>
                                    <p:audio>
                                      <p:cMediaNode>
                                        <p:cTn display="0" masterRel="sameClick">
                                          <p:stCondLst>
                                            <p:cond evt="begin" delay="0">
                                              <p:tn val="6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715" grpId="0" autoUpdateAnimBg="0"/>
      <p:bldP spid="4507744" grpId="0" animBg="1"/>
      <p:bldP spid="4507749" grpId="0" animBg="1" autoUpdateAnimBg="0"/>
      <p:bldP spid="4507750" grpId="0" animBg="1" autoUpdateAnimBg="0"/>
      <p:bldP spid="4507751" grpId="0" animBg="1" autoUpdateAnimBg="0"/>
      <p:bldP spid="4507752" grpId="0" animBg="1" autoUpdateAnimBg="0"/>
      <p:bldP spid="4507753" grpId="0" animBg="1" autoUpdateAnimBg="0"/>
      <p:bldP spid="4507754" grpId="0" animBg="1" autoUpdateAnimBg="0"/>
      <p:bldP spid="4507755" grpId="0" animBg="1" autoUpdateAnimBg="0"/>
      <p:bldP spid="4507756" grpId="0" animBg="1" autoUpdateAnimBg="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3" name="Rectangle 2"/>
          <p:cNvSpPr>
            <a:spLocks noGrp="1"/>
          </p:cNvSpPr>
          <p:nvPr>
            <p:ph type="title"/>
          </p:nvPr>
        </p:nvSpPr>
        <p:spPr>
          <a:xfrm>
            <a:off x="457200" y="228600"/>
            <a:ext cx="8229600" cy="990600"/>
          </a:xfrm>
        </p:spPr>
        <p:txBody>
          <a:bodyPr/>
          <a:lstStyle/>
          <a:p>
            <a:pPr eaLnBrk="1" hangingPunct="1"/>
            <a:r>
              <a:rPr lang="en-US" altLang="zh-CN" smtClean="0"/>
              <a:t>Hash</a:t>
            </a:r>
            <a:r>
              <a:rPr lang="zh-CN" altLang="en-US" smtClean="0"/>
              <a:t>表的查找</a:t>
            </a:r>
            <a:endParaRPr lang="zh-CN" altLang="en-US" smtClean="0"/>
          </a:p>
        </p:txBody>
      </p:sp>
      <p:sp>
        <p:nvSpPr>
          <p:cNvPr id="325634" name="Rectangle 3"/>
          <p:cNvSpPr>
            <a:spLocks noGrp="1"/>
          </p:cNvSpPr>
          <p:nvPr>
            <p:ph type="body" idx="1"/>
          </p:nvPr>
        </p:nvSpPr>
        <p:spPr/>
        <p:txBody>
          <a:bodyPr/>
          <a:lstStyle/>
          <a:p>
            <a:pPr eaLnBrk="1" hangingPunct="1"/>
            <a:r>
              <a:rPr lang="en-US" altLang="zh-CN" sz="2000" smtClean="0">
                <a:latin typeface="宋体" panose="02010600030101010101" pitchFamily="2" charset="-122"/>
              </a:rPr>
              <a:t>Hash</a:t>
            </a:r>
            <a:r>
              <a:rPr lang="zh-CN" altLang="en-US" sz="2000" smtClean="0">
                <a:latin typeface="宋体" panose="02010600030101010101" pitchFamily="2" charset="-122"/>
              </a:rPr>
              <a:t>表的含义</a:t>
            </a:r>
            <a:endParaRPr lang="zh-CN" altLang="en-US" sz="2000" smtClean="0">
              <a:latin typeface="宋体" panose="02010600030101010101" pitchFamily="2" charset="-122"/>
            </a:endParaRPr>
          </a:p>
          <a:p>
            <a:pPr eaLnBrk="1" hangingPunct="1"/>
            <a:r>
              <a:rPr lang="zh-CN" altLang="en-US" sz="2000" smtClean="0">
                <a:latin typeface="宋体" panose="02010600030101010101" pitchFamily="2" charset="-122"/>
              </a:rPr>
              <a:t>   </a:t>
            </a:r>
            <a:r>
              <a:rPr lang="en-US" altLang="zh-CN" sz="2000" smtClean="0">
                <a:latin typeface="宋体" panose="02010600030101010101" pitchFamily="2" charset="-122"/>
              </a:rPr>
              <a:t>Hash</a:t>
            </a:r>
            <a:r>
              <a:rPr lang="zh-CN" altLang="en-US" sz="2000" smtClean="0">
                <a:latin typeface="宋体" panose="02010600030101010101" pitchFamily="2" charset="-122"/>
              </a:rPr>
              <a:t>表，又称散列表、杂凑表。在前面讨论的顺序、折半、分块查找和树表的查找中，其</a:t>
            </a:r>
            <a:r>
              <a:rPr lang="en-US" altLang="zh-CN" sz="2000" smtClean="0">
                <a:latin typeface="宋体" panose="02010600030101010101" pitchFamily="2" charset="-122"/>
              </a:rPr>
              <a:t>ASL</a:t>
            </a:r>
            <a:r>
              <a:rPr lang="zh-CN" altLang="en-US" sz="2000" smtClean="0">
                <a:latin typeface="宋体" panose="02010600030101010101" pitchFamily="2" charset="-122"/>
              </a:rPr>
              <a:t>的量级在</a:t>
            </a:r>
            <a:r>
              <a:rPr lang="en-US" altLang="zh-CN" sz="2000" smtClean="0">
                <a:solidFill>
                  <a:schemeClr val="accent1"/>
                </a:solidFill>
                <a:latin typeface="宋体" panose="02010600030101010101" pitchFamily="2" charset="-122"/>
              </a:rPr>
              <a:t>O(n)</a:t>
            </a:r>
            <a:r>
              <a:rPr lang="zh-CN" altLang="en-US" sz="2000" smtClean="0">
                <a:solidFill>
                  <a:schemeClr val="accent1"/>
                </a:solidFill>
                <a:latin typeface="宋体" panose="02010600030101010101" pitchFamily="2" charset="-122"/>
              </a:rPr>
              <a:t>～</a:t>
            </a:r>
            <a:r>
              <a:rPr lang="en-US" altLang="zh-CN" sz="2000" smtClean="0">
                <a:solidFill>
                  <a:schemeClr val="accent1"/>
                </a:solidFill>
                <a:latin typeface="宋体" panose="02010600030101010101" pitchFamily="2" charset="-122"/>
              </a:rPr>
              <a:t>O(log2n)</a:t>
            </a:r>
            <a:r>
              <a:rPr lang="zh-CN" altLang="en-US" sz="2000" smtClean="0">
                <a:latin typeface="宋体" panose="02010600030101010101" pitchFamily="2" charset="-122"/>
              </a:rPr>
              <a:t>之间。不论</a:t>
            </a:r>
            <a:r>
              <a:rPr lang="en-US" altLang="zh-CN" sz="2000" smtClean="0">
                <a:latin typeface="宋体" panose="02010600030101010101" pitchFamily="2" charset="-122"/>
              </a:rPr>
              <a:t>ASL</a:t>
            </a:r>
            <a:r>
              <a:rPr lang="zh-CN" altLang="en-US" sz="2000" smtClean="0">
                <a:latin typeface="宋体" panose="02010600030101010101" pitchFamily="2" charset="-122"/>
              </a:rPr>
              <a:t>在哪个量级，都与记录长度</a:t>
            </a:r>
            <a:r>
              <a:rPr lang="en-US" altLang="zh-CN" sz="2000" smtClean="0">
                <a:solidFill>
                  <a:schemeClr val="accent1"/>
                </a:solidFill>
                <a:latin typeface="宋体" panose="02010600030101010101" pitchFamily="2" charset="-122"/>
              </a:rPr>
              <a:t>n</a:t>
            </a:r>
            <a:r>
              <a:rPr lang="zh-CN" altLang="en-US" sz="2000" smtClean="0">
                <a:latin typeface="宋体" panose="02010600030101010101" pitchFamily="2" charset="-122"/>
              </a:rPr>
              <a:t>有关。随着</a:t>
            </a:r>
            <a:r>
              <a:rPr lang="en-US" altLang="zh-CN" sz="2000" smtClean="0">
                <a:latin typeface="宋体" panose="02010600030101010101" pitchFamily="2" charset="-122"/>
              </a:rPr>
              <a:t>n</a:t>
            </a:r>
            <a:r>
              <a:rPr lang="zh-CN" altLang="en-US" sz="2000" smtClean="0">
                <a:latin typeface="宋体" panose="02010600030101010101" pitchFamily="2" charset="-122"/>
              </a:rPr>
              <a:t>的扩大，算法的效率会越来越低。</a:t>
            </a:r>
            <a:r>
              <a:rPr lang="en-US" altLang="zh-CN" sz="2000" smtClean="0">
                <a:latin typeface="宋体" panose="02010600030101010101" pitchFamily="2" charset="-122"/>
              </a:rPr>
              <a:t>ASL</a:t>
            </a:r>
            <a:r>
              <a:rPr lang="zh-CN" altLang="en-US" sz="2000" smtClean="0">
                <a:latin typeface="宋体" panose="02010600030101010101" pitchFamily="2" charset="-122"/>
              </a:rPr>
              <a:t>与</a:t>
            </a:r>
            <a:r>
              <a:rPr lang="en-US" altLang="zh-CN" sz="2000" smtClean="0">
                <a:latin typeface="宋体" panose="02010600030101010101" pitchFamily="2" charset="-122"/>
              </a:rPr>
              <a:t>n</a:t>
            </a:r>
            <a:r>
              <a:rPr lang="zh-CN" altLang="en-US" sz="2000" smtClean="0">
                <a:latin typeface="宋体" panose="02010600030101010101" pitchFamily="2" charset="-122"/>
              </a:rPr>
              <a:t>有关是因为记录在存储器中的存放是随机的，或者说记录的</a:t>
            </a:r>
            <a:r>
              <a:rPr lang="en-US" altLang="zh-CN" sz="2000" smtClean="0">
                <a:latin typeface="宋体" panose="02010600030101010101" pitchFamily="2" charset="-122"/>
              </a:rPr>
              <a:t>key</a:t>
            </a:r>
            <a:r>
              <a:rPr lang="zh-CN" altLang="en-US" sz="2000" smtClean="0">
                <a:latin typeface="宋体" panose="02010600030101010101" pitchFamily="2" charset="-122"/>
              </a:rPr>
              <a:t>与记录的存放地址无关，因而查找只能建立在</a:t>
            </a:r>
            <a:r>
              <a:rPr lang="en-US" altLang="zh-CN" sz="2000" smtClean="0">
                <a:latin typeface="宋体" panose="02010600030101010101" pitchFamily="2" charset="-122"/>
              </a:rPr>
              <a:t>key</a:t>
            </a:r>
            <a:r>
              <a:rPr lang="zh-CN" altLang="en-US" sz="2000" smtClean="0">
                <a:latin typeface="宋体" panose="02010600030101010101" pitchFamily="2" charset="-122"/>
              </a:rPr>
              <a:t>的“比较”基础上。</a:t>
            </a:r>
            <a:endParaRPr lang="zh-CN" altLang="en-US" sz="2000" smtClean="0">
              <a:latin typeface="宋体" panose="02010600030101010101" pitchFamily="2" charset="-122"/>
            </a:endParaRPr>
          </a:p>
          <a:p>
            <a:pPr eaLnBrk="1" hangingPunct="1"/>
            <a:r>
              <a:rPr lang="zh-CN" altLang="en-US" sz="2000" smtClean="0">
                <a:latin typeface="宋体" panose="02010600030101010101" pitchFamily="2" charset="-122"/>
              </a:rPr>
              <a:t>理想的查找方法是：对给定的</a:t>
            </a:r>
            <a:r>
              <a:rPr lang="en-US" altLang="zh-CN" sz="2000" smtClean="0">
                <a:latin typeface="宋体" panose="02010600030101010101" pitchFamily="2" charset="-122"/>
              </a:rPr>
              <a:t>k</a:t>
            </a:r>
            <a:r>
              <a:rPr lang="zh-CN" altLang="en-US" sz="2000" smtClean="0">
                <a:latin typeface="宋体" panose="02010600030101010101" pitchFamily="2" charset="-122"/>
              </a:rPr>
              <a:t>，不经任何比较便能获取所需的记录，其查找的时间复杂度为常数级</a:t>
            </a:r>
            <a:r>
              <a:rPr lang="en-US" altLang="zh-CN" sz="2000" smtClean="0">
                <a:solidFill>
                  <a:schemeClr val="accent1"/>
                </a:solidFill>
                <a:latin typeface="宋体" panose="02010600030101010101" pitchFamily="2" charset="-122"/>
              </a:rPr>
              <a:t>O(C)</a:t>
            </a:r>
            <a:r>
              <a:rPr lang="zh-CN" altLang="en-US" sz="2000" smtClean="0">
                <a:latin typeface="宋体" panose="02010600030101010101" pitchFamily="2" charset="-122"/>
              </a:rPr>
              <a:t>。这就要求在建立记录表的时候，确定记录的</a:t>
            </a:r>
            <a:r>
              <a:rPr lang="en-US" altLang="zh-CN" sz="2000" smtClean="0">
                <a:latin typeface="宋体" panose="02010600030101010101" pitchFamily="2" charset="-122"/>
              </a:rPr>
              <a:t>key</a:t>
            </a:r>
            <a:r>
              <a:rPr lang="zh-CN" altLang="en-US" sz="2000" smtClean="0">
                <a:latin typeface="宋体" panose="02010600030101010101" pitchFamily="2" charset="-122"/>
              </a:rPr>
              <a:t>与其存储地址之间的关系</a:t>
            </a:r>
            <a:r>
              <a:rPr lang="en-US" altLang="zh-CN" sz="2000" smtClean="0">
                <a:latin typeface="宋体" panose="02010600030101010101" pitchFamily="2" charset="-122"/>
              </a:rPr>
              <a:t>f</a:t>
            </a:r>
            <a:r>
              <a:rPr lang="zh-CN" altLang="en-US" sz="2000" smtClean="0">
                <a:latin typeface="宋体" panose="02010600030101010101" pitchFamily="2" charset="-122"/>
              </a:rPr>
              <a:t>，即使</a:t>
            </a:r>
            <a:r>
              <a:rPr lang="en-US" altLang="zh-CN" sz="2000" smtClean="0">
                <a:latin typeface="宋体" panose="02010600030101010101" pitchFamily="2" charset="-122"/>
              </a:rPr>
              <a:t>key</a:t>
            </a:r>
            <a:r>
              <a:rPr lang="zh-CN" altLang="en-US" sz="2000" smtClean="0">
                <a:latin typeface="宋体" panose="02010600030101010101" pitchFamily="2" charset="-122"/>
              </a:rPr>
              <a:t>与记录的存放地址</a:t>
            </a:r>
            <a:r>
              <a:rPr lang="en-US" altLang="zh-CN" sz="2000" smtClean="0">
                <a:latin typeface="宋体" panose="02010600030101010101" pitchFamily="2" charset="-122"/>
              </a:rPr>
              <a:t>H</a:t>
            </a:r>
            <a:r>
              <a:rPr lang="zh-CN" altLang="en-US" sz="2000" smtClean="0">
                <a:latin typeface="宋体" panose="02010600030101010101" pitchFamily="2" charset="-122"/>
              </a:rPr>
              <a:t>相对应：</a:t>
            </a:r>
            <a:endParaRPr lang="zh-CN" altLang="en-US" sz="2000" smtClean="0">
              <a:latin typeface="宋体" panose="02010600030101010101" pitchFamily="2" charset="-122"/>
            </a:endParaRPr>
          </a:p>
          <a:p>
            <a:pPr eaLnBrk="1" hangingPunct="1"/>
            <a:endParaRPr lang="zh-CN" altLang="en-US" sz="2000" smtClean="0">
              <a:latin typeface="宋体" panose="02010600030101010101" pitchFamily="2" charset="-122"/>
            </a:endParaRPr>
          </a:p>
          <a:p>
            <a:pPr eaLnBrk="1" hangingPunct="1"/>
            <a:r>
              <a:rPr lang="zh-CN" altLang="en-US" sz="2000" smtClean="0">
                <a:latin typeface="宋体" panose="02010600030101010101" pitchFamily="2" charset="-122"/>
              </a:rPr>
              <a:t>或者说，记录按</a:t>
            </a:r>
            <a:r>
              <a:rPr lang="en-US" altLang="zh-CN" sz="2000" smtClean="0">
                <a:latin typeface="宋体" panose="02010600030101010101" pitchFamily="2" charset="-122"/>
              </a:rPr>
              <a:t>key</a:t>
            </a:r>
            <a:r>
              <a:rPr lang="zh-CN" altLang="en-US" sz="2000" smtClean="0">
                <a:latin typeface="宋体" panose="02010600030101010101" pitchFamily="2" charset="-122"/>
              </a:rPr>
              <a:t>存放。</a:t>
            </a:r>
            <a:endParaRPr lang="zh-CN" altLang="en-US" sz="2000" smtClean="0">
              <a:latin typeface="宋体" panose="02010600030101010101" pitchFamily="2" charset="-122"/>
            </a:endParaRPr>
          </a:p>
        </p:txBody>
      </p:sp>
      <p:grpSp>
        <p:nvGrpSpPr>
          <p:cNvPr id="325635" name="Group 4"/>
          <p:cNvGrpSpPr/>
          <p:nvPr/>
        </p:nvGrpSpPr>
        <p:grpSpPr bwMode="auto">
          <a:xfrm>
            <a:off x="2209800" y="4648200"/>
            <a:ext cx="3733800" cy="533400"/>
            <a:chOff x="1392" y="2256"/>
            <a:chExt cx="2352" cy="336"/>
          </a:xfrm>
        </p:grpSpPr>
        <p:sp>
          <p:nvSpPr>
            <p:cNvPr id="325637" name="Rectangle 5"/>
            <p:cNvSpPr>
              <a:spLocks noChangeArrowheads="1"/>
            </p:cNvSpPr>
            <p:nvPr/>
          </p:nvSpPr>
          <p:spPr bwMode="auto">
            <a:xfrm>
              <a:off x="2976" y="2352"/>
              <a:ext cx="768" cy="240"/>
            </a:xfrm>
            <a:prstGeom prst="rect">
              <a:avLst/>
            </a:prstGeom>
            <a:solidFill>
              <a:srgbClr val="FFFF00"/>
            </a:solidFill>
            <a:ln w="9525">
              <a:solidFill>
                <a:schemeClr val="tx1"/>
              </a:solidFill>
              <a:miter lim="800000"/>
            </a:ln>
          </p:spPr>
          <p:txBody>
            <a:bodyPr wrap="none" anchor="ctr"/>
            <a:lstStyle/>
            <a:p>
              <a:r>
                <a:rPr kumimoji="1" lang="zh-CN" altLang="en-US" sz="2000">
                  <a:latin typeface="Times New Roman" panose="02020603050405020304" pitchFamily="18" charset="0"/>
                </a:rPr>
                <a:t>记  录</a:t>
              </a:r>
              <a:endParaRPr kumimoji="1" lang="zh-CN" altLang="en-US" sz="2000">
                <a:latin typeface="Times New Roman" panose="02020603050405020304" pitchFamily="18" charset="0"/>
              </a:endParaRPr>
            </a:p>
          </p:txBody>
        </p:sp>
        <p:sp>
          <p:nvSpPr>
            <p:cNvPr id="325638" name="Text Box 6"/>
            <p:cNvSpPr txBox="1">
              <a:spLocks noChangeArrowheads="1"/>
            </p:cNvSpPr>
            <p:nvPr/>
          </p:nvSpPr>
          <p:spPr bwMode="auto">
            <a:xfrm>
              <a:off x="1392" y="2419"/>
              <a:ext cx="1920" cy="173"/>
            </a:xfrm>
            <a:prstGeom prst="rect">
              <a:avLst/>
            </a:prstGeom>
            <a:noFill/>
            <a:ln w="9525">
              <a:noFill/>
              <a:miter lim="800000"/>
            </a:ln>
          </p:spPr>
          <p:txBody>
            <a:bodyPr>
              <a:spAutoFit/>
            </a:bodyPr>
            <a:lstStyle/>
            <a:p>
              <a:pPr>
                <a:lnSpc>
                  <a:spcPct val="60000"/>
                </a:lnSpc>
                <a:spcBef>
                  <a:spcPct val="50000"/>
                </a:spcBef>
              </a:pPr>
              <a:r>
                <a:rPr kumimoji="1" lang="en-US" altLang="zh-CN" sz="2000">
                  <a:latin typeface="Times New Roman" panose="02020603050405020304" pitchFamily="18" charset="0"/>
                </a:rPr>
                <a:t> key		   H</a:t>
              </a:r>
              <a:r>
                <a:rPr kumimoji="1" lang="zh-CN" altLang="en-US" sz="2000">
                  <a:latin typeface="Times New Roman" panose="02020603050405020304" pitchFamily="18" charset="0"/>
                </a:rPr>
                <a:t>：</a:t>
              </a:r>
              <a:endParaRPr kumimoji="1" lang="zh-CN" altLang="en-US" sz="2000">
                <a:latin typeface="Times New Roman" panose="02020603050405020304" pitchFamily="18" charset="0"/>
              </a:endParaRPr>
            </a:p>
          </p:txBody>
        </p:sp>
        <p:sp>
          <p:nvSpPr>
            <p:cNvPr id="325639" name="Line 7"/>
            <p:cNvSpPr>
              <a:spLocks noChangeShapeType="1"/>
            </p:cNvSpPr>
            <p:nvPr/>
          </p:nvSpPr>
          <p:spPr bwMode="auto">
            <a:xfrm>
              <a:off x="1776" y="2496"/>
              <a:ext cx="864" cy="0"/>
            </a:xfrm>
            <a:prstGeom prst="line">
              <a:avLst/>
            </a:prstGeom>
            <a:noFill/>
            <a:ln w="9525">
              <a:solidFill>
                <a:schemeClr val="tx1"/>
              </a:solidFill>
              <a:miter lim="800000"/>
            </a:ln>
          </p:spPr>
          <p:txBody>
            <a:bodyPr wrap="none"/>
            <a:lstStyle/>
            <a:p>
              <a:endParaRPr lang="zh-CN" altLang="en-US"/>
            </a:p>
          </p:txBody>
        </p:sp>
        <p:sp>
          <p:nvSpPr>
            <p:cNvPr id="325640" name="Text Box 8"/>
            <p:cNvSpPr txBox="1">
              <a:spLocks noChangeArrowheads="1"/>
            </p:cNvSpPr>
            <p:nvPr/>
          </p:nvSpPr>
          <p:spPr bwMode="auto">
            <a:xfrm>
              <a:off x="2064" y="2256"/>
              <a:ext cx="288" cy="250"/>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grpSp>
      <p:sp>
        <p:nvSpPr>
          <p:cNvPr id="4" name="灯片编号占位符 3"/>
          <p:cNvSpPr>
            <a:spLocks noGrp="1"/>
          </p:cNvSpPr>
          <p:nvPr>
            <p:ph type="sldNum" sz="quarter" idx="12"/>
          </p:nvPr>
        </p:nvSpPr>
        <p:spPr/>
        <p:txBody>
          <a:bodyPr/>
          <a:lstStyle/>
          <a:p>
            <a:pPr>
              <a:defRPr/>
            </a:pPr>
            <a:fld id="{C92202DF-6EA3-4D96-829E-BBCD64E479E2}"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7" name="Rectangle 2"/>
          <p:cNvSpPr>
            <a:spLocks noGrp="1"/>
          </p:cNvSpPr>
          <p:nvPr>
            <p:ph type="title"/>
          </p:nvPr>
        </p:nvSpPr>
        <p:spPr>
          <a:xfrm>
            <a:off x="457200" y="228600"/>
            <a:ext cx="8229600" cy="990600"/>
          </a:xfrm>
        </p:spPr>
        <p:txBody>
          <a:bodyPr/>
          <a:lstStyle/>
          <a:p>
            <a:pPr eaLnBrk="1" hangingPunct="1"/>
            <a:r>
              <a:rPr lang="en-US" altLang="zh-CN" smtClean="0"/>
              <a:t>Hash</a:t>
            </a:r>
            <a:r>
              <a:rPr lang="zh-CN" altLang="en-US" smtClean="0"/>
              <a:t>表的查找</a:t>
            </a:r>
            <a:endParaRPr lang="zh-CN" altLang="en-US" smtClean="0"/>
          </a:p>
        </p:txBody>
      </p:sp>
      <p:sp>
        <p:nvSpPr>
          <p:cNvPr id="326658" name="Rectangle 3"/>
          <p:cNvSpPr>
            <a:spLocks noGrp="1"/>
          </p:cNvSpPr>
          <p:nvPr>
            <p:ph type="body" idx="1"/>
          </p:nvPr>
        </p:nvSpPr>
        <p:spPr/>
        <p:txBody>
          <a:bodyPr/>
          <a:lstStyle/>
          <a:p>
            <a:pPr eaLnBrk="1" hangingPunct="1"/>
            <a:r>
              <a:rPr lang="zh-CN" altLang="en-US" sz="2000" smtClean="0">
                <a:latin typeface="宋体" panose="02010600030101010101" pitchFamily="2" charset="-122"/>
              </a:rPr>
              <a:t>之后，当要查找</a:t>
            </a:r>
            <a:r>
              <a:rPr lang="en-US" altLang="zh-CN" sz="2000" smtClean="0">
                <a:latin typeface="宋体" panose="02010600030101010101" pitchFamily="2" charset="-122"/>
              </a:rPr>
              <a:t>key=k</a:t>
            </a:r>
            <a:r>
              <a:rPr lang="zh-CN" altLang="en-US" sz="2000" smtClean="0">
                <a:latin typeface="宋体" panose="02010600030101010101" pitchFamily="2" charset="-122"/>
              </a:rPr>
              <a:t>的记录时，通过关系</a:t>
            </a:r>
            <a:r>
              <a:rPr lang="en-US" altLang="zh-CN" sz="2000" smtClean="0">
                <a:latin typeface="宋体" panose="02010600030101010101" pitchFamily="2" charset="-122"/>
              </a:rPr>
              <a:t>f</a:t>
            </a:r>
            <a:r>
              <a:rPr lang="zh-CN" altLang="en-US" sz="2000" smtClean="0">
                <a:latin typeface="宋体" panose="02010600030101010101" pitchFamily="2" charset="-122"/>
              </a:rPr>
              <a:t>就可得到相应记录的地址而获取记录，从而免去了</a:t>
            </a:r>
            <a:r>
              <a:rPr lang="en-US" altLang="zh-CN" sz="2000" smtClean="0">
                <a:latin typeface="宋体" panose="02010600030101010101" pitchFamily="2" charset="-122"/>
              </a:rPr>
              <a:t>key</a:t>
            </a:r>
            <a:r>
              <a:rPr lang="zh-CN" altLang="en-US" sz="2000" smtClean="0">
                <a:latin typeface="宋体" panose="02010600030101010101" pitchFamily="2" charset="-122"/>
              </a:rPr>
              <a:t>的比较过程。这个关系</a:t>
            </a:r>
            <a:r>
              <a:rPr lang="en-US" altLang="zh-CN" sz="2000" smtClean="0">
                <a:latin typeface="宋体" panose="02010600030101010101" pitchFamily="2" charset="-122"/>
              </a:rPr>
              <a:t>f</a:t>
            </a:r>
            <a:r>
              <a:rPr lang="zh-CN" altLang="en-US" sz="2000" smtClean="0">
                <a:latin typeface="宋体" panose="02010600030101010101" pitchFamily="2" charset="-122"/>
              </a:rPr>
              <a:t>就是所谓的</a:t>
            </a:r>
            <a:r>
              <a:rPr lang="en-US" altLang="zh-CN" sz="2000" smtClean="0">
                <a:latin typeface="宋体" panose="02010600030101010101" pitchFamily="2" charset="-122"/>
              </a:rPr>
              <a:t>Hash</a:t>
            </a:r>
            <a:r>
              <a:rPr lang="zh-CN" altLang="en-US" sz="2000" smtClean="0">
                <a:latin typeface="宋体" panose="02010600030101010101" pitchFamily="2" charset="-122"/>
              </a:rPr>
              <a:t>函数（或称散列函数、杂凑函数），记为</a:t>
            </a:r>
            <a:r>
              <a:rPr lang="en-US" altLang="zh-CN" sz="2000" smtClean="0">
                <a:latin typeface="宋体" panose="02010600030101010101" pitchFamily="2" charset="-122"/>
              </a:rPr>
              <a:t>H(key)</a:t>
            </a:r>
            <a:r>
              <a:rPr lang="zh-CN" altLang="en-US" sz="2000" smtClean="0">
                <a:latin typeface="宋体" panose="02010600030101010101" pitchFamily="2" charset="-122"/>
              </a:rPr>
              <a:t>。它实际上是一个地址映象函数，其自变量为记录的</a:t>
            </a:r>
            <a:r>
              <a:rPr lang="en-US" altLang="zh-CN" sz="2000" smtClean="0">
                <a:latin typeface="宋体" panose="02010600030101010101" pitchFamily="2" charset="-122"/>
              </a:rPr>
              <a:t>key</a:t>
            </a:r>
            <a:r>
              <a:rPr lang="zh-CN" altLang="en-US" sz="2000" smtClean="0">
                <a:latin typeface="宋体" panose="02010600030101010101" pitchFamily="2" charset="-122"/>
              </a:rPr>
              <a:t>，函数值为记录的存储地址（或称</a:t>
            </a:r>
            <a:r>
              <a:rPr lang="en-US" altLang="zh-CN" sz="2000" smtClean="0">
                <a:latin typeface="宋体" panose="02010600030101010101" pitchFamily="2" charset="-122"/>
              </a:rPr>
              <a:t>Hash</a:t>
            </a:r>
            <a:r>
              <a:rPr lang="zh-CN" altLang="en-US" sz="2000" smtClean="0">
                <a:latin typeface="宋体" panose="02010600030101010101" pitchFamily="2" charset="-122"/>
              </a:rPr>
              <a:t>地址）。</a:t>
            </a:r>
            <a:endParaRPr lang="zh-CN" altLang="en-US" sz="2000" smtClean="0">
              <a:latin typeface="宋体" panose="02010600030101010101" pitchFamily="2" charset="-122"/>
            </a:endParaRPr>
          </a:p>
          <a:p>
            <a:pPr eaLnBrk="1" hangingPunct="1"/>
            <a:r>
              <a:rPr lang="zh-CN" altLang="en-US" sz="2000" smtClean="0">
                <a:solidFill>
                  <a:srgbClr val="000000"/>
                </a:solidFill>
                <a:latin typeface="宋体" panose="02010600030101010101" pitchFamily="2" charset="-122"/>
              </a:rPr>
              <a:t>另外，不同的</a:t>
            </a:r>
            <a:r>
              <a:rPr lang="en-US" altLang="zh-CN" sz="2000" smtClean="0">
                <a:solidFill>
                  <a:srgbClr val="000000"/>
                </a:solidFill>
                <a:latin typeface="宋体" panose="02010600030101010101" pitchFamily="2" charset="-122"/>
              </a:rPr>
              <a:t>key</a:t>
            </a:r>
            <a:r>
              <a:rPr lang="zh-CN" altLang="en-US" sz="2000" smtClean="0">
                <a:solidFill>
                  <a:srgbClr val="000000"/>
                </a:solidFill>
                <a:latin typeface="宋体" panose="02010600030101010101" pitchFamily="2" charset="-122"/>
              </a:rPr>
              <a:t>可能得到同一个</a:t>
            </a:r>
            <a:r>
              <a:rPr lang="en-US" altLang="zh-CN" sz="2000" smtClean="0">
                <a:solidFill>
                  <a:srgbClr val="000000"/>
                </a:solidFill>
                <a:latin typeface="宋体" panose="02010600030101010101" pitchFamily="2" charset="-122"/>
              </a:rPr>
              <a:t>Hash</a:t>
            </a:r>
            <a:r>
              <a:rPr lang="zh-CN" altLang="en-US" sz="2000" smtClean="0">
                <a:solidFill>
                  <a:srgbClr val="000000"/>
                </a:solidFill>
                <a:latin typeface="宋体" panose="02010600030101010101" pitchFamily="2" charset="-122"/>
              </a:rPr>
              <a:t>地址，即当</a:t>
            </a:r>
            <a:r>
              <a:rPr lang="en-US" altLang="zh-CN" sz="2000" smtClean="0">
                <a:solidFill>
                  <a:srgbClr val="000000"/>
                </a:solidFill>
                <a:latin typeface="宋体" panose="02010600030101010101" pitchFamily="2" charset="-122"/>
              </a:rPr>
              <a:t>key</a:t>
            </a:r>
            <a:r>
              <a:rPr lang="en-US" altLang="zh-CN" sz="2000" baseline="-30000" smtClean="0">
                <a:solidFill>
                  <a:srgbClr val="000000"/>
                </a:solidFill>
                <a:latin typeface="宋体" panose="02010600030101010101" pitchFamily="2" charset="-122"/>
              </a:rPr>
              <a:t>l</a:t>
            </a:r>
            <a:r>
              <a:rPr lang="en-US" altLang="zh-CN" sz="2000" smtClean="0">
                <a:solidFill>
                  <a:srgbClr val="000000"/>
                </a:solidFill>
                <a:latin typeface="宋体" panose="02010600030101010101" pitchFamily="2" charset="-122"/>
              </a:rPr>
              <a:t>≠key</a:t>
            </a:r>
            <a:r>
              <a:rPr lang="en-US" altLang="zh-CN" sz="2000" baseline="-30000" smtClean="0">
                <a:solidFill>
                  <a:srgbClr val="000000"/>
                </a:solidFill>
                <a:latin typeface="宋体" panose="02010600030101010101" pitchFamily="2" charset="-122"/>
              </a:rPr>
              <a:t>2</a:t>
            </a:r>
            <a:r>
              <a:rPr lang="zh-CN" altLang="en-US" sz="2000" smtClean="0">
                <a:solidFill>
                  <a:srgbClr val="000000"/>
                </a:solidFill>
                <a:latin typeface="宋体" panose="02010600030101010101" pitchFamily="2" charset="-122"/>
              </a:rPr>
              <a:t>时，可能有</a:t>
            </a:r>
            <a:r>
              <a:rPr lang="en-US" altLang="zh-CN" sz="2000" smtClean="0">
                <a:solidFill>
                  <a:srgbClr val="000000"/>
                </a:solidFill>
                <a:latin typeface="宋体" panose="02010600030101010101" pitchFamily="2" charset="-122"/>
              </a:rPr>
              <a:t>H(key</a:t>
            </a:r>
            <a:r>
              <a:rPr lang="en-US" altLang="zh-CN" sz="2000" baseline="-30000" smtClean="0">
                <a:solidFill>
                  <a:srgbClr val="000000"/>
                </a:solidFill>
                <a:latin typeface="宋体" panose="02010600030101010101" pitchFamily="2" charset="-122"/>
              </a:rPr>
              <a:t>1</a:t>
            </a:r>
            <a:r>
              <a:rPr lang="en-US" altLang="zh-CN" sz="2000" smtClean="0">
                <a:solidFill>
                  <a:srgbClr val="000000"/>
                </a:solidFill>
                <a:latin typeface="宋体" panose="02010600030101010101" pitchFamily="2" charset="-122"/>
              </a:rPr>
              <a:t>)=H(key</a:t>
            </a:r>
            <a:r>
              <a:rPr lang="en-US" altLang="zh-CN" sz="2000" baseline="-30000" smtClean="0">
                <a:solidFill>
                  <a:srgbClr val="000000"/>
                </a:solidFill>
                <a:latin typeface="宋体" panose="02010600030101010101" pitchFamily="2" charset="-122"/>
              </a:rPr>
              <a:t>2</a:t>
            </a:r>
            <a:r>
              <a:rPr lang="en-US" altLang="zh-CN" sz="2000" smtClean="0">
                <a:solidFill>
                  <a:srgbClr val="000000"/>
                </a:solidFill>
                <a:latin typeface="宋体" panose="02010600030101010101" pitchFamily="2" charset="-122"/>
              </a:rPr>
              <a:t>)</a:t>
            </a:r>
            <a:r>
              <a:rPr lang="zh-CN" altLang="en-US" sz="2000" smtClean="0">
                <a:solidFill>
                  <a:srgbClr val="000000"/>
                </a:solidFill>
                <a:latin typeface="宋体" panose="02010600030101010101" pitchFamily="2" charset="-122"/>
              </a:rPr>
              <a:t>，此时称</a:t>
            </a:r>
            <a:r>
              <a:rPr lang="en-US" altLang="zh-CN" sz="2000" smtClean="0">
                <a:solidFill>
                  <a:srgbClr val="000000"/>
                </a:solidFill>
                <a:latin typeface="宋体" panose="02010600030101010101" pitchFamily="2" charset="-122"/>
              </a:rPr>
              <a:t>key</a:t>
            </a:r>
            <a:r>
              <a:rPr lang="en-US" altLang="zh-CN" sz="2000" baseline="-30000" smtClean="0">
                <a:solidFill>
                  <a:srgbClr val="000000"/>
                </a:solidFill>
                <a:latin typeface="宋体" panose="02010600030101010101" pitchFamily="2" charset="-122"/>
              </a:rPr>
              <a:t>1</a:t>
            </a:r>
            <a:r>
              <a:rPr lang="zh-CN" altLang="en-US" sz="2000" smtClean="0">
                <a:solidFill>
                  <a:srgbClr val="000000"/>
                </a:solidFill>
                <a:latin typeface="宋体" panose="02010600030101010101" pitchFamily="2" charset="-122"/>
              </a:rPr>
              <a:t>和</a:t>
            </a:r>
            <a:r>
              <a:rPr lang="en-US" altLang="zh-CN" sz="2000" smtClean="0">
                <a:solidFill>
                  <a:srgbClr val="000000"/>
                </a:solidFill>
                <a:latin typeface="宋体" panose="02010600030101010101" pitchFamily="2" charset="-122"/>
              </a:rPr>
              <a:t>key</a:t>
            </a:r>
            <a:r>
              <a:rPr lang="en-US" altLang="zh-CN" sz="2000" baseline="-30000" smtClean="0">
                <a:solidFill>
                  <a:srgbClr val="000000"/>
                </a:solidFill>
                <a:latin typeface="宋体" panose="02010600030101010101" pitchFamily="2" charset="-122"/>
              </a:rPr>
              <a:t>2</a:t>
            </a:r>
            <a:r>
              <a:rPr lang="zh-CN" altLang="en-US" sz="2000" smtClean="0">
                <a:solidFill>
                  <a:srgbClr val="000000"/>
                </a:solidFill>
                <a:latin typeface="宋体" panose="02010600030101010101" pitchFamily="2" charset="-122"/>
              </a:rPr>
              <a:t>为</a:t>
            </a:r>
            <a:r>
              <a:rPr lang="zh-CN" altLang="en-US" sz="2000" b="1" smtClean="0">
                <a:solidFill>
                  <a:srgbClr val="2A3D7A"/>
                </a:solidFill>
                <a:latin typeface="宋体" panose="02010600030101010101" pitchFamily="2" charset="-122"/>
              </a:rPr>
              <a:t>同义词</a:t>
            </a:r>
            <a:r>
              <a:rPr lang="zh-CN" altLang="en-US" sz="2000" smtClean="0">
                <a:solidFill>
                  <a:srgbClr val="000000"/>
                </a:solidFill>
                <a:latin typeface="宋体" panose="02010600030101010101" pitchFamily="2" charset="-122"/>
              </a:rPr>
              <a:t>。这种现象称为“</a:t>
            </a:r>
            <a:r>
              <a:rPr lang="zh-CN" altLang="en-US" sz="2000" b="1" smtClean="0">
                <a:solidFill>
                  <a:srgbClr val="2A3D7A"/>
                </a:solidFill>
                <a:latin typeface="宋体" panose="02010600030101010101" pitchFamily="2" charset="-122"/>
              </a:rPr>
              <a:t>冲突</a:t>
            </a:r>
            <a:r>
              <a:rPr lang="zh-CN" altLang="en-US" sz="2000" smtClean="0">
                <a:solidFill>
                  <a:srgbClr val="000000"/>
                </a:solidFill>
                <a:latin typeface="宋体" panose="02010600030101010101" pitchFamily="2" charset="-122"/>
              </a:rPr>
              <a:t>”或“碰撞”，因为一个数据单位只可存放一条记录。</a:t>
            </a:r>
            <a:endParaRPr lang="zh-CN" altLang="en-US" sz="2000" smtClean="0">
              <a:solidFill>
                <a:srgbClr val="000000"/>
              </a:solidFill>
              <a:latin typeface="宋体" panose="02010600030101010101" pitchFamily="2" charset="-122"/>
            </a:endParaRPr>
          </a:p>
          <a:p>
            <a:pPr eaLnBrk="1" hangingPunct="1"/>
            <a:r>
              <a:rPr lang="zh-CN" altLang="en-US" sz="2000" smtClean="0">
                <a:latin typeface="宋体" panose="02010600030101010101" pitchFamily="2" charset="-122"/>
              </a:rPr>
              <a:t>一般，选取</a:t>
            </a:r>
            <a:r>
              <a:rPr lang="en-US" altLang="zh-CN" sz="2000" smtClean="0">
                <a:latin typeface="宋体" panose="02010600030101010101" pitchFamily="2" charset="-122"/>
              </a:rPr>
              <a:t>Hash</a:t>
            </a:r>
            <a:r>
              <a:rPr lang="zh-CN" altLang="en-US" sz="2000" smtClean="0">
                <a:latin typeface="宋体" panose="02010600030101010101" pitchFamily="2" charset="-122"/>
              </a:rPr>
              <a:t>函数只能做到使冲突尽可能少，却不能完全避免。这就要求在出现冲突之后，寻求适当的方法来解决冲突记录的存放问题。</a:t>
            </a:r>
            <a:endParaRPr lang="zh-CN" altLang="en-US" sz="2000" smtClean="0">
              <a:solidFill>
                <a:srgbClr val="000000"/>
              </a:solidFill>
              <a:latin typeface="宋体" panose="02010600030101010101" pitchFamily="2" charset="-122"/>
            </a:endParaRPr>
          </a:p>
          <a:p>
            <a:pPr eaLnBrk="1" hangingPunct="1"/>
            <a:endParaRPr lang="en-US" altLang="zh-CN" sz="2000" smtClean="0">
              <a:latin typeface="宋体" panose="02010600030101010101" pitchFamily="2" charset="-122"/>
            </a:endParaRPr>
          </a:p>
        </p:txBody>
      </p:sp>
      <p:sp>
        <p:nvSpPr>
          <p:cNvPr id="3" name="灯片编号占位符 2"/>
          <p:cNvSpPr>
            <a:spLocks noGrp="1"/>
          </p:cNvSpPr>
          <p:nvPr>
            <p:ph type="sldNum" sz="quarter" idx="12"/>
          </p:nvPr>
        </p:nvSpPr>
        <p:spPr/>
        <p:txBody>
          <a:bodyPr/>
          <a:lstStyle/>
          <a:p>
            <a:pPr>
              <a:defRPr/>
            </a:pPr>
            <a:fld id="{5F65006C-058E-498C-89AA-B1C754AF67E0}" type="slidenum">
              <a:rPr lang="en-US" altLang="zh-CN" smtClean="0"/>
            </a:fld>
            <a:endParaRPr lang="en-US" altLang="zh-CN"/>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1" name="Rectangle 3"/>
          <p:cNvSpPr>
            <a:spLocks noGrp="1"/>
          </p:cNvSpPr>
          <p:nvPr>
            <p:ph type="body" idx="1"/>
          </p:nvPr>
        </p:nvSpPr>
        <p:spPr/>
        <p:txBody>
          <a:bodyPr/>
          <a:lstStyle/>
          <a:p>
            <a:pPr eaLnBrk="1" hangingPunct="1"/>
            <a:r>
              <a:rPr lang="zh-CN" altLang="en-US" sz="2000" smtClean="0">
                <a:latin typeface="宋体" panose="02010600030101010101" pitchFamily="2" charset="-122"/>
              </a:rPr>
              <a:t>例</a:t>
            </a:r>
            <a:r>
              <a:rPr lang="en-US" altLang="zh-CN" sz="2000" smtClean="0">
                <a:latin typeface="宋体" panose="02010600030101010101" pitchFamily="2" charset="-122"/>
              </a:rPr>
              <a:t>3 </a:t>
            </a:r>
            <a:r>
              <a:rPr lang="zh-CN" altLang="en-US" sz="2000" smtClean="0">
                <a:latin typeface="宋体" panose="02010600030101010101" pitchFamily="2" charset="-122"/>
              </a:rPr>
              <a:t>设记录的</a:t>
            </a:r>
            <a:r>
              <a:rPr lang="en-US" altLang="zh-CN" sz="2000" smtClean="0">
                <a:latin typeface="宋体" panose="02010600030101010101" pitchFamily="2" charset="-122"/>
              </a:rPr>
              <a:t>key</a:t>
            </a:r>
            <a:r>
              <a:rPr lang="zh-CN" altLang="en-US" sz="2000" smtClean="0">
                <a:latin typeface="宋体" panose="02010600030101010101" pitchFamily="2" charset="-122"/>
              </a:rPr>
              <a:t>集合为</a:t>
            </a:r>
            <a:r>
              <a:rPr lang="en-US" altLang="zh-CN" sz="2000" smtClean="0">
                <a:latin typeface="宋体" panose="02010600030101010101" pitchFamily="2" charset="-122"/>
              </a:rPr>
              <a:t>C</a:t>
            </a:r>
            <a:r>
              <a:rPr lang="zh-CN" altLang="en-US" sz="2000" smtClean="0">
                <a:latin typeface="宋体" panose="02010600030101010101" pitchFamily="2" charset="-122"/>
              </a:rPr>
              <a:t>语言的一些保留字，即</a:t>
            </a:r>
            <a:r>
              <a:rPr lang="en-US" altLang="zh-CN" sz="2000" smtClean="0">
                <a:latin typeface="宋体" panose="02010600030101010101" pitchFamily="2" charset="-122"/>
              </a:rPr>
              <a:t>k={case</a:t>
            </a:r>
            <a:r>
              <a:rPr lang="zh-CN" altLang="en-US" sz="2000" smtClean="0">
                <a:latin typeface="宋体" panose="02010600030101010101" pitchFamily="2" charset="-122"/>
              </a:rPr>
              <a:t>、</a:t>
            </a:r>
            <a:r>
              <a:rPr lang="en-US" altLang="zh-CN" sz="2000" smtClean="0">
                <a:latin typeface="宋体" panose="02010600030101010101" pitchFamily="2" charset="-122"/>
              </a:rPr>
              <a:t>char</a:t>
            </a:r>
            <a:r>
              <a:rPr lang="zh-CN" altLang="en-US" sz="2000" smtClean="0">
                <a:latin typeface="宋体" panose="02010600030101010101" pitchFamily="2" charset="-122"/>
              </a:rPr>
              <a:t>、</a:t>
            </a:r>
            <a:r>
              <a:rPr lang="en-US" altLang="zh-CN" sz="2000" smtClean="0">
                <a:latin typeface="宋体" panose="02010600030101010101" pitchFamily="2" charset="-122"/>
              </a:rPr>
              <a:t>float</a:t>
            </a:r>
            <a:r>
              <a:rPr lang="zh-CN" altLang="en-US" sz="2000" smtClean="0">
                <a:latin typeface="宋体" panose="02010600030101010101" pitchFamily="2" charset="-122"/>
              </a:rPr>
              <a:t>、</a:t>
            </a:r>
            <a:r>
              <a:rPr lang="en-US" altLang="zh-CN" sz="2000" smtClean="0">
                <a:latin typeface="宋体" panose="02010600030101010101" pitchFamily="2" charset="-122"/>
              </a:rPr>
              <a:t>for</a:t>
            </a:r>
            <a:r>
              <a:rPr lang="zh-CN" altLang="en-US" sz="2000" smtClean="0">
                <a:latin typeface="宋体" panose="02010600030101010101" pitchFamily="2" charset="-122"/>
              </a:rPr>
              <a:t>、</a:t>
            </a:r>
            <a:r>
              <a:rPr lang="en-US" altLang="zh-CN" sz="2000" smtClean="0">
                <a:latin typeface="宋体" panose="02010600030101010101" pitchFamily="2" charset="-122"/>
              </a:rPr>
              <a:t>int</a:t>
            </a:r>
            <a:r>
              <a:rPr lang="zh-CN" altLang="en-US" sz="2000" smtClean="0">
                <a:latin typeface="宋体" panose="02010600030101010101" pitchFamily="2" charset="-122"/>
              </a:rPr>
              <a:t>、</a:t>
            </a:r>
            <a:r>
              <a:rPr lang="en-US" altLang="zh-CN" sz="2000" smtClean="0">
                <a:latin typeface="宋体" panose="02010600030101010101" pitchFamily="2" charset="-122"/>
              </a:rPr>
              <a:t>while</a:t>
            </a:r>
            <a:r>
              <a:rPr lang="zh-CN" altLang="en-US" sz="2000" smtClean="0">
                <a:latin typeface="宋体" panose="02010600030101010101" pitchFamily="2" charset="-122"/>
              </a:rPr>
              <a:t>、</a:t>
            </a:r>
            <a:r>
              <a:rPr lang="en-US" altLang="zh-CN" sz="2000" smtClean="0">
                <a:latin typeface="宋体" panose="02010600030101010101" pitchFamily="2" charset="-122"/>
              </a:rPr>
              <a:t>struct</a:t>
            </a:r>
            <a:r>
              <a:rPr lang="zh-CN" altLang="en-US" sz="2000" smtClean="0">
                <a:latin typeface="宋体" panose="02010600030101010101" pitchFamily="2" charset="-122"/>
              </a:rPr>
              <a:t>、</a:t>
            </a:r>
            <a:r>
              <a:rPr lang="en-US" altLang="zh-CN" sz="2000" smtClean="0">
                <a:latin typeface="宋体" panose="02010600030101010101" pitchFamily="2" charset="-122"/>
              </a:rPr>
              <a:t>typedef</a:t>
            </a:r>
            <a:r>
              <a:rPr lang="zh-CN" altLang="en-US" sz="2000" smtClean="0">
                <a:latin typeface="宋体" panose="02010600030101010101" pitchFamily="2" charset="-122"/>
              </a:rPr>
              <a:t>、</a:t>
            </a:r>
            <a:r>
              <a:rPr lang="en-US" altLang="zh-CN" sz="2000" smtClean="0">
                <a:latin typeface="宋体" panose="02010600030101010101" pitchFamily="2" charset="-122"/>
              </a:rPr>
              <a:t>union</a:t>
            </a:r>
            <a:r>
              <a:rPr lang="zh-CN" altLang="en-US" sz="2000" smtClean="0">
                <a:latin typeface="宋体" panose="02010600030101010101" pitchFamily="2" charset="-122"/>
              </a:rPr>
              <a:t>、</a:t>
            </a:r>
            <a:r>
              <a:rPr lang="en-US" altLang="zh-CN" sz="2000" smtClean="0">
                <a:latin typeface="宋体" panose="02010600030101010101" pitchFamily="2" charset="-122"/>
              </a:rPr>
              <a:t>goto</a:t>
            </a:r>
            <a:r>
              <a:rPr lang="zh-CN" altLang="en-US" sz="2000" smtClean="0">
                <a:latin typeface="宋体" panose="02010600030101010101" pitchFamily="2" charset="-122"/>
              </a:rPr>
              <a:t>、</a:t>
            </a:r>
            <a:r>
              <a:rPr lang="en-US" altLang="zh-CN" sz="2000" smtClean="0">
                <a:latin typeface="宋体" panose="02010600030101010101" pitchFamily="2" charset="-122"/>
              </a:rPr>
              <a:t>viod</a:t>
            </a:r>
            <a:r>
              <a:rPr lang="zh-CN" altLang="en-US" sz="2000" smtClean="0">
                <a:latin typeface="宋体" panose="02010600030101010101" pitchFamily="2" charset="-122"/>
              </a:rPr>
              <a:t>、</a:t>
            </a:r>
            <a:r>
              <a:rPr lang="en-US" altLang="zh-CN" sz="2000" smtClean="0">
                <a:latin typeface="宋体" panose="02010600030101010101" pitchFamily="2" charset="-122"/>
              </a:rPr>
              <a:t>return</a:t>
            </a:r>
            <a:r>
              <a:rPr lang="zh-CN" altLang="en-US" sz="2000" smtClean="0">
                <a:latin typeface="宋体" panose="02010600030101010101" pitchFamily="2" charset="-122"/>
              </a:rPr>
              <a:t>、</a:t>
            </a:r>
            <a:r>
              <a:rPr lang="en-US" altLang="zh-CN" sz="2000" smtClean="0">
                <a:latin typeface="宋体" panose="02010600030101010101" pitchFamily="2" charset="-122"/>
              </a:rPr>
              <a:t>switch</a:t>
            </a:r>
            <a:r>
              <a:rPr lang="zh-CN" altLang="en-US" sz="2000" smtClean="0">
                <a:latin typeface="宋体" panose="02010600030101010101" pitchFamily="2" charset="-122"/>
              </a:rPr>
              <a:t>、</a:t>
            </a:r>
            <a:r>
              <a:rPr lang="en-US" altLang="zh-CN" sz="2000" smtClean="0">
                <a:latin typeface="宋体" panose="02010600030101010101" pitchFamily="2" charset="-122"/>
              </a:rPr>
              <a:t>if</a:t>
            </a:r>
            <a:r>
              <a:rPr lang="zh-CN" altLang="en-US" sz="2000" smtClean="0">
                <a:latin typeface="宋体" panose="02010600030101010101" pitchFamily="2" charset="-122"/>
              </a:rPr>
              <a:t>、</a:t>
            </a:r>
            <a:r>
              <a:rPr lang="en-US" altLang="zh-CN" sz="2000" smtClean="0">
                <a:latin typeface="宋体" panose="02010600030101010101" pitchFamily="2" charset="-122"/>
              </a:rPr>
              <a:t>break</a:t>
            </a:r>
            <a:r>
              <a:rPr lang="zh-CN" altLang="en-US" sz="2000" smtClean="0">
                <a:latin typeface="宋体" panose="02010600030101010101" pitchFamily="2" charset="-122"/>
              </a:rPr>
              <a:t>、</a:t>
            </a:r>
            <a:r>
              <a:rPr lang="en-US" altLang="zh-CN" sz="2000" smtClean="0">
                <a:latin typeface="宋体" panose="02010600030101010101" pitchFamily="2" charset="-122"/>
              </a:rPr>
              <a:t>continue</a:t>
            </a:r>
            <a:r>
              <a:rPr lang="zh-CN" altLang="en-US" sz="2000" smtClean="0">
                <a:latin typeface="宋体" panose="02010600030101010101" pitchFamily="2" charset="-122"/>
              </a:rPr>
              <a:t>、</a:t>
            </a:r>
            <a:r>
              <a:rPr lang="en-US" altLang="zh-CN" sz="2000" smtClean="0">
                <a:latin typeface="宋体" panose="02010600030101010101" pitchFamily="2" charset="-122"/>
              </a:rPr>
              <a:t>else}</a:t>
            </a:r>
            <a:r>
              <a:rPr lang="zh-CN" altLang="en-US" sz="2000" smtClean="0">
                <a:latin typeface="宋体" panose="02010600030101010101" pitchFamily="2" charset="-122"/>
              </a:rPr>
              <a:t>，构造关于</a:t>
            </a:r>
            <a:r>
              <a:rPr lang="en-US" altLang="zh-CN" sz="2000" smtClean="0">
                <a:latin typeface="宋体" panose="02010600030101010101" pitchFamily="2" charset="-122"/>
              </a:rPr>
              <a:t>k</a:t>
            </a:r>
            <a:r>
              <a:rPr lang="zh-CN" altLang="en-US" sz="2000" smtClean="0">
                <a:latin typeface="宋体" panose="02010600030101010101" pitchFamily="2" charset="-122"/>
              </a:rPr>
              <a:t>的</a:t>
            </a:r>
            <a:r>
              <a:rPr lang="en-US" altLang="zh-CN" sz="2000" smtClean="0">
                <a:latin typeface="宋体" panose="02010600030101010101" pitchFamily="2" charset="-122"/>
              </a:rPr>
              <a:t>Hash</a:t>
            </a:r>
            <a:r>
              <a:rPr lang="zh-CN" altLang="en-US" sz="2000" smtClean="0">
                <a:latin typeface="宋体" panose="02010600030101010101" pitchFamily="2" charset="-122"/>
              </a:rPr>
              <a:t>表时，可按不同的方法选取</a:t>
            </a:r>
            <a:r>
              <a:rPr lang="en-US" altLang="zh-CN" sz="2000" smtClean="0">
                <a:latin typeface="宋体" panose="02010600030101010101" pitchFamily="2" charset="-122"/>
              </a:rPr>
              <a:t>H(key)</a:t>
            </a:r>
            <a:r>
              <a:rPr lang="zh-CN" altLang="en-US" sz="2000" smtClean="0">
                <a:latin typeface="宋体" panose="02010600030101010101" pitchFamily="2" charset="-122"/>
              </a:rPr>
              <a:t>。</a:t>
            </a:r>
            <a:endParaRPr lang="zh-CN" altLang="en-US" sz="2000" smtClean="0">
              <a:latin typeface="宋体" panose="02010600030101010101" pitchFamily="2" charset="-122"/>
            </a:endParaRPr>
          </a:p>
          <a:p>
            <a:pPr eaLnBrk="1" hangingPunct="1"/>
            <a:r>
              <a:rPr lang="zh-CN" altLang="en-US" sz="2000" smtClean="0">
                <a:latin typeface="宋体" panose="02010600030101010101" pitchFamily="2" charset="-122"/>
              </a:rPr>
              <a:t>（</a:t>
            </a:r>
            <a:r>
              <a:rPr lang="en-US" altLang="zh-CN" sz="2000" smtClean="0">
                <a:latin typeface="宋体" panose="02010600030101010101" pitchFamily="2" charset="-122"/>
              </a:rPr>
              <a:t>1</a:t>
            </a:r>
            <a:r>
              <a:rPr lang="zh-CN" altLang="en-US" sz="2000" smtClean="0">
                <a:latin typeface="宋体" panose="02010600030101010101" pitchFamily="2" charset="-122"/>
              </a:rPr>
              <a:t>）令</a:t>
            </a:r>
            <a:r>
              <a:rPr lang="en-US" altLang="zh-CN" sz="2000" smtClean="0">
                <a:latin typeface="宋体" panose="02010600030101010101" pitchFamily="2" charset="-122"/>
              </a:rPr>
              <a:t>H</a:t>
            </a:r>
            <a:r>
              <a:rPr lang="en-US" altLang="zh-CN" sz="2000" baseline="-25000" smtClean="0">
                <a:latin typeface="宋体" panose="02010600030101010101" pitchFamily="2" charset="-122"/>
              </a:rPr>
              <a:t>1</a:t>
            </a:r>
            <a:r>
              <a:rPr lang="en-US" altLang="zh-CN" sz="2000" smtClean="0">
                <a:latin typeface="宋体" panose="02010600030101010101" pitchFamily="2" charset="-122"/>
              </a:rPr>
              <a:t>(key)=key[0]-‘a’</a:t>
            </a:r>
            <a:r>
              <a:rPr lang="zh-CN" altLang="en-US" sz="2000" smtClean="0">
                <a:latin typeface="宋体" panose="02010600030101010101" pitchFamily="2" charset="-122"/>
              </a:rPr>
              <a:t>，其中</a:t>
            </a:r>
            <a:r>
              <a:rPr lang="en-US" altLang="zh-CN" sz="2000" smtClean="0">
                <a:latin typeface="宋体" panose="02010600030101010101" pitchFamily="2" charset="-122"/>
              </a:rPr>
              <a:t>key[0]</a:t>
            </a:r>
            <a:r>
              <a:rPr lang="zh-CN" altLang="en-US" sz="2000" smtClean="0">
                <a:latin typeface="宋体" panose="02010600030101010101" pitchFamily="2" charset="-122"/>
              </a:rPr>
              <a:t>为</a:t>
            </a:r>
            <a:r>
              <a:rPr lang="en-US" altLang="zh-CN" sz="2000" smtClean="0">
                <a:latin typeface="宋体" panose="02010600030101010101" pitchFamily="2" charset="-122"/>
              </a:rPr>
              <a:t>key</a:t>
            </a:r>
            <a:r>
              <a:rPr lang="zh-CN" altLang="en-US" sz="2000" smtClean="0">
                <a:latin typeface="宋体" panose="02010600030101010101" pitchFamily="2" charset="-122"/>
              </a:rPr>
              <a:t>的第一个字符。显然这样选取的</a:t>
            </a:r>
            <a:r>
              <a:rPr lang="en-US" altLang="zh-CN" sz="2000" smtClean="0">
                <a:latin typeface="宋体" panose="02010600030101010101" pitchFamily="2" charset="-122"/>
              </a:rPr>
              <a:t>Hash</a:t>
            </a:r>
            <a:r>
              <a:rPr lang="zh-CN" altLang="en-US" sz="2000" smtClean="0">
                <a:latin typeface="宋体" panose="02010600030101010101" pitchFamily="2" charset="-122"/>
              </a:rPr>
              <a:t>函数冲突现象频繁。如：</a:t>
            </a:r>
            <a:r>
              <a:rPr lang="en-US" altLang="zh-CN" sz="2000" smtClean="0">
                <a:latin typeface="宋体" panose="02010600030101010101" pitchFamily="2" charset="-122"/>
              </a:rPr>
              <a:t>H1(float)=H1(for)=‘f’-‘a’=5</a:t>
            </a:r>
            <a:r>
              <a:rPr lang="zh-CN" altLang="en-US" sz="2000" smtClean="0">
                <a:latin typeface="宋体" panose="02010600030101010101" pitchFamily="2" charset="-122"/>
              </a:rPr>
              <a:t>。解决冲突的方法之一是为“</a:t>
            </a:r>
            <a:r>
              <a:rPr lang="en-US" altLang="zh-CN" sz="2000" smtClean="0">
                <a:latin typeface="宋体" panose="02010600030101010101" pitchFamily="2" charset="-122"/>
              </a:rPr>
              <a:t>for”</a:t>
            </a:r>
            <a:r>
              <a:rPr lang="zh-CN" altLang="en-US" sz="2000" smtClean="0">
                <a:latin typeface="宋体" panose="02010600030101010101" pitchFamily="2" charset="-122"/>
              </a:rPr>
              <a:t>寻求另一个有效位置。</a:t>
            </a:r>
            <a:endParaRPr lang="zh-CN" altLang="en-US" sz="2000" smtClean="0">
              <a:latin typeface="宋体" panose="02010600030101010101" pitchFamily="2" charset="-122"/>
            </a:endParaRPr>
          </a:p>
          <a:p>
            <a:pPr eaLnBrk="1" hangingPunct="1"/>
            <a:r>
              <a:rPr lang="zh-CN" altLang="en-US" sz="2000" smtClean="0">
                <a:latin typeface="宋体" panose="02010600030101010101" pitchFamily="2" charset="-122"/>
              </a:rPr>
              <a:t>（</a:t>
            </a:r>
            <a:r>
              <a:rPr lang="en-US" altLang="zh-CN" sz="2000" smtClean="0">
                <a:latin typeface="宋体" panose="02010600030101010101" pitchFamily="2" charset="-122"/>
              </a:rPr>
              <a:t>2</a:t>
            </a:r>
            <a:r>
              <a:rPr lang="zh-CN" altLang="en-US" sz="2000" smtClean="0">
                <a:latin typeface="宋体" panose="02010600030101010101" pitchFamily="2" charset="-122"/>
              </a:rPr>
              <a:t>）令</a:t>
            </a:r>
            <a:r>
              <a:rPr lang="en-US" altLang="zh-CN" sz="2000" smtClean="0">
                <a:latin typeface="宋体" panose="02010600030101010101" pitchFamily="2" charset="-122"/>
              </a:rPr>
              <a:t>H</a:t>
            </a:r>
            <a:r>
              <a:rPr lang="en-US" altLang="zh-CN" sz="2000" baseline="-25000" smtClean="0">
                <a:latin typeface="宋体" panose="02010600030101010101" pitchFamily="2" charset="-122"/>
              </a:rPr>
              <a:t>2</a:t>
            </a:r>
            <a:r>
              <a:rPr lang="en-US" altLang="zh-CN" sz="2000" smtClean="0">
                <a:latin typeface="宋体" panose="02010600030101010101" pitchFamily="2" charset="-122"/>
              </a:rPr>
              <a:t>(key)=(key[0]+key[i-l]-2*‘a’)/2</a:t>
            </a:r>
            <a:r>
              <a:rPr lang="zh-CN" altLang="en-US" sz="2000" smtClean="0">
                <a:latin typeface="宋体" panose="02010600030101010101" pitchFamily="2" charset="-122"/>
              </a:rPr>
              <a:t>。其中</a:t>
            </a:r>
            <a:r>
              <a:rPr lang="en-US" altLang="zh-CN" sz="2000" smtClean="0">
                <a:latin typeface="宋体" panose="02010600030101010101" pitchFamily="2" charset="-122"/>
              </a:rPr>
              <a:t>key[i-l]</a:t>
            </a:r>
            <a:r>
              <a:rPr lang="zh-CN" altLang="en-US" sz="2000" smtClean="0">
                <a:latin typeface="宋体" panose="02010600030101010101" pitchFamily="2" charset="-122"/>
              </a:rPr>
              <a:t>为</a:t>
            </a:r>
            <a:r>
              <a:rPr lang="en-US" altLang="zh-CN" sz="2000" smtClean="0">
                <a:latin typeface="宋体" panose="02010600030101010101" pitchFamily="2" charset="-122"/>
              </a:rPr>
              <a:t>key</a:t>
            </a:r>
            <a:r>
              <a:rPr lang="zh-CN" altLang="en-US" sz="2000" smtClean="0">
                <a:latin typeface="宋体" panose="02010600030101010101" pitchFamily="2" charset="-122"/>
              </a:rPr>
              <a:t>的最后一个字符。如：</a:t>
            </a:r>
            <a:r>
              <a:rPr lang="en-US" altLang="zh-CN" sz="2000" smtClean="0">
                <a:latin typeface="宋体" panose="02010600030101010101" pitchFamily="2" charset="-122"/>
              </a:rPr>
              <a:t>H</a:t>
            </a:r>
            <a:r>
              <a:rPr lang="en-US" altLang="zh-CN" sz="2000" baseline="-25000" smtClean="0">
                <a:latin typeface="宋体" panose="02010600030101010101" pitchFamily="2" charset="-122"/>
              </a:rPr>
              <a:t>2</a:t>
            </a:r>
            <a:r>
              <a:rPr lang="en-US" altLang="zh-CN" sz="2000" smtClean="0">
                <a:latin typeface="宋体" panose="02010600030101010101" pitchFamily="2" charset="-122"/>
              </a:rPr>
              <a:t>(float)=(‘f’+‘t’-2*‘a’)/2=12</a:t>
            </a:r>
            <a:r>
              <a:rPr lang="zh-CN" altLang="en-US" sz="2000" smtClean="0">
                <a:latin typeface="宋体" panose="02010600030101010101" pitchFamily="2" charset="-122"/>
              </a:rPr>
              <a:t>，</a:t>
            </a:r>
            <a:r>
              <a:rPr lang="en-US" altLang="zh-CN" sz="2000" smtClean="0">
                <a:latin typeface="宋体" panose="02010600030101010101" pitchFamily="2" charset="-122"/>
              </a:rPr>
              <a:t>H</a:t>
            </a:r>
            <a:r>
              <a:rPr lang="en-US" altLang="zh-CN" sz="2000" baseline="-25000" smtClean="0">
                <a:latin typeface="宋体" panose="02010600030101010101" pitchFamily="2" charset="-122"/>
              </a:rPr>
              <a:t>2</a:t>
            </a:r>
            <a:r>
              <a:rPr lang="en-US" altLang="zh-CN" sz="2000" smtClean="0">
                <a:latin typeface="宋体" panose="02010600030101010101" pitchFamily="2" charset="-122"/>
              </a:rPr>
              <a:t>(for)=(‘f’+‘r’-2*‘a’)/2=11</a:t>
            </a:r>
            <a:r>
              <a:rPr lang="zh-CN" altLang="en-US" sz="2000" smtClean="0">
                <a:latin typeface="宋体" panose="02010600030101010101" pitchFamily="2" charset="-122"/>
              </a:rPr>
              <a:t>，从而消除了一些冲突的发生，但仍无法完全避免，如：</a:t>
            </a:r>
            <a:r>
              <a:rPr lang="en-US" altLang="zh-CN" sz="2000" smtClean="0">
                <a:latin typeface="宋体" panose="02010600030101010101" pitchFamily="2" charset="-122"/>
              </a:rPr>
              <a:t>H</a:t>
            </a:r>
            <a:r>
              <a:rPr lang="en-US" altLang="zh-CN" sz="2000" baseline="-25000" smtClean="0">
                <a:latin typeface="宋体" panose="02010600030101010101" pitchFamily="2" charset="-122"/>
              </a:rPr>
              <a:t>2</a:t>
            </a:r>
            <a:r>
              <a:rPr lang="en-US" altLang="zh-CN" sz="2000" smtClean="0">
                <a:latin typeface="宋体" panose="02010600030101010101" pitchFamily="2" charset="-122"/>
              </a:rPr>
              <a:t>(case)=H</a:t>
            </a:r>
            <a:r>
              <a:rPr lang="en-US" altLang="zh-CN" sz="2000" baseline="-25000" smtClean="0">
                <a:latin typeface="宋体" panose="02010600030101010101" pitchFamily="2" charset="-122"/>
              </a:rPr>
              <a:t>2</a:t>
            </a:r>
            <a:r>
              <a:rPr lang="en-US" altLang="zh-CN" sz="2000" smtClean="0">
                <a:latin typeface="宋体" panose="02010600030101010101" pitchFamily="2" charset="-122"/>
              </a:rPr>
              <a:t>(continue)</a:t>
            </a:r>
            <a:r>
              <a:rPr lang="zh-CN" altLang="en-US" sz="2000" smtClean="0">
                <a:latin typeface="宋体" panose="02010600030101010101" pitchFamily="2" charset="-122"/>
              </a:rPr>
              <a:t>。</a:t>
            </a:r>
            <a:endParaRPr lang="zh-CN" altLang="en-US" sz="2000" smtClean="0">
              <a:latin typeface="宋体" panose="02010600030101010101" pitchFamily="2" charset="-122"/>
            </a:endParaRPr>
          </a:p>
          <a:p>
            <a:pPr eaLnBrk="1" hangingPunct="1"/>
            <a:r>
              <a:rPr lang="zh-CN" altLang="en-US" sz="2000" smtClean="0">
                <a:latin typeface="宋体" panose="02010600030101010101" pitchFamily="2" charset="-122"/>
              </a:rPr>
              <a:t>    </a:t>
            </a:r>
            <a:endParaRPr lang="zh-CN" altLang="en-US" sz="2000" smtClean="0">
              <a:latin typeface="宋体" panose="02010600030101010101" pitchFamily="2" charset="-122"/>
            </a:endParaRPr>
          </a:p>
        </p:txBody>
      </p:sp>
      <p:sp>
        <p:nvSpPr>
          <p:cNvPr id="3" name="灯片编号占位符 2"/>
          <p:cNvSpPr>
            <a:spLocks noGrp="1"/>
          </p:cNvSpPr>
          <p:nvPr>
            <p:ph type="sldNum" sz="quarter" idx="12"/>
          </p:nvPr>
        </p:nvSpPr>
        <p:spPr/>
        <p:txBody>
          <a:bodyPr/>
          <a:lstStyle/>
          <a:p>
            <a:pPr>
              <a:defRPr/>
            </a:pPr>
            <a:fld id="{4C7182AF-A7D1-4858-B23F-DC7F6F5A8235}" type="slidenum">
              <a:rPr lang="en-US" altLang="zh-CN" smtClean="0"/>
            </a:fld>
            <a:endParaRPr lang="en-US" altLang="zh-CN"/>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5" name="Rectangle 3"/>
          <p:cNvSpPr>
            <a:spLocks noGrp="1"/>
          </p:cNvSpPr>
          <p:nvPr>
            <p:ph type="body" idx="1"/>
          </p:nvPr>
        </p:nvSpPr>
        <p:spPr/>
        <p:txBody>
          <a:bodyPr/>
          <a:lstStyle/>
          <a:p>
            <a:pPr eaLnBrk="1" hangingPunct="1"/>
            <a:r>
              <a:rPr lang="zh-CN" altLang="en-US" sz="1800" smtClean="0">
                <a:latin typeface="宋体" panose="02010600030101010101" pitchFamily="2" charset="-122"/>
              </a:rPr>
              <a:t>综上所述，对</a:t>
            </a:r>
            <a:r>
              <a:rPr lang="en-US" altLang="zh-CN" sz="1800" smtClean="0">
                <a:latin typeface="宋体" panose="02010600030101010101" pitchFamily="2" charset="-122"/>
              </a:rPr>
              <a:t>Hash</a:t>
            </a:r>
            <a:r>
              <a:rPr lang="zh-CN" altLang="en-US" sz="1800" smtClean="0">
                <a:latin typeface="宋体" panose="02010600030101010101" pitchFamily="2" charset="-122"/>
              </a:rPr>
              <a:t>表的含义描述如下：</a:t>
            </a:r>
            <a:endParaRPr lang="zh-CN" altLang="en-US" sz="1800" smtClean="0">
              <a:latin typeface="宋体" panose="02010600030101010101" pitchFamily="2" charset="-122"/>
            </a:endParaRPr>
          </a:p>
          <a:p>
            <a:pPr eaLnBrk="1" hangingPunct="1"/>
            <a:r>
              <a:rPr lang="zh-CN" altLang="en-US" sz="1800" smtClean="0">
                <a:latin typeface="宋体" panose="02010600030101010101" pitchFamily="2" charset="-122"/>
              </a:rPr>
              <a:t>	根据选取的</a:t>
            </a:r>
            <a:r>
              <a:rPr lang="en-US" altLang="zh-CN" sz="1800" smtClean="0">
                <a:latin typeface="宋体" panose="02010600030101010101" pitchFamily="2" charset="-122"/>
              </a:rPr>
              <a:t>Hash</a:t>
            </a:r>
            <a:r>
              <a:rPr lang="zh-CN" altLang="en-US" sz="1800" smtClean="0">
                <a:latin typeface="宋体" panose="02010600030101010101" pitchFamily="2" charset="-122"/>
              </a:rPr>
              <a:t>函数</a:t>
            </a:r>
            <a:r>
              <a:rPr lang="en-US" altLang="zh-CN" sz="1800" smtClean="0">
                <a:latin typeface="宋体" panose="02010600030101010101" pitchFamily="2" charset="-122"/>
              </a:rPr>
              <a:t>H(key)</a:t>
            </a:r>
            <a:r>
              <a:rPr lang="zh-CN" altLang="en-US" sz="1800" smtClean="0">
                <a:latin typeface="宋体" panose="02010600030101010101" pitchFamily="2" charset="-122"/>
              </a:rPr>
              <a:t>和处理冲突的方法，将一组记录</a:t>
            </a:r>
            <a:r>
              <a:rPr lang="en-US" altLang="zh-CN" sz="1800" smtClean="0">
                <a:latin typeface="宋体" panose="02010600030101010101" pitchFamily="2" charset="-122"/>
              </a:rPr>
              <a:t>(R</a:t>
            </a:r>
            <a:r>
              <a:rPr lang="en-US" altLang="zh-CN" sz="1800" baseline="-25000" smtClean="0">
                <a:latin typeface="宋体" panose="02010600030101010101" pitchFamily="2" charset="-122"/>
              </a:rPr>
              <a:t>1</a:t>
            </a:r>
            <a:r>
              <a:rPr lang="en-US" altLang="zh-CN" sz="1800" smtClean="0">
                <a:latin typeface="宋体" panose="02010600030101010101" pitchFamily="2" charset="-122"/>
              </a:rPr>
              <a:t> R</a:t>
            </a:r>
            <a:r>
              <a:rPr lang="en-US" altLang="zh-CN" sz="1800" baseline="-25000" smtClean="0">
                <a:latin typeface="宋体" panose="02010600030101010101" pitchFamily="2" charset="-122"/>
              </a:rPr>
              <a:t>2</a:t>
            </a:r>
            <a:r>
              <a:rPr lang="en-US" altLang="zh-CN" sz="1800" smtClean="0">
                <a:latin typeface="宋体" panose="02010600030101010101" pitchFamily="2" charset="-122"/>
              </a:rPr>
              <a:t>……R</a:t>
            </a:r>
            <a:r>
              <a:rPr lang="en-US" altLang="zh-CN" sz="1800" baseline="-25000" smtClean="0">
                <a:latin typeface="宋体" panose="02010600030101010101" pitchFamily="2" charset="-122"/>
              </a:rPr>
              <a:t>n</a:t>
            </a:r>
            <a:r>
              <a:rPr lang="en-US" altLang="zh-CN" sz="1800" smtClean="0">
                <a:latin typeface="宋体" panose="02010600030101010101" pitchFamily="2" charset="-122"/>
              </a:rPr>
              <a:t>)</a:t>
            </a:r>
            <a:r>
              <a:rPr lang="zh-CN" altLang="en-US" sz="1800" smtClean="0">
                <a:latin typeface="宋体" panose="02010600030101010101" pitchFamily="2" charset="-122"/>
              </a:rPr>
              <a:t>映象到记录的存储空间，所得到的记录表称为</a:t>
            </a:r>
            <a:r>
              <a:rPr lang="en-US" altLang="zh-CN" sz="1800" smtClean="0">
                <a:latin typeface="宋体" panose="02010600030101010101" pitchFamily="2" charset="-122"/>
              </a:rPr>
              <a:t>Hash</a:t>
            </a:r>
            <a:r>
              <a:rPr lang="zh-CN" altLang="en-US" sz="1800" smtClean="0">
                <a:latin typeface="宋体" panose="02010600030101010101" pitchFamily="2" charset="-122"/>
              </a:rPr>
              <a:t>表，如图： </a:t>
            </a:r>
            <a:endParaRPr lang="zh-CN" altLang="en-US" sz="1800" smtClean="0">
              <a:latin typeface="宋体" panose="02010600030101010101" pitchFamily="2" charset="-122"/>
            </a:endParaRPr>
          </a:p>
          <a:p>
            <a:pPr eaLnBrk="1" hangingPunct="1"/>
            <a:endParaRPr lang="zh-CN" altLang="en-US" sz="1800" smtClean="0">
              <a:latin typeface="宋体" panose="02010600030101010101" pitchFamily="2" charset="-122"/>
            </a:endParaRPr>
          </a:p>
          <a:p>
            <a:pPr eaLnBrk="1" hangingPunct="1"/>
            <a:endParaRPr lang="zh-CN" altLang="en-US" sz="1800" smtClean="0">
              <a:latin typeface="宋体" panose="02010600030101010101" pitchFamily="2" charset="-122"/>
            </a:endParaRPr>
          </a:p>
          <a:p>
            <a:pPr eaLnBrk="1" hangingPunct="1"/>
            <a:endParaRPr lang="zh-CN" altLang="en-US" sz="1800" smtClean="0">
              <a:latin typeface="宋体" panose="02010600030101010101" pitchFamily="2" charset="-122"/>
            </a:endParaRPr>
          </a:p>
          <a:p>
            <a:pPr algn="just" eaLnBrk="1" hangingPunct="1">
              <a:lnSpc>
                <a:spcPct val="90000"/>
              </a:lnSpc>
            </a:pPr>
            <a:r>
              <a:rPr lang="zh-CN" altLang="en-US" sz="1800" smtClean="0">
                <a:latin typeface="宋体" panose="02010600030101010101" pitchFamily="2" charset="-122"/>
              </a:rPr>
              <a:t>关于</a:t>
            </a:r>
            <a:r>
              <a:rPr lang="en-US" altLang="zh-CN" sz="1800" smtClean="0">
                <a:latin typeface="宋体" panose="02010600030101010101" pitchFamily="2" charset="-122"/>
              </a:rPr>
              <a:t>Hash</a:t>
            </a:r>
            <a:r>
              <a:rPr lang="zh-CN" altLang="en-US" sz="1800" smtClean="0">
                <a:latin typeface="宋体" panose="02010600030101010101" pitchFamily="2" charset="-122"/>
              </a:rPr>
              <a:t>表的讨论关键是两个问题，一是选取</a:t>
            </a:r>
            <a:r>
              <a:rPr lang="en-US" altLang="zh-CN" sz="1800" smtClean="0">
                <a:latin typeface="宋体" panose="02010600030101010101" pitchFamily="2" charset="-122"/>
              </a:rPr>
              <a:t>Hash</a:t>
            </a:r>
            <a:r>
              <a:rPr lang="zh-CN" altLang="en-US" sz="1800" smtClean="0">
                <a:latin typeface="宋体" panose="02010600030101010101" pitchFamily="2" charset="-122"/>
              </a:rPr>
              <a:t>函数的方法；二是确定解决冲突的方法。</a:t>
            </a:r>
            <a:endParaRPr lang="zh-CN" altLang="en-US" sz="1800" smtClean="0">
              <a:latin typeface="宋体" panose="02010600030101010101" pitchFamily="2" charset="-122"/>
            </a:endParaRPr>
          </a:p>
          <a:p>
            <a:pPr algn="just" eaLnBrk="1" hangingPunct="1">
              <a:lnSpc>
                <a:spcPct val="90000"/>
              </a:lnSpc>
            </a:pPr>
            <a:r>
              <a:rPr lang="zh-CN" altLang="en-US" sz="1800" smtClean="0">
                <a:latin typeface="宋体" panose="02010600030101010101" pitchFamily="2" charset="-122"/>
              </a:rPr>
              <a:t>选取（或构造）</a:t>
            </a:r>
            <a:r>
              <a:rPr lang="en-US" altLang="zh-CN" sz="1800" smtClean="0">
                <a:latin typeface="宋体" panose="02010600030101010101" pitchFamily="2" charset="-122"/>
              </a:rPr>
              <a:t>Hash</a:t>
            </a:r>
            <a:r>
              <a:rPr lang="zh-CN" altLang="en-US" sz="1800" smtClean="0">
                <a:latin typeface="宋体" panose="02010600030101010101" pitchFamily="2" charset="-122"/>
              </a:rPr>
              <a:t>函数的方法很多，原则是尽可能将记录均匀分布，以减少冲突现象的发生。以下介绍几种常用的构造方法。</a:t>
            </a:r>
            <a:endParaRPr lang="zh-CN" altLang="en-US" sz="1800" smtClean="0">
              <a:latin typeface="宋体" panose="02010600030101010101" pitchFamily="2" charset="-122"/>
            </a:endParaRPr>
          </a:p>
          <a:p>
            <a:pPr lvl="1" algn="just" eaLnBrk="1" hangingPunct="1">
              <a:lnSpc>
                <a:spcPct val="90000"/>
              </a:lnSpc>
            </a:pPr>
            <a:r>
              <a:rPr lang="zh-CN" altLang="en-US" sz="1600" smtClean="0">
                <a:latin typeface="宋体" panose="02010600030101010101" pitchFamily="2" charset="-122"/>
              </a:rPr>
              <a:t>直接地址法</a:t>
            </a:r>
            <a:endParaRPr lang="zh-CN" altLang="en-US" sz="1600" smtClean="0">
              <a:latin typeface="宋体" panose="02010600030101010101" pitchFamily="2" charset="-122"/>
            </a:endParaRPr>
          </a:p>
          <a:p>
            <a:pPr lvl="1" eaLnBrk="1" hangingPunct="1">
              <a:lnSpc>
                <a:spcPct val="90000"/>
              </a:lnSpc>
            </a:pPr>
            <a:r>
              <a:rPr lang="zh-CN" altLang="en-US" sz="1600" smtClean="0">
                <a:latin typeface="宋体" panose="02010600030101010101" pitchFamily="2" charset="-122"/>
              </a:rPr>
              <a:t>数字分析法</a:t>
            </a:r>
            <a:endParaRPr lang="zh-CN" altLang="en-US" sz="1600" smtClean="0">
              <a:latin typeface="宋体" panose="02010600030101010101" pitchFamily="2" charset="-122"/>
            </a:endParaRPr>
          </a:p>
          <a:p>
            <a:pPr lvl="1" eaLnBrk="1" hangingPunct="1">
              <a:lnSpc>
                <a:spcPct val="90000"/>
              </a:lnSpc>
            </a:pPr>
            <a:r>
              <a:rPr lang="zh-CN" altLang="en-US" sz="1600" smtClean="0">
                <a:latin typeface="宋体" panose="02010600030101010101" pitchFamily="2" charset="-122"/>
              </a:rPr>
              <a:t>平方取中法</a:t>
            </a:r>
            <a:endParaRPr lang="zh-CN" altLang="en-US" sz="1600" smtClean="0">
              <a:latin typeface="宋体" panose="02010600030101010101" pitchFamily="2" charset="-122"/>
            </a:endParaRPr>
          </a:p>
          <a:p>
            <a:pPr lvl="1" eaLnBrk="1" hangingPunct="1">
              <a:lnSpc>
                <a:spcPct val="90000"/>
              </a:lnSpc>
            </a:pPr>
            <a:r>
              <a:rPr lang="zh-CN" altLang="en-US" sz="1600" smtClean="0">
                <a:latin typeface="宋体" panose="02010600030101010101" pitchFamily="2" charset="-122"/>
              </a:rPr>
              <a:t>叠加法</a:t>
            </a:r>
            <a:endParaRPr lang="zh-CN" altLang="en-US" sz="1600" smtClean="0">
              <a:latin typeface="宋体" panose="02010600030101010101" pitchFamily="2" charset="-122"/>
            </a:endParaRPr>
          </a:p>
          <a:p>
            <a:pPr lvl="1" eaLnBrk="1" hangingPunct="1">
              <a:lnSpc>
                <a:spcPct val="90000"/>
              </a:lnSpc>
            </a:pPr>
            <a:r>
              <a:rPr lang="zh-CN" altLang="en-US" sz="1600" smtClean="0">
                <a:latin typeface="宋体" panose="02010600030101010101" pitchFamily="2" charset="-122"/>
              </a:rPr>
              <a:t>保留除数法</a:t>
            </a:r>
            <a:endParaRPr lang="zh-CN" altLang="en-US" sz="1600" smtClean="0">
              <a:latin typeface="宋体" panose="02010600030101010101" pitchFamily="2" charset="-122"/>
            </a:endParaRPr>
          </a:p>
          <a:p>
            <a:pPr lvl="1" eaLnBrk="1" hangingPunct="1">
              <a:lnSpc>
                <a:spcPct val="90000"/>
              </a:lnSpc>
            </a:pPr>
            <a:r>
              <a:rPr lang="zh-CN" altLang="en-US" sz="1600" smtClean="0">
                <a:latin typeface="宋体" panose="02010600030101010101" pitchFamily="2" charset="-122"/>
              </a:rPr>
              <a:t>随机函数法</a:t>
            </a:r>
            <a:endParaRPr lang="zh-CN" altLang="en-US" sz="1600" smtClean="0">
              <a:latin typeface="宋体" panose="02010600030101010101" pitchFamily="2" charset="-122"/>
            </a:endParaRPr>
          </a:p>
          <a:p>
            <a:pPr lvl="1" eaLnBrk="1" hangingPunct="1">
              <a:lnSpc>
                <a:spcPct val="90000"/>
              </a:lnSpc>
            </a:pPr>
            <a:endParaRPr lang="zh-CN" altLang="en-US" sz="1600" smtClean="0">
              <a:latin typeface="宋体" panose="02010600030101010101" pitchFamily="2" charset="-122"/>
            </a:endParaRPr>
          </a:p>
          <a:p>
            <a:pPr lvl="1" eaLnBrk="1" hangingPunct="1">
              <a:lnSpc>
                <a:spcPct val="90000"/>
              </a:lnSpc>
            </a:pPr>
            <a:endParaRPr lang="en-US" altLang="zh-CN" sz="1600" smtClean="0">
              <a:latin typeface="宋体" panose="02010600030101010101" pitchFamily="2" charset="-122"/>
            </a:endParaRPr>
          </a:p>
        </p:txBody>
      </p:sp>
      <p:grpSp>
        <p:nvGrpSpPr>
          <p:cNvPr id="2" name="Group 4"/>
          <p:cNvGrpSpPr/>
          <p:nvPr/>
        </p:nvGrpSpPr>
        <p:grpSpPr bwMode="auto">
          <a:xfrm>
            <a:off x="762000" y="2438400"/>
            <a:ext cx="7620000" cy="914400"/>
            <a:chOff x="336" y="3408"/>
            <a:chExt cx="4944" cy="768"/>
          </a:xfrm>
        </p:grpSpPr>
        <p:sp>
          <p:nvSpPr>
            <p:cNvPr id="328708" name="Rectangle 5"/>
            <p:cNvSpPr>
              <a:spLocks noChangeArrowheads="1"/>
            </p:cNvSpPr>
            <p:nvPr/>
          </p:nvSpPr>
          <p:spPr bwMode="auto">
            <a:xfrm>
              <a:off x="3600" y="3600"/>
              <a:ext cx="768" cy="192"/>
            </a:xfrm>
            <a:prstGeom prst="rect">
              <a:avLst/>
            </a:prstGeom>
            <a:solidFill>
              <a:srgbClr val="FFFF00"/>
            </a:solidFill>
            <a:ln w="9525">
              <a:solidFill>
                <a:schemeClr val="tx1"/>
              </a:solidFill>
              <a:miter lim="800000"/>
            </a:ln>
          </p:spPr>
          <p:txBody>
            <a:bodyPr wrap="none" anchor="ctr"/>
            <a:lstStyle/>
            <a:p>
              <a:r>
                <a:rPr kumimoji="1" lang="en-US" altLang="zh-CN" sz="1400">
                  <a:latin typeface="Times New Roman" panose="02020603050405020304" pitchFamily="18" charset="0"/>
                </a:rPr>
                <a:t>…</a:t>
              </a:r>
              <a:endParaRPr kumimoji="1" lang="en-US" altLang="zh-CN" sz="1400" baseline="-30000">
                <a:latin typeface="Times New Roman" panose="02020603050405020304" pitchFamily="18" charset="0"/>
              </a:endParaRPr>
            </a:p>
          </p:txBody>
        </p:sp>
        <p:sp>
          <p:nvSpPr>
            <p:cNvPr id="328709" name="Text Box 6"/>
            <p:cNvSpPr txBox="1">
              <a:spLocks noChangeArrowheads="1"/>
            </p:cNvSpPr>
            <p:nvPr/>
          </p:nvSpPr>
          <p:spPr bwMode="auto">
            <a:xfrm>
              <a:off x="336" y="3667"/>
              <a:ext cx="1200" cy="184"/>
            </a:xfrm>
            <a:prstGeom prst="rect">
              <a:avLst/>
            </a:prstGeom>
            <a:noFill/>
            <a:ln w="9525">
              <a:noFill/>
              <a:miter lim="800000"/>
            </a:ln>
          </p:spPr>
          <p:txBody>
            <a:bodyPr>
              <a:spAutoFit/>
            </a:bodyPr>
            <a:lstStyle/>
            <a:p>
              <a:pPr>
                <a:lnSpc>
                  <a:spcPct val="60000"/>
                </a:lnSpc>
                <a:spcBef>
                  <a:spcPct val="50000"/>
                </a:spcBef>
              </a:pPr>
              <a:r>
                <a:rPr kumimoji="1" lang="en-US" altLang="zh-CN" sz="1400">
                  <a:latin typeface="Times New Roman" panose="02020603050405020304" pitchFamily="18" charset="0"/>
                </a:rPr>
                <a:t> </a:t>
              </a:r>
              <a:r>
                <a:rPr kumimoji="1" lang="en-US" altLang="zh-CN" sz="1400">
                  <a:solidFill>
                    <a:schemeClr val="tx2"/>
                  </a:solidFill>
                  <a:latin typeface="Times New Roman" panose="02020603050405020304" pitchFamily="18" charset="0"/>
                </a:rPr>
                <a:t>(R</a:t>
              </a:r>
              <a:r>
                <a:rPr kumimoji="1" lang="en-US" altLang="zh-CN" sz="1400" baseline="-30000">
                  <a:solidFill>
                    <a:schemeClr val="tx2"/>
                  </a:solidFill>
                  <a:latin typeface="Times New Roman" panose="02020603050405020304" pitchFamily="18" charset="0"/>
                </a:rPr>
                <a:t>1</a:t>
              </a:r>
              <a:r>
                <a:rPr kumimoji="1" lang="en-US" altLang="zh-CN" sz="1400">
                  <a:solidFill>
                    <a:schemeClr val="tx2"/>
                  </a:solidFill>
                  <a:latin typeface="Times New Roman" panose="02020603050405020304" pitchFamily="18" charset="0"/>
                </a:rPr>
                <a:t> R</a:t>
              </a:r>
              <a:r>
                <a:rPr kumimoji="1" lang="en-US" altLang="zh-CN" sz="1400" baseline="-30000">
                  <a:solidFill>
                    <a:schemeClr val="tx2"/>
                  </a:solidFill>
                  <a:latin typeface="Times New Roman" panose="02020603050405020304" pitchFamily="18" charset="0"/>
                </a:rPr>
                <a:t>2</a:t>
              </a:r>
              <a:r>
                <a:rPr kumimoji="1" lang="en-US" altLang="zh-CN" sz="1400">
                  <a:solidFill>
                    <a:schemeClr val="tx2"/>
                  </a:solidFill>
                  <a:latin typeface="Times New Roman" panose="02020603050405020304" pitchFamily="18" charset="0"/>
                </a:rPr>
                <a:t>……R</a:t>
              </a:r>
              <a:r>
                <a:rPr kumimoji="1" lang="en-US" altLang="zh-CN" sz="1400" baseline="-30000">
                  <a:solidFill>
                    <a:schemeClr val="tx2"/>
                  </a:solidFill>
                  <a:latin typeface="Times New Roman" panose="02020603050405020304" pitchFamily="18" charset="0"/>
                </a:rPr>
                <a:t>n</a:t>
              </a:r>
              <a:r>
                <a:rPr kumimoji="1" lang="en-US" altLang="zh-CN" sz="1400">
                  <a:solidFill>
                    <a:schemeClr val="tx2"/>
                  </a:solidFill>
                  <a:latin typeface="Times New Roman" panose="02020603050405020304" pitchFamily="18" charset="0"/>
                </a:rPr>
                <a:t>)</a:t>
              </a:r>
              <a:endParaRPr kumimoji="1" lang="en-US" altLang="zh-CN" sz="1400">
                <a:solidFill>
                  <a:schemeClr val="tx2"/>
                </a:solidFill>
                <a:latin typeface="Times New Roman" panose="02020603050405020304" pitchFamily="18" charset="0"/>
              </a:endParaRPr>
            </a:p>
          </p:txBody>
        </p:sp>
        <p:sp>
          <p:nvSpPr>
            <p:cNvPr id="328710" name="Text Box 7"/>
            <p:cNvSpPr txBox="1">
              <a:spLocks noChangeArrowheads="1"/>
            </p:cNvSpPr>
            <p:nvPr/>
          </p:nvSpPr>
          <p:spPr bwMode="auto">
            <a:xfrm>
              <a:off x="1536" y="3504"/>
              <a:ext cx="1872" cy="308"/>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H(key)</a:t>
              </a:r>
              <a:r>
                <a:rPr kumimoji="1" lang="zh-CN" altLang="en-US">
                  <a:latin typeface="Times New Roman" panose="02020603050405020304" pitchFamily="18" charset="0"/>
                </a:rPr>
                <a:t>、解决冲突方法</a:t>
              </a:r>
              <a:endParaRPr kumimoji="1" lang="zh-CN" altLang="en-US">
                <a:latin typeface="Times New Roman" panose="02020603050405020304" pitchFamily="18" charset="0"/>
              </a:endParaRPr>
            </a:p>
          </p:txBody>
        </p:sp>
        <p:sp>
          <p:nvSpPr>
            <p:cNvPr id="328711" name="Rectangle 8"/>
            <p:cNvSpPr>
              <a:spLocks noChangeArrowheads="1"/>
            </p:cNvSpPr>
            <p:nvPr/>
          </p:nvSpPr>
          <p:spPr bwMode="auto">
            <a:xfrm>
              <a:off x="3600" y="3408"/>
              <a:ext cx="768" cy="192"/>
            </a:xfrm>
            <a:prstGeom prst="rect">
              <a:avLst/>
            </a:prstGeom>
            <a:solidFill>
              <a:srgbClr val="FFFF00"/>
            </a:solidFill>
            <a:ln w="9525">
              <a:solidFill>
                <a:schemeClr val="tx1"/>
              </a:solidFill>
              <a:miter lim="800000"/>
            </a:ln>
          </p:spPr>
          <p:txBody>
            <a:bodyPr wrap="none" anchor="ctr"/>
            <a:lstStyle/>
            <a:p>
              <a:r>
                <a:rPr kumimoji="1" lang="en-US" altLang="zh-CN" sz="1400">
                  <a:latin typeface="Times New Roman" panose="02020603050405020304" pitchFamily="18" charset="0"/>
                </a:rPr>
                <a:t>R</a:t>
              </a:r>
              <a:r>
                <a:rPr kumimoji="1" lang="en-US" altLang="zh-CN" sz="1400" baseline="-30000">
                  <a:latin typeface="Times New Roman" panose="02020603050405020304" pitchFamily="18" charset="0"/>
                </a:rPr>
                <a:t>2</a:t>
              </a:r>
              <a:endParaRPr kumimoji="1" lang="en-US" altLang="zh-CN" sz="1400" baseline="-30000">
                <a:latin typeface="Times New Roman" panose="02020603050405020304" pitchFamily="18" charset="0"/>
              </a:endParaRPr>
            </a:p>
          </p:txBody>
        </p:sp>
        <p:sp>
          <p:nvSpPr>
            <p:cNvPr id="328712" name="Rectangle 9"/>
            <p:cNvSpPr>
              <a:spLocks noChangeArrowheads="1"/>
            </p:cNvSpPr>
            <p:nvPr/>
          </p:nvSpPr>
          <p:spPr bwMode="auto">
            <a:xfrm>
              <a:off x="3600" y="3792"/>
              <a:ext cx="768" cy="192"/>
            </a:xfrm>
            <a:prstGeom prst="rect">
              <a:avLst/>
            </a:prstGeom>
            <a:solidFill>
              <a:srgbClr val="FFFF00"/>
            </a:solidFill>
            <a:ln w="9525">
              <a:solidFill>
                <a:schemeClr val="tx1"/>
              </a:solidFill>
              <a:miter lim="800000"/>
            </a:ln>
          </p:spPr>
          <p:txBody>
            <a:bodyPr wrap="none" anchor="ctr"/>
            <a:lstStyle/>
            <a:p>
              <a:r>
                <a:rPr kumimoji="1" lang="en-US" altLang="zh-CN" sz="1400">
                  <a:latin typeface="Times New Roman" panose="02020603050405020304" pitchFamily="18" charset="0"/>
                </a:rPr>
                <a:t>R</a:t>
              </a:r>
              <a:r>
                <a:rPr kumimoji="1" lang="en-US" altLang="zh-CN" sz="1400" baseline="-30000">
                  <a:latin typeface="Times New Roman" panose="02020603050405020304" pitchFamily="18" charset="0"/>
                </a:rPr>
                <a:t>1</a:t>
              </a:r>
              <a:endParaRPr kumimoji="1" lang="en-US" altLang="zh-CN" sz="1400" baseline="-30000">
                <a:latin typeface="Times New Roman" panose="02020603050405020304" pitchFamily="18" charset="0"/>
              </a:endParaRPr>
            </a:p>
          </p:txBody>
        </p:sp>
        <p:sp>
          <p:nvSpPr>
            <p:cNvPr id="328713" name="Rectangle 10"/>
            <p:cNvSpPr>
              <a:spLocks noChangeArrowheads="1"/>
            </p:cNvSpPr>
            <p:nvPr/>
          </p:nvSpPr>
          <p:spPr bwMode="auto">
            <a:xfrm>
              <a:off x="3600" y="3984"/>
              <a:ext cx="768" cy="192"/>
            </a:xfrm>
            <a:prstGeom prst="rect">
              <a:avLst/>
            </a:prstGeom>
            <a:solidFill>
              <a:srgbClr val="FFFF00"/>
            </a:solidFill>
            <a:ln w="9525">
              <a:solidFill>
                <a:schemeClr val="tx1"/>
              </a:solidFill>
              <a:miter lim="800000"/>
            </a:ln>
          </p:spPr>
          <p:txBody>
            <a:bodyPr wrap="none" anchor="ctr"/>
            <a:lstStyle/>
            <a:p>
              <a:r>
                <a:rPr kumimoji="1" lang="en-US" altLang="zh-CN" sz="1400">
                  <a:latin typeface="Times New Roman" panose="02020603050405020304" pitchFamily="18" charset="0"/>
                </a:rPr>
                <a:t>R</a:t>
              </a:r>
              <a:r>
                <a:rPr kumimoji="1" lang="en-US" altLang="zh-CN" sz="1400" baseline="-30000">
                  <a:latin typeface="Times New Roman" panose="02020603050405020304" pitchFamily="18" charset="0"/>
                </a:rPr>
                <a:t>n</a:t>
              </a:r>
              <a:endParaRPr kumimoji="1" lang="en-US" altLang="zh-CN" sz="1400" baseline="-30000">
                <a:latin typeface="Times New Roman" panose="02020603050405020304" pitchFamily="18" charset="0"/>
              </a:endParaRPr>
            </a:p>
          </p:txBody>
        </p:sp>
        <p:sp>
          <p:nvSpPr>
            <p:cNvPr id="328714" name="AutoShape 11"/>
            <p:cNvSpPr>
              <a:spLocks noChangeArrowheads="1"/>
            </p:cNvSpPr>
            <p:nvPr/>
          </p:nvSpPr>
          <p:spPr bwMode="auto">
            <a:xfrm>
              <a:off x="1488" y="3744"/>
              <a:ext cx="2016" cy="144"/>
            </a:xfrm>
            <a:prstGeom prst="notchedRightArrow">
              <a:avLst>
                <a:gd name="adj1" fmla="val 50000"/>
                <a:gd name="adj2" fmla="val 350000"/>
              </a:avLst>
            </a:prstGeom>
            <a:solidFill>
              <a:srgbClr val="800080"/>
            </a:solidFill>
            <a:ln w="9525">
              <a:solidFill>
                <a:srgbClr val="800080"/>
              </a:solidFill>
              <a:miter lim="800000"/>
            </a:ln>
          </p:spPr>
          <p:txBody>
            <a:bodyPr wrap="none" anchor="ctr"/>
            <a:lstStyle/>
            <a:p>
              <a:endParaRPr lang="zh-CN" altLang="en-US"/>
            </a:p>
          </p:txBody>
        </p:sp>
        <p:sp>
          <p:nvSpPr>
            <p:cNvPr id="328715" name="Text Box 12"/>
            <p:cNvSpPr txBox="1">
              <a:spLocks noChangeArrowheads="1"/>
            </p:cNvSpPr>
            <p:nvPr/>
          </p:nvSpPr>
          <p:spPr bwMode="auto">
            <a:xfrm>
              <a:off x="4464" y="3840"/>
              <a:ext cx="816" cy="308"/>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(Hash</a:t>
              </a:r>
              <a:r>
                <a:rPr kumimoji="1" lang="zh-CN" altLang="en-US">
                  <a:latin typeface="Times New Roman" panose="02020603050405020304" pitchFamily="18" charset="0"/>
                </a:rPr>
                <a:t>表</a:t>
              </a:r>
              <a:r>
                <a:rPr kumimoji="1" lang="en-US" altLang="zh-CN">
                  <a:latin typeface="Times New Roman" panose="02020603050405020304" pitchFamily="18" charset="0"/>
                </a:rPr>
                <a:t>)</a:t>
              </a:r>
              <a:endParaRPr kumimoji="1" lang="en-US" altLang="zh-CN">
                <a:latin typeface="Times New Roman" panose="02020603050405020304" pitchFamily="18" charset="0"/>
              </a:endParaRPr>
            </a:p>
          </p:txBody>
        </p:sp>
      </p:grpSp>
      <p:sp>
        <p:nvSpPr>
          <p:cNvPr id="4" name="灯片编号占位符 3"/>
          <p:cNvSpPr>
            <a:spLocks noGrp="1"/>
          </p:cNvSpPr>
          <p:nvPr>
            <p:ph type="sldNum" sz="quarter" idx="12"/>
          </p:nvPr>
        </p:nvSpPr>
        <p:spPr/>
        <p:txBody>
          <a:bodyPr/>
          <a:lstStyle/>
          <a:p>
            <a:pPr>
              <a:defRPr/>
            </a:pPr>
            <a:fld id="{64FE74F5-586E-4A0B-9AD9-5D0A272F7D93}"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29" name="Rectangle 2"/>
          <p:cNvSpPr>
            <a:spLocks noGrp="1"/>
          </p:cNvSpPr>
          <p:nvPr>
            <p:ph type="title"/>
          </p:nvPr>
        </p:nvSpPr>
        <p:spPr/>
        <p:txBody>
          <a:bodyPr/>
          <a:lstStyle/>
          <a:p>
            <a:pPr eaLnBrk="1" hangingPunct="1"/>
            <a:r>
              <a:rPr lang="zh-CN" altLang="en-US" smtClean="0"/>
              <a:t>直接地址法</a:t>
            </a:r>
            <a:endParaRPr lang="zh-CN" altLang="en-US" smtClean="0"/>
          </a:p>
        </p:txBody>
      </p:sp>
      <p:sp>
        <p:nvSpPr>
          <p:cNvPr id="329730" name="Rectangle 3"/>
          <p:cNvSpPr>
            <a:spLocks noGrp="1"/>
          </p:cNvSpPr>
          <p:nvPr>
            <p:ph type="body" idx="1"/>
          </p:nvPr>
        </p:nvSpPr>
        <p:spPr/>
        <p:txBody>
          <a:bodyPr/>
          <a:lstStyle/>
          <a:p>
            <a:pPr algn="just" eaLnBrk="1" hangingPunct="1">
              <a:lnSpc>
                <a:spcPct val="90000"/>
              </a:lnSpc>
            </a:pPr>
            <a:r>
              <a:rPr lang="zh-CN" altLang="en-US" sz="2000" smtClean="0"/>
              <a:t>此方法是取</a:t>
            </a:r>
            <a:r>
              <a:rPr lang="en-US" altLang="zh-CN" sz="2000" smtClean="0"/>
              <a:t>key</a:t>
            </a:r>
            <a:r>
              <a:rPr lang="zh-CN" altLang="en-US" sz="2000" smtClean="0"/>
              <a:t>的某个线性函数为</a:t>
            </a:r>
            <a:r>
              <a:rPr lang="en-US" altLang="zh-CN" sz="2000" smtClean="0"/>
              <a:t>Hash</a:t>
            </a:r>
            <a:r>
              <a:rPr lang="zh-CN" altLang="en-US" sz="2000" smtClean="0"/>
              <a:t>函数，即令：</a:t>
            </a:r>
            <a:endParaRPr lang="zh-CN" altLang="en-US" sz="2000" smtClean="0"/>
          </a:p>
          <a:p>
            <a:pPr algn="just" eaLnBrk="1" hangingPunct="1">
              <a:lnSpc>
                <a:spcPct val="90000"/>
              </a:lnSpc>
            </a:pPr>
            <a:r>
              <a:rPr lang="zh-CN" altLang="en-US" sz="2000" smtClean="0"/>
              <a:t>                                 </a:t>
            </a:r>
            <a:r>
              <a:rPr lang="en-US" altLang="zh-CN" sz="2000" b="1" smtClean="0">
                <a:solidFill>
                  <a:schemeClr val="accent1"/>
                </a:solidFill>
              </a:rPr>
              <a:t>H(key)=a</a:t>
            </a:r>
            <a:r>
              <a:rPr lang="en-US" altLang="zh-CN" sz="2000" b="1" smtClean="0">
                <a:solidFill>
                  <a:schemeClr val="accent1"/>
                </a:solidFill>
                <a:latin typeface="Arial" panose="020B0604020202020204" pitchFamily="34" charset="0"/>
              </a:rPr>
              <a:t>·</a:t>
            </a:r>
            <a:r>
              <a:rPr lang="en-US" altLang="zh-CN" sz="2000" b="1" smtClean="0">
                <a:solidFill>
                  <a:schemeClr val="accent1"/>
                </a:solidFill>
              </a:rPr>
              <a:t>key+b</a:t>
            </a:r>
            <a:endParaRPr lang="en-US" altLang="zh-CN" sz="2000" b="1" smtClean="0">
              <a:solidFill>
                <a:schemeClr val="accent1"/>
              </a:solidFill>
            </a:endParaRPr>
          </a:p>
          <a:p>
            <a:pPr algn="just" eaLnBrk="1" hangingPunct="1">
              <a:lnSpc>
                <a:spcPct val="90000"/>
              </a:lnSpc>
            </a:pPr>
            <a:r>
              <a:rPr lang="zh-CN" altLang="en-US" sz="2000" smtClean="0"/>
              <a:t>其中</a:t>
            </a:r>
            <a:r>
              <a:rPr lang="en-US" altLang="zh-CN" sz="2000" smtClean="0"/>
              <a:t>a</a:t>
            </a:r>
            <a:r>
              <a:rPr lang="zh-CN" altLang="en-US" sz="2000" smtClean="0"/>
              <a:t>、</a:t>
            </a:r>
            <a:r>
              <a:rPr lang="en-US" altLang="zh-CN" sz="2000" smtClean="0"/>
              <a:t>b</a:t>
            </a:r>
            <a:r>
              <a:rPr lang="zh-CN" altLang="en-US" sz="2000" smtClean="0"/>
              <a:t>为常数，此时称</a:t>
            </a:r>
            <a:r>
              <a:rPr lang="en-US" altLang="zh-CN" sz="2000" smtClean="0"/>
              <a:t>H(key)</a:t>
            </a:r>
            <a:r>
              <a:rPr lang="zh-CN" altLang="en-US" sz="2000" smtClean="0"/>
              <a:t>为直接</a:t>
            </a:r>
            <a:r>
              <a:rPr lang="en-US" altLang="zh-CN" sz="2000" smtClean="0"/>
              <a:t>Hash</a:t>
            </a:r>
            <a:r>
              <a:rPr lang="zh-CN" altLang="en-US" sz="2000" smtClean="0"/>
              <a:t>函数或自身函数。</a:t>
            </a:r>
            <a:endParaRPr lang="zh-CN" altLang="en-US" sz="2000" smtClean="0"/>
          </a:p>
          <a:p>
            <a:pPr eaLnBrk="1" hangingPunct="1">
              <a:lnSpc>
                <a:spcPct val="90000"/>
              </a:lnSpc>
            </a:pPr>
            <a:r>
              <a:rPr lang="zh-CN" altLang="en-US" sz="2000" b="1" smtClean="0"/>
              <a:t>例</a:t>
            </a:r>
            <a:r>
              <a:rPr lang="en-US" altLang="zh-CN" sz="2000" b="1" smtClean="0"/>
              <a:t>4</a:t>
            </a:r>
            <a:r>
              <a:rPr lang="en-US" altLang="zh-CN" sz="2000" smtClean="0"/>
              <a:t> </a:t>
            </a:r>
            <a:r>
              <a:rPr lang="zh-CN" altLang="en-US" sz="2000" smtClean="0"/>
              <a:t>设某地区</a:t>
            </a:r>
            <a:r>
              <a:rPr lang="en-US" altLang="zh-CN" sz="2000" smtClean="0"/>
              <a:t>1</a:t>
            </a:r>
            <a:r>
              <a:rPr lang="zh-CN" altLang="en-US" sz="2000" smtClean="0"/>
              <a:t>～</a:t>
            </a:r>
            <a:r>
              <a:rPr lang="en-US" altLang="zh-CN" sz="2000" smtClean="0"/>
              <a:t>100</a:t>
            </a:r>
            <a:r>
              <a:rPr lang="zh-CN" altLang="en-US" sz="2000" smtClean="0"/>
              <a:t>岁的人口统计表如表：</a:t>
            </a:r>
            <a:endParaRPr lang="zh-CN" altLang="en-US" sz="2000" smtClean="0"/>
          </a:p>
          <a:p>
            <a:pPr eaLnBrk="1" hangingPunct="1">
              <a:lnSpc>
                <a:spcPct val="90000"/>
              </a:lnSpc>
            </a:pPr>
            <a:endParaRPr lang="zh-CN" altLang="en-US" sz="2000" smtClean="0"/>
          </a:p>
          <a:p>
            <a:pPr eaLnBrk="1" hangingPunct="1">
              <a:lnSpc>
                <a:spcPct val="90000"/>
              </a:lnSpc>
            </a:pPr>
            <a:endParaRPr lang="zh-CN" altLang="en-US" sz="2000" smtClean="0"/>
          </a:p>
          <a:p>
            <a:pPr eaLnBrk="1" hangingPunct="1">
              <a:lnSpc>
                <a:spcPct val="90000"/>
              </a:lnSpc>
            </a:pPr>
            <a:endParaRPr lang="zh-CN" altLang="en-US" sz="2000" smtClean="0"/>
          </a:p>
          <a:p>
            <a:pPr eaLnBrk="1" hangingPunct="1">
              <a:lnSpc>
                <a:spcPct val="90000"/>
              </a:lnSpc>
            </a:pPr>
            <a:endParaRPr lang="zh-CN" altLang="en-US" sz="2000" smtClean="0"/>
          </a:p>
          <a:p>
            <a:pPr algn="just" eaLnBrk="1" hangingPunct="1">
              <a:lnSpc>
                <a:spcPct val="90000"/>
              </a:lnSpc>
            </a:pPr>
            <a:r>
              <a:rPr lang="zh-CN" altLang="en-US" sz="2000" smtClean="0"/>
              <a:t>给定的存储空间为</a:t>
            </a:r>
            <a:r>
              <a:rPr lang="en-US" altLang="zh-CN" sz="2000" smtClean="0"/>
              <a:t>b+l</a:t>
            </a:r>
            <a:r>
              <a:rPr lang="zh-CN" altLang="en-US" sz="2000" smtClean="0"/>
              <a:t>～</a:t>
            </a:r>
            <a:r>
              <a:rPr lang="en-US" altLang="zh-CN" sz="2000" smtClean="0"/>
              <a:t>b+l00</a:t>
            </a:r>
            <a:r>
              <a:rPr lang="zh-CN" altLang="en-US" sz="2000" smtClean="0"/>
              <a:t>号单元（</a:t>
            </a:r>
            <a:r>
              <a:rPr lang="en-US" altLang="zh-CN" sz="2000" smtClean="0"/>
              <a:t>b</a:t>
            </a:r>
            <a:r>
              <a:rPr lang="zh-CN" altLang="en-US" sz="2000" smtClean="0"/>
              <a:t>为起始地址），每个单元可以存放一条记录</a:t>
            </a:r>
            <a:r>
              <a:rPr lang="en-US" altLang="zh-CN" sz="2000" smtClean="0"/>
              <a:t>Ri(l≤i≤l00)</a:t>
            </a:r>
            <a:r>
              <a:rPr lang="zh-CN" altLang="en-US" sz="2000" smtClean="0"/>
              <a:t>。取</a:t>
            </a:r>
            <a:r>
              <a:rPr lang="zh-CN" altLang="en-US" sz="2000" smtClean="0">
                <a:latin typeface="Arial" panose="020B0604020202020204" pitchFamily="34" charset="0"/>
              </a:rPr>
              <a:t>“</a:t>
            </a:r>
            <a:r>
              <a:rPr lang="zh-CN" altLang="en-US" sz="2000" smtClean="0"/>
              <a:t>岁数</a:t>
            </a:r>
            <a:r>
              <a:rPr lang="zh-CN" altLang="en-US" sz="2000" smtClean="0">
                <a:latin typeface="Arial" panose="020B0604020202020204" pitchFamily="34" charset="0"/>
              </a:rPr>
              <a:t>”</a:t>
            </a:r>
            <a:r>
              <a:rPr lang="zh-CN" altLang="en-US" sz="2000" smtClean="0"/>
              <a:t>为</a:t>
            </a:r>
            <a:r>
              <a:rPr lang="en-US" altLang="zh-CN" sz="2000" smtClean="0"/>
              <a:t>key</a:t>
            </a:r>
            <a:r>
              <a:rPr lang="zh-CN" altLang="en-US" sz="2000" smtClean="0"/>
              <a:t>，令：</a:t>
            </a:r>
            <a:endParaRPr lang="zh-CN" altLang="en-US" sz="2000" smtClean="0"/>
          </a:p>
          <a:p>
            <a:pPr algn="just" eaLnBrk="1" hangingPunct="1">
              <a:lnSpc>
                <a:spcPct val="90000"/>
              </a:lnSpc>
            </a:pPr>
            <a:r>
              <a:rPr lang="zh-CN" altLang="en-US" sz="2000" smtClean="0"/>
              <a:t>                                	</a:t>
            </a:r>
            <a:r>
              <a:rPr lang="en-US" altLang="zh-CN" sz="2000" b="1" smtClean="0">
                <a:solidFill>
                  <a:schemeClr val="tx2"/>
                </a:solidFill>
              </a:rPr>
              <a:t>H(key)=key+b</a:t>
            </a:r>
            <a:endParaRPr lang="en-US" altLang="zh-CN" sz="2000" b="1" smtClean="0">
              <a:solidFill>
                <a:schemeClr val="tx2"/>
              </a:solidFill>
            </a:endParaRPr>
          </a:p>
          <a:p>
            <a:pPr eaLnBrk="1" hangingPunct="1">
              <a:lnSpc>
                <a:spcPct val="90000"/>
              </a:lnSpc>
            </a:pPr>
            <a:r>
              <a:rPr lang="zh-CN" altLang="en-US" sz="2000" smtClean="0"/>
              <a:t>则按此函数构造的</a:t>
            </a:r>
            <a:r>
              <a:rPr lang="en-US" altLang="zh-CN" sz="2000" smtClean="0"/>
              <a:t>Hash</a:t>
            </a:r>
            <a:r>
              <a:rPr lang="zh-CN" altLang="en-US" sz="2000" smtClean="0"/>
              <a:t>表如下图所示：  </a:t>
            </a:r>
            <a:endParaRPr lang="zh-CN" altLang="en-US" sz="2000" smtClean="0"/>
          </a:p>
          <a:p>
            <a:pPr eaLnBrk="1" hangingPunct="1">
              <a:lnSpc>
                <a:spcPct val="90000"/>
              </a:lnSpc>
            </a:pPr>
            <a:endParaRPr lang="en-US" altLang="zh-CN" sz="2000" smtClean="0"/>
          </a:p>
        </p:txBody>
      </p:sp>
      <p:graphicFrame>
        <p:nvGraphicFramePr>
          <p:cNvPr id="4512772" name="Group 4"/>
          <p:cNvGraphicFramePr>
            <a:graphicFrameLocks noGrp="1"/>
          </p:cNvGraphicFramePr>
          <p:nvPr/>
        </p:nvGraphicFramePr>
        <p:xfrm>
          <a:off x="1547813" y="2997200"/>
          <a:ext cx="6096000" cy="1066800"/>
        </p:xfrm>
        <a:graphic>
          <a:graphicData uri="http://schemas.openxmlformats.org/drawingml/2006/table">
            <a:tbl>
              <a:tblPr/>
              <a:tblGrid>
                <a:gridCol w="871538"/>
                <a:gridCol w="869950"/>
                <a:gridCol w="871537"/>
                <a:gridCol w="869950"/>
                <a:gridCol w="871538"/>
                <a:gridCol w="869950"/>
                <a:gridCol w="871537"/>
              </a:tblGrid>
              <a:tr h="35560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6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记录</a:t>
                      </a:r>
                      <a:endParaRPr kumimoji="0" lang="zh-CN" altLang="en-US" sz="16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R</a:t>
                      </a:r>
                      <a:r>
                        <a:rPr kumimoji="0" lang="en-US" altLang="zh-CN" sz="1600" b="1" i="0" u="none" strike="noStrike" cap="none" normalizeH="0" baseline="-30000" smtClean="0">
                          <a:ln>
                            <a:noFill/>
                          </a:ln>
                          <a:solidFill>
                            <a:schemeClr val="tx2"/>
                          </a:solidFill>
                          <a:effectLst/>
                          <a:latin typeface="Times New Roman" panose="02020603050405020304" pitchFamily="18" charset="0"/>
                          <a:ea typeface="宋体" panose="02010600030101010101" pitchFamily="2" charset="-122"/>
                        </a:rPr>
                        <a:t>1</a:t>
                      </a:r>
                      <a:endParaRPr kumimoji="0" lang="en-US" altLang="zh-CN" sz="1600" b="1" i="0" u="none" strike="noStrike" cap="none" normalizeH="0" baseline="-30000" smtClean="0">
                        <a:ln>
                          <a:noFill/>
                        </a:ln>
                        <a:solidFill>
                          <a:schemeClr val="tx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R</a:t>
                      </a:r>
                      <a:r>
                        <a:rPr kumimoji="0" lang="en-US" altLang="zh-CN" sz="1600" b="1" i="0" u="none" strike="noStrike" cap="none" normalizeH="0" baseline="-30000" smtClean="0">
                          <a:ln>
                            <a:noFill/>
                          </a:ln>
                          <a:solidFill>
                            <a:schemeClr val="tx2"/>
                          </a:solidFill>
                          <a:effectLst/>
                          <a:latin typeface="Times New Roman" panose="02020603050405020304" pitchFamily="18" charset="0"/>
                          <a:ea typeface="宋体" panose="02010600030101010101" pitchFamily="2" charset="-122"/>
                        </a:rPr>
                        <a:t>2</a:t>
                      </a:r>
                      <a:endParaRPr kumimoji="0" lang="en-US" altLang="zh-CN" sz="1600" b="1" i="0" u="none" strike="noStrike" cap="none" normalizeH="0" baseline="-30000" smtClean="0">
                        <a:ln>
                          <a:noFill/>
                        </a:ln>
                        <a:solidFill>
                          <a:schemeClr val="tx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R</a:t>
                      </a:r>
                      <a:r>
                        <a:rPr kumimoji="0" lang="en-US" altLang="zh-CN" sz="1600" b="1" i="0" u="none" strike="noStrike" cap="none" normalizeH="0" baseline="-30000" smtClean="0">
                          <a:ln>
                            <a:noFill/>
                          </a:ln>
                          <a:solidFill>
                            <a:schemeClr val="tx2"/>
                          </a:solidFill>
                          <a:effectLst/>
                          <a:latin typeface="Times New Roman" panose="02020603050405020304" pitchFamily="18" charset="0"/>
                          <a:ea typeface="宋体" panose="02010600030101010101" pitchFamily="2" charset="-122"/>
                        </a:rPr>
                        <a:t>25</a:t>
                      </a:r>
                      <a:endParaRPr kumimoji="0" lang="en-US" altLang="zh-CN" sz="1600" b="1" i="0" u="none" strike="noStrike" cap="none" normalizeH="0" baseline="-30000" smtClean="0">
                        <a:ln>
                          <a:noFill/>
                        </a:ln>
                        <a:solidFill>
                          <a:schemeClr val="tx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R</a:t>
                      </a:r>
                      <a:r>
                        <a:rPr kumimoji="0" lang="en-US" altLang="zh-CN" sz="1600" b="1" i="0" u="none" strike="noStrike" cap="none" normalizeH="0" baseline="-30000" smtClean="0">
                          <a:ln>
                            <a:noFill/>
                          </a:ln>
                          <a:solidFill>
                            <a:schemeClr val="tx2"/>
                          </a:solidFill>
                          <a:effectLst/>
                          <a:latin typeface="Times New Roman" panose="02020603050405020304" pitchFamily="18" charset="0"/>
                          <a:ea typeface="宋体" panose="02010600030101010101" pitchFamily="2" charset="-122"/>
                        </a:rPr>
                        <a:t>100</a:t>
                      </a:r>
                      <a:endParaRPr kumimoji="0" lang="en-US" altLang="zh-CN" sz="1600" b="1" i="0" u="none" strike="noStrike" cap="none" normalizeH="0" baseline="-30000" smtClean="0">
                        <a:ln>
                          <a:noFill/>
                        </a:ln>
                        <a:solidFill>
                          <a:schemeClr val="tx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35560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岁数</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25</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35560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人数</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3000</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2500</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20000</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r>
            </a:tbl>
          </a:graphicData>
        </a:graphic>
      </p:graphicFrame>
      <p:sp>
        <p:nvSpPr>
          <p:cNvPr id="3" name="灯片编号占位符 2"/>
          <p:cNvSpPr>
            <a:spLocks noGrp="1"/>
          </p:cNvSpPr>
          <p:nvPr>
            <p:ph type="sldNum" sz="quarter" idx="12"/>
          </p:nvPr>
        </p:nvSpPr>
        <p:spPr/>
        <p:txBody>
          <a:bodyPr/>
          <a:lstStyle/>
          <a:p>
            <a:pPr>
              <a:defRPr/>
            </a:pPr>
            <a:fld id="{84EAF5F8-BF2E-4B66-8613-3607C662DF5F}"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3" name="Rectangle 2"/>
          <p:cNvSpPr>
            <a:spLocks noGrp="1"/>
          </p:cNvSpPr>
          <p:nvPr>
            <p:ph type="title"/>
          </p:nvPr>
        </p:nvSpPr>
        <p:spPr/>
        <p:txBody>
          <a:bodyPr/>
          <a:lstStyle/>
          <a:p>
            <a:pPr eaLnBrk="1" hangingPunct="1"/>
            <a:r>
              <a:rPr lang="zh-CN" altLang="en-US" smtClean="0"/>
              <a:t>直接地址法</a:t>
            </a:r>
            <a:endParaRPr lang="zh-CN" altLang="en-US" smtClean="0"/>
          </a:p>
        </p:txBody>
      </p:sp>
      <p:graphicFrame>
        <p:nvGraphicFramePr>
          <p:cNvPr id="4513796" name="Group 4"/>
          <p:cNvGraphicFramePr>
            <a:graphicFrameLocks noGrp="1"/>
          </p:cNvGraphicFramePr>
          <p:nvPr/>
        </p:nvGraphicFramePr>
        <p:xfrm>
          <a:off x="1600200" y="1736725"/>
          <a:ext cx="1981200" cy="2743202"/>
        </p:xfrm>
        <a:graphic>
          <a:graphicData uri="http://schemas.openxmlformats.org/drawingml/2006/table">
            <a:tbl>
              <a:tblPr/>
              <a:tblGrid>
                <a:gridCol w="990600"/>
                <a:gridCol w="990600"/>
              </a:tblGrid>
              <a:tr h="458788">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3000</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CC"/>
                    </a:solidFill>
                  </a:tcPr>
                </a:tc>
              </a:tr>
              <a:tr h="454025">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2500</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CC"/>
                    </a:solidFill>
                  </a:tcPr>
                </a:tc>
              </a:tr>
              <a:tr h="458788">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CC"/>
                    </a:solidFill>
                  </a:tcPr>
                </a:tc>
              </a:tr>
              <a:tr h="458788">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25</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20000</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CC"/>
                    </a:solidFill>
                  </a:tcPr>
                </a:tc>
              </a:tr>
              <a:tr h="454025">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CC"/>
                    </a:solidFill>
                  </a:tcPr>
                </a:tc>
              </a:tr>
              <a:tr h="458788">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99CC"/>
                    </a:solidFill>
                  </a:tcPr>
                </a:tc>
              </a:tr>
            </a:tbl>
          </a:graphicData>
        </a:graphic>
      </p:graphicFrame>
      <p:sp>
        <p:nvSpPr>
          <p:cNvPr id="330777" name="Text Box 27"/>
          <p:cNvSpPr txBox="1">
            <a:spLocks noChangeArrowheads="1"/>
          </p:cNvSpPr>
          <p:nvPr/>
        </p:nvSpPr>
        <p:spPr bwMode="auto">
          <a:xfrm>
            <a:off x="609600" y="1295400"/>
            <a:ext cx="2895600" cy="3597275"/>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  H(key)     </a:t>
            </a:r>
            <a:r>
              <a:rPr kumimoji="1" lang="zh-CN" altLang="en-US" sz="2000">
                <a:latin typeface="Times New Roman" panose="02020603050405020304" pitchFamily="18" charset="0"/>
              </a:rPr>
              <a:t>岁数      人数</a:t>
            </a:r>
            <a:endParaRPr kumimoji="1" lang="zh-CN" altLang="en-US" sz="2000">
              <a:latin typeface="Times New Roman" panose="02020603050405020304" pitchFamily="18" charset="0"/>
            </a:endParaRPr>
          </a:p>
          <a:p>
            <a:pPr>
              <a:spcBef>
                <a:spcPct val="50000"/>
              </a:spcBef>
            </a:pPr>
            <a:r>
              <a:rPr kumimoji="1" lang="zh-CN" altLang="en-US" sz="2000">
                <a:latin typeface="Times New Roman" panose="02020603050405020304" pitchFamily="18" charset="0"/>
              </a:rPr>
              <a:t>       </a:t>
            </a:r>
            <a:r>
              <a:rPr kumimoji="1" lang="en-US" altLang="zh-CN" sz="2000">
                <a:latin typeface="Times New Roman" panose="02020603050405020304" pitchFamily="18" charset="0"/>
              </a:rPr>
              <a:t>b+1</a:t>
            </a:r>
            <a:endParaRPr kumimoji="1" lang="en-US" altLang="zh-CN" sz="2000">
              <a:latin typeface="Times New Roman" panose="02020603050405020304" pitchFamily="18" charset="0"/>
            </a:endParaRPr>
          </a:p>
          <a:p>
            <a:pPr>
              <a:spcBef>
                <a:spcPct val="50000"/>
              </a:spcBef>
            </a:pPr>
            <a:r>
              <a:rPr kumimoji="1" lang="en-US" altLang="zh-CN" sz="2000">
                <a:latin typeface="Times New Roman" panose="02020603050405020304" pitchFamily="18" charset="0"/>
              </a:rPr>
              <a:t>       b+2</a:t>
            </a:r>
            <a:endParaRPr kumimoji="1" lang="en-US" altLang="zh-CN" sz="2000">
              <a:latin typeface="Times New Roman" panose="02020603050405020304" pitchFamily="18" charset="0"/>
            </a:endParaRPr>
          </a:p>
          <a:p>
            <a:pPr>
              <a:spcBef>
                <a:spcPct val="50000"/>
              </a:spcBef>
            </a:pPr>
            <a:r>
              <a:rPr kumimoji="1" lang="en-US" altLang="zh-CN" sz="2000">
                <a:latin typeface="Times New Roman" panose="02020603050405020304" pitchFamily="18" charset="0"/>
              </a:rPr>
              <a:t>        …</a:t>
            </a:r>
            <a:endParaRPr kumimoji="1" lang="en-US" altLang="zh-CN" sz="2000">
              <a:latin typeface="Times New Roman" panose="02020603050405020304" pitchFamily="18" charset="0"/>
            </a:endParaRPr>
          </a:p>
          <a:p>
            <a:pPr>
              <a:spcBef>
                <a:spcPct val="50000"/>
              </a:spcBef>
            </a:pPr>
            <a:r>
              <a:rPr kumimoji="1" lang="en-US" altLang="zh-CN" sz="2000">
                <a:latin typeface="Times New Roman" panose="02020603050405020304" pitchFamily="18" charset="0"/>
              </a:rPr>
              <a:t>    b+25</a:t>
            </a:r>
            <a:endParaRPr kumimoji="1" lang="en-US" altLang="zh-CN" sz="2000">
              <a:latin typeface="Times New Roman" panose="02020603050405020304" pitchFamily="18" charset="0"/>
            </a:endParaRPr>
          </a:p>
          <a:p>
            <a:pPr>
              <a:spcBef>
                <a:spcPct val="50000"/>
              </a:spcBef>
            </a:pPr>
            <a:r>
              <a:rPr kumimoji="1" lang="en-US" altLang="zh-CN" sz="2000">
                <a:latin typeface="Times New Roman" panose="02020603050405020304" pitchFamily="18" charset="0"/>
              </a:rPr>
              <a:t>        …</a:t>
            </a:r>
            <a:endParaRPr kumimoji="1" lang="en-US" altLang="zh-CN" sz="2000">
              <a:latin typeface="Times New Roman" panose="02020603050405020304" pitchFamily="18" charset="0"/>
            </a:endParaRPr>
          </a:p>
          <a:p>
            <a:pPr>
              <a:spcBef>
                <a:spcPct val="50000"/>
              </a:spcBef>
            </a:pPr>
            <a:r>
              <a:rPr kumimoji="1" lang="en-US" altLang="zh-CN" sz="2000">
                <a:latin typeface="Times New Roman" panose="02020603050405020304" pitchFamily="18" charset="0"/>
              </a:rPr>
              <a:t>  b+100</a:t>
            </a:r>
            <a:endParaRPr kumimoji="1" lang="en-US" altLang="zh-CN" sz="2000">
              <a:latin typeface="Times New Roman" panose="02020603050405020304" pitchFamily="18" charset="0"/>
            </a:endParaRPr>
          </a:p>
          <a:p>
            <a:pPr>
              <a:spcBef>
                <a:spcPct val="50000"/>
              </a:spcBef>
            </a:pPr>
            <a:r>
              <a:rPr kumimoji="1" lang="en-US" altLang="zh-CN" sz="2000">
                <a:latin typeface="Times New Roman" panose="02020603050405020304" pitchFamily="18" charset="0"/>
              </a:rPr>
              <a:t> 	       </a:t>
            </a:r>
            <a:endParaRPr kumimoji="1" lang="en-US" altLang="zh-CN" sz="2000">
              <a:latin typeface="Times New Roman" panose="02020603050405020304" pitchFamily="18" charset="0"/>
            </a:endParaRPr>
          </a:p>
        </p:txBody>
      </p:sp>
      <p:sp>
        <p:nvSpPr>
          <p:cNvPr id="4513820" name="Text Box 28"/>
          <p:cNvSpPr txBox="1">
            <a:spLocks noChangeArrowheads="1"/>
          </p:cNvSpPr>
          <p:nvPr/>
        </p:nvSpPr>
        <p:spPr bwMode="auto">
          <a:xfrm>
            <a:off x="4191000" y="1660525"/>
            <a:ext cx="4343400" cy="3140075"/>
          </a:xfrm>
          <a:prstGeom prst="rect">
            <a:avLst/>
          </a:prstGeom>
          <a:noFill/>
          <a:ln w="9525">
            <a:noFill/>
            <a:miter lim="800000"/>
          </a:ln>
        </p:spPr>
        <p:txBody>
          <a:bodyPr>
            <a:spAutoFit/>
          </a:bodyPr>
          <a:lstStyle/>
          <a:p>
            <a:pPr>
              <a:spcBef>
                <a:spcPct val="50000"/>
              </a:spcBef>
            </a:pPr>
            <a:r>
              <a:rPr kumimoji="1" lang="en-US" altLang="zh-CN" sz="2000">
                <a:solidFill>
                  <a:schemeClr val="tx2"/>
                </a:solidFill>
                <a:latin typeface="Times New Roman" panose="02020603050405020304" pitchFamily="18" charset="0"/>
              </a:rPr>
              <a:t>      </a:t>
            </a:r>
            <a:r>
              <a:rPr kumimoji="1" lang="zh-CN" altLang="en-US" sz="2000">
                <a:solidFill>
                  <a:schemeClr val="tx2"/>
                </a:solidFill>
                <a:latin typeface="Times New Roman" panose="02020603050405020304" pitchFamily="18" charset="0"/>
              </a:rPr>
              <a:t>当</a:t>
            </a:r>
            <a:r>
              <a:rPr kumimoji="1" lang="en-US" altLang="zh-CN" sz="2000">
                <a:solidFill>
                  <a:schemeClr val="tx2"/>
                </a:solidFill>
                <a:latin typeface="Times New Roman" panose="02020603050405020304" pitchFamily="18" charset="0"/>
              </a:rPr>
              <a:t>Hash</a:t>
            </a:r>
            <a:r>
              <a:rPr kumimoji="1" lang="zh-CN" altLang="en-US" sz="2000">
                <a:solidFill>
                  <a:schemeClr val="tx2"/>
                </a:solidFill>
                <a:latin typeface="Times New Roman" panose="02020603050405020304" pitchFamily="18" charset="0"/>
              </a:rPr>
              <a:t>表构造好后，如查找</a:t>
            </a:r>
            <a:r>
              <a:rPr kumimoji="1" lang="en-US" altLang="zh-CN" sz="2000">
                <a:solidFill>
                  <a:schemeClr val="tx2"/>
                </a:solidFill>
                <a:latin typeface="Times New Roman" panose="02020603050405020304" pitchFamily="18" charset="0"/>
              </a:rPr>
              <a:t>key=25</a:t>
            </a:r>
            <a:r>
              <a:rPr kumimoji="1" lang="zh-CN" altLang="en-US" sz="2000">
                <a:solidFill>
                  <a:schemeClr val="tx2"/>
                </a:solidFill>
                <a:latin typeface="Times New Roman" panose="02020603050405020304" pitchFamily="18" charset="0"/>
              </a:rPr>
              <a:t>岁的人口，取</a:t>
            </a:r>
            <a:r>
              <a:rPr kumimoji="1" lang="en-US" altLang="zh-CN" sz="2000">
                <a:solidFill>
                  <a:schemeClr val="tx2"/>
                </a:solidFill>
                <a:latin typeface="Times New Roman" panose="02020603050405020304" pitchFamily="18" charset="0"/>
              </a:rPr>
              <a:t>H(25)=b+25</a:t>
            </a:r>
            <a:r>
              <a:rPr kumimoji="1" lang="zh-CN" altLang="en-US" sz="2000">
                <a:solidFill>
                  <a:schemeClr val="tx2"/>
                </a:solidFill>
                <a:latin typeface="Times New Roman" panose="02020603050405020304" pitchFamily="18" charset="0"/>
              </a:rPr>
              <a:t>，该地址单元便是要查找的内容。直接地址不是压缩映象，即用直接地址法产生</a:t>
            </a:r>
            <a:r>
              <a:rPr kumimoji="1" lang="en-US" altLang="zh-CN" sz="2000">
                <a:solidFill>
                  <a:schemeClr val="tx2"/>
                </a:solidFill>
                <a:latin typeface="Times New Roman" panose="02020603050405020304" pitchFamily="18" charset="0"/>
              </a:rPr>
              <a:t>Hash</a:t>
            </a:r>
            <a:r>
              <a:rPr kumimoji="1" lang="zh-CN" altLang="en-US" sz="2000">
                <a:solidFill>
                  <a:schemeClr val="tx2"/>
                </a:solidFill>
                <a:latin typeface="Times New Roman" panose="02020603050405020304" pitchFamily="18" charset="0"/>
              </a:rPr>
              <a:t>函数时，要求</a:t>
            </a:r>
            <a:r>
              <a:rPr kumimoji="1" lang="en-US" altLang="zh-CN" sz="2000">
                <a:solidFill>
                  <a:schemeClr val="tx2"/>
                </a:solidFill>
                <a:latin typeface="Times New Roman" panose="02020603050405020304" pitchFamily="18" charset="0"/>
              </a:rPr>
              <a:t>key</a:t>
            </a:r>
            <a:r>
              <a:rPr kumimoji="1" lang="zh-CN" altLang="en-US" sz="2000">
                <a:solidFill>
                  <a:schemeClr val="tx2"/>
                </a:solidFill>
                <a:latin typeface="Times New Roman" panose="02020603050405020304" pitchFamily="18" charset="0"/>
              </a:rPr>
              <a:t>集与地址集的大小相等，所以不同的</a:t>
            </a:r>
            <a:r>
              <a:rPr kumimoji="1" lang="en-US" altLang="zh-CN" sz="2000">
                <a:solidFill>
                  <a:schemeClr val="tx2"/>
                </a:solidFill>
                <a:latin typeface="Times New Roman" panose="02020603050405020304" pitchFamily="18" charset="0"/>
              </a:rPr>
              <a:t>key</a:t>
            </a:r>
            <a:r>
              <a:rPr kumimoji="1" lang="zh-CN" altLang="en-US" sz="2000">
                <a:solidFill>
                  <a:schemeClr val="tx2"/>
                </a:solidFill>
                <a:latin typeface="Times New Roman" panose="02020603050405020304" pitchFamily="18" charset="0"/>
              </a:rPr>
              <a:t>之间无冲突现象发生。用直接地址方法选取</a:t>
            </a:r>
            <a:r>
              <a:rPr kumimoji="1" lang="en-US" altLang="zh-CN" sz="2000">
                <a:solidFill>
                  <a:schemeClr val="tx2"/>
                </a:solidFill>
                <a:latin typeface="Times New Roman" panose="02020603050405020304" pitchFamily="18" charset="0"/>
              </a:rPr>
              <a:t>Hash</a:t>
            </a:r>
            <a:r>
              <a:rPr kumimoji="1" lang="zh-CN" altLang="en-US" sz="2000">
                <a:solidFill>
                  <a:schemeClr val="tx2"/>
                </a:solidFill>
                <a:latin typeface="Times New Roman" panose="02020603050405020304" pitchFamily="18" charset="0"/>
              </a:rPr>
              <a:t>函数受到很大的限制，因为</a:t>
            </a:r>
            <a:r>
              <a:rPr kumimoji="1" lang="en-US" altLang="zh-CN" sz="2000">
                <a:solidFill>
                  <a:schemeClr val="tx2"/>
                </a:solidFill>
                <a:latin typeface="Times New Roman" panose="02020603050405020304" pitchFamily="18" charset="0"/>
              </a:rPr>
              <a:t>key</a:t>
            </a:r>
            <a:r>
              <a:rPr kumimoji="1" lang="zh-CN" altLang="en-US" sz="2000">
                <a:solidFill>
                  <a:schemeClr val="tx2"/>
                </a:solidFill>
                <a:latin typeface="Times New Roman" panose="02020603050405020304" pitchFamily="18" charset="0"/>
              </a:rPr>
              <a:t>的取值范围一般远大于表的地址空间。 </a:t>
            </a:r>
            <a:endParaRPr kumimoji="1" lang="zh-CN" altLang="en-US" sz="2000">
              <a:solidFill>
                <a:schemeClr val="tx2"/>
              </a:solidFill>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pPr>
              <a:defRPr/>
            </a:pPr>
            <a:fld id="{1B860A48-D982-4459-9430-EA22331980DB}"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513820"/>
                                        </p:tgtEl>
                                        <p:attrNameLst>
                                          <p:attrName>style.visibility</p:attrName>
                                        </p:attrNameLst>
                                      </p:cBhvr>
                                      <p:to>
                                        <p:strVal val="visible"/>
                                      </p:to>
                                    </p:set>
                                    <p:animEffect transition="in" filter="slide(fromBottom)">
                                      <p:cBhvr>
                                        <p:cTn id="7" dur="500"/>
                                        <p:tgtEl>
                                          <p:spTgt spid="4513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3820" grpId="0" autoUpdateAnimBg="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7" name="Rectangle 2"/>
          <p:cNvSpPr>
            <a:spLocks noGrp="1"/>
          </p:cNvSpPr>
          <p:nvPr>
            <p:ph type="title"/>
          </p:nvPr>
        </p:nvSpPr>
        <p:spPr/>
        <p:txBody>
          <a:bodyPr/>
          <a:lstStyle/>
          <a:p>
            <a:pPr eaLnBrk="1" hangingPunct="1"/>
            <a:r>
              <a:rPr lang="zh-CN" altLang="en-US" smtClean="0"/>
              <a:t>数字分析法</a:t>
            </a:r>
            <a:endParaRPr lang="zh-CN" altLang="en-US" smtClean="0"/>
          </a:p>
        </p:txBody>
      </p:sp>
      <p:sp>
        <p:nvSpPr>
          <p:cNvPr id="331778" name="Rectangle 3"/>
          <p:cNvSpPr>
            <a:spLocks noGrp="1"/>
          </p:cNvSpPr>
          <p:nvPr>
            <p:ph type="body" idx="1"/>
          </p:nvPr>
        </p:nvSpPr>
        <p:spPr>
          <a:xfrm>
            <a:off x="457200" y="1341438"/>
            <a:ext cx="8229600" cy="4784725"/>
          </a:xfrm>
        </p:spPr>
        <p:txBody>
          <a:bodyPr/>
          <a:lstStyle/>
          <a:p>
            <a:pPr algn="just" eaLnBrk="1" hangingPunct="1"/>
            <a:r>
              <a:rPr lang="zh-CN" altLang="en-US" sz="1800" b="1" smtClean="0">
                <a:latin typeface="宋体" panose="02010600030101010101" pitchFamily="2" charset="-122"/>
              </a:rPr>
              <a:t>例</a:t>
            </a:r>
            <a:r>
              <a:rPr lang="en-US" altLang="zh-CN" sz="1800" b="1" smtClean="0">
                <a:latin typeface="宋体" panose="02010600030101010101" pitchFamily="2" charset="-122"/>
              </a:rPr>
              <a:t>5</a:t>
            </a:r>
            <a:r>
              <a:rPr lang="en-US" altLang="zh-CN" sz="1800" smtClean="0">
                <a:latin typeface="宋体" panose="02010600030101010101" pitchFamily="2" charset="-122"/>
              </a:rPr>
              <a:t> </a:t>
            </a:r>
            <a:r>
              <a:rPr lang="zh-CN" altLang="en-US" sz="1800" smtClean="0">
                <a:latin typeface="宋体" panose="02010600030101010101" pitchFamily="2" charset="-122"/>
              </a:rPr>
              <a:t>设记录数等于</a:t>
            </a:r>
            <a:r>
              <a:rPr lang="en-US" altLang="zh-CN" sz="1800" smtClean="0">
                <a:latin typeface="宋体" panose="02010600030101010101" pitchFamily="2" charset="-122"/>
              </a:rPr>
              <a:t>80</a:t>
            </a:r>
            <a:r>
              <a:rPr lang="zh-CN" altLang="en-US" sz="1800" smtClean="0">
                <a:latin typeface="宋体" panose="02010600030101010101" pitchFamily="2" charset="-122"/>
              </a:rPr>
              <a:t>，记录的</a:t>
            </a:r>
            <a:r>
              <a:rPr lang="en-US" altLang="zh-CN" sz="1800" smtClean="0">
                <a:latin typeface="宋体" panose="02010600030101010101" pitchFamily="2" charset="-122"/>
              </a:rPr>
              <a:t>key</a:t>
            </a:r>
            <a:r>
              <a:rPr lang="zh-CN" altLang="en-US" sz="1800" smtClean="0">
                <a:latin typeface="宋体" panose="02010600030101010101" pitchFamily="2" charset="-122"/>
              </a:rPr>
              <a:t>为</a:t>
            </a:r>
            <a:r>
              <a:rPr lang="en-US" altLang="zh-CN" sz="1800" smtClean="0">
                <a:latin typeface="宋体" panose="02010600030101010101" pitchFamily="2" charset="-122"/>
              </a:rPr>
              <a:t>6</a:t>
            </a:r>
            <a:r>
              <a:rPr lang="zh-CN" altLang="en-US" sz="1800" smtClean="0">
                <a:latin typeface="宋体" panose="02010600030101010101" pitchFamily="2" charset="-122"/>
              </a:rPr>
              <a:t>位</a:t>
            </a:r>
            <a:r>
              <a:rPr lang="en-US" altLang="zh-CN" sz="1800" smtClean="0">
                <a:latin typeface="宋体" panose="02010600030101010101" pitchFamily="2" charset="-122"/>
              </a:rPr>
              <a:t>10</a:t>
            </a:r>
            <a:r>
              <a:rPr lang="zh-CN" altLang="en-US" sz="1800" smtClean="0">
                <a:latin typeface="宋体" panose="02010600030101010101" pitchFamily="2" charset="-122"/>
              </a:rPr>
              <a:t>进制数，即</a:t>
            </a:r>
            <a:r>
              <a:rPr lang="en-US" altLang="zh-CN" sz="1800" smtClean="0">
                <a:latin typeface="宋体" panose="02010600030101010101" pitchFamily="2" charset="-122"/>
              </a:rPr>
              <a:t>key=(k</a:t>
            </a:r>
            <a:r>
              <a:rPr lang="en-US" altLang="zh-CN" sz="1800" baseline="-30000" smtClean="0">
                <a:latin typeface="宋体" panose="02010600030101010101" pitchFamily="2" charset="-122"/>
              </a:rPr>
              <a:t>1</a:t>
            </a:r>
            <a:r>
              <a:rPr lang="en-US" altLang="zh-CN" sz="1800" smtClean="0">
                <a:latin typeface="宋体" panose="02010600030101010101" pitchFamily="2" charset="-122"/>
              </a:rPr>
              <a:t> k</a:t>
            </a:r>
            <a:r>
              <a:rPr lang="en-US" altLang="zh-CN" sz="1800" baseline="-30000" smtClean="0">
                <a:latin typeface="宋体" panose="02010600030101010101" pitchFamily="2" charset="-122"/>
              </a:rPr>
              <a:t>2</a:t>
            </a:r>
            <a:r>
              <a:rPr lang="en-US" altLang="zh-CN" sz="1800" smtClean="0">
                <a:latin typeface="宋体" panose="02010600030101010101" pitchFamily="2" charset="-122"/>
              </a:rPr>
              <a:t> k</a:t>
            </a:r>
            <a:r>
              <a:rPr lang="en-US" altLang="zh-CN" sz="1800" baseline="-30000" smtClean="0">
                <a:latin typeface="宋体" panose="02010600030101010101" pitchFamily="2" charset="-122"/>
              </a:rPr>
              <a:t>3</a:t>
            </a:r>
            <a:r>
              <a:rPr lang="en-US" altLang="zh-CN" sz="1800" smtClean="0">
                <a:latin typeface="宋体" panose="02010600030101010101" pitchFamily="2" charset="-122"/>
              </a:rPr>
              <a:t> k</a:t>
            </a:r>
            <a:r>
              <a:rPr lang="en-US" altLang="zh-CN" sz="1800" baseline="-30000" smtClean="0">
                <a:latin typeface="宋体" panose="02010600030101010101" pitchFamily="2" charset="-122"/>
              </a:rPr>
              <a:t>4</a:t>
            </a:r>
            <a:r>
              <a:rPr lang="en-US" altLang="zh-CN" sz="1800" smtClean="0">
                <a:latin typeface="宋体" panose="02010600030101010101" pitchFamily="2" charset="-122"/>
              </a:rPr>
              <a:t> k</a:t>
            </a:r>
            <a:r>
              <a:rPr lang="en-US" altLang="zh-CN" sz="1800" baseline="-30000" smtClean="0">
                <a:latin typeface="宋体" panose="02010600030101010101" pitchFamily="2" charset="-122"/>
              </a:rPr>
              <a:t>5</a:t>
            </a:r>
            <a:r>
              <a:rPr lang="en-US" altLang="zh-CN" sz="1800" smtClean="0">
                <a:latin typeface="宋体" panose="02010600030101010101" pitchFamily="2" charset="-122"/>
              </a:rPr>
              <a:t> k</a:t>
            </a:r>
            <a:r>
              <a:rPr lang="en-US" altLang="zh-CN" sz="1800" baseline="-30000" smtClean="0">
                <a:latin typeface="宋体" panose="02010600030101010101" pitchFamily="2" charset="-122"/>
              </a:rPr>
              <a:t>6</a:t>
            </a:r>
            <a:r>
              <a:rPr lang="en-US" altLang="zh-CN" sz="1800" smtClean="0">
                <a:latin typeface="宋体" panose="02010600030101010101" pitchFamily="2" charset="-122"/>
              </a:rPr>
              <a:t>)</a:t>
            </a:r>
            <a:r>
              <a:rPr lang="en-US" altLang="zh-CN" sz="1800" baseline="-30000" smtClean="0">
                <a:latin typeface="宋体" panose="02010600030101010101" pitchFamily="2" charset="-122"/>
              </a:rPr>
              <a:t>10</a:t>
            </a:r>
            <a:r>
              <a:rPr lang="zh-CN" altLang="en-US" sz="1800" smtClean="0">
                <a:latin typeface="宋体" panose="02010600030101010101" pitchFamily="2" charset="-122"/>
              </a:rPr>
              <a:t>，</a:t>
            </a:r>
            <a:r>
              <a:rPr lang="en-US" altLang="zh-CN" sz="1800" smtClean="0">
                <a:latin typeface="宋体" panose="02010600030101010101" pitchFamily="2" charset="-122"/>
              </a:rPr>
              <a:t>k</a:t>
            </a:r>
            <a:r>
              <a:rPr lang="en-US" altLang="zh-CN" sz="1800" baseline="-30000" smtClean="0">
                <a:latin typeface="宋体" panose="02010600030101010101" pitchFamily="2" charset="-122"/>
              </a:rPr>
              <a:t>i</a:t>
            </a:r>
            <a:r>
              <a:rPr lang="en-US" altLang="zh-CN" sz="1800" smtClean="0">
                <a:latin typeface="宋体" panose="02010600030101010101" pitchFamily="2" charset="-122"/>
              </a:rPr>
              <a:t>(1≤i≤6)=0|1|2|……|9</a:t>
            </a:r>
            <a:r>
              <a:rPr lang="zh-CN" altLang="en-US" sz="1800" smtClean="0">
                <a:latin typeface="宋体" panose="02010600030101010101" pitchFamily="2" charset="-122"/>
              </a:rPr>
              <a:t>。另设表长为</a:t>
            </a:r>
            <a:r>
              <a:rPr lang="en-US" altLang="zh-CN" sz="1800" smtClean="0">
                <a:latin typeface="宋体" panose="02010600030101010101" pitchFamily="2" charset="-122"/>
              </a:rPr>
              <a:t>l00</a:t>
            </a:r>
            <a:r>
              <a:rPr lang="zh-CN" altLang="en-US" sz="1800" smtClean="0">
                <a:latin typeface="宋体" panose="02010600030101010101" pitchFamily="2" charset="-122"/>
              </a:rPr>
              <a:t>，地址空间为</a:t>
            </a:r>
            <a:r>
              <a:rPr lang="en-US" altLang="zh-CN" sz="1800" smtClean="0">
                <a:latin typeface="宋体" panose="02010600030101010101" pitchFamily="2" charset="-122"/>
              </a:rPr>
              <a:t>00</a:t>
            </a:r>
            <a:r>
              <a:rPr lang="zh-CN" altLang="en-US" sz="1800" smtClean="0">
                <a:latin typeface="宋体" panose="02010600030101010101" pitchFamily="2" charset="-122"/>
              </a:rPr>
              <a:t>～</a:t>
            </a:r>
            <a:r>
              <a:rPr lang="en-US" altLang="zh-CN" sz="1800" smtClean="0">
                <a:latin typeface="宋体" panose="02010600030101010101" pitchFamily="2" charset="-122"/>
              </a:rPr>
              <a:t>99</a:t>
            </a:r>
            <a:r>
              <a:rPr lang="zh-CN" altLang="en-US" sz="1800" smtClean="0">
                <a:latin typeface="宋体" panose="02010600030101010101" pitchFamily="2" charset="-122"/>
              </a:rPr>
              <a:t>，则可令：</a:t>
            </a:r>
            <a:endParaRPr lang="zh-CN" altLang="en-US" sz="1800" smtClean="0">
              <a:latin typeface="宋体" panose="02010600030101010101" pitchFamily="2" charset="-122"/>
            </a:endParaRPr>
          </a:p>
          <a:p>
            <a:pPr algn="just" eaLnBrk="1" hangingPunct="1"/>
            <a:r>
              <a:rPr lang="zh-CN" altLang="en-US" sz="1800" smtClean="0">
                <a:latin typeface="宋体" panose="02010600030101010101" pitchFamily="2" charset="-122"/>
              </a:rPr>
              <a:t>               </a:t>
            </a:r>
            <a:r>
              <a:rPr lang="en-US" altLang="zh-CN" sz="2000" b="1" smtClean="0">
                <a:solidFill>
                  <a:schemeClr val="accent1"/>
                </a:solidFill>
                <a:latin typeface="宋体" panose="02010600030101010101" pitchFamily="2" charset="-122"/>
              </a:rPr>
              <a:t>H(key)=k</a:t>
            </a:r>
            <a:r>
              <a:rPr lang="en-US" altLang="zh-CN" sz="2000" b="1" baseline="-30000" smtClean="0">
                <a:solidFill>
                  <a:schemeClr val="accent1"/>
                </a:solidFill>
                <a:latin typeface="宋体" panose="02010600030101010101" pitchFamily="2" charset="-122"/>
              </a:rPr>
              <a:t>i</a:t>
            </a:r>
            <a:r>
              <a:rPr lang="en-US" altLang="zh-CN" sz="2000" b="1" smtClean="0">
                <a:solidFill>
                  <a:schemeClr val="accent1"/>
                </a:solidFill>
                <a:latin typeface="宋体" panose="02010600030101010101" pitchFamily="2" charset="-122"/>
              </a:rPr>
              <a:t>k</a:t>
            </a:r>
            <a:r>
              <a:rPr lang="en-US" altLang="zh-CN" sz="2000" b="1" baseline="-30000" smtClean="0">
                <a:solidFill>
                  <a:schemeClr val="accent1"/>
                </a:solidFill>
                <a:latin typeface="宋体" panose="02010600030101010101" pitchFamily="2" charset="-122"/>
              </a:rPr>
              <a:t>j</a:t>
            </a:r>
            <a:endParaRPr lang="en-US" altLang="zh-CN" sz="2000" b="1" smtClean="0">
              <a:solidFill>
                <a:schemeClr val="accent1"/>
              </a:solidFill>
              <a:latin typeface="宋体" panose="02010600030101010101" pitchFamily="2" charset="-122"/>
            </a:endParaRPr>
          </a:p>
          <a:p>
            <a:pPr eaLnBrk="1" hangingPunct="1"/>
            <a:r>
              <a:rPr lang="en-US" altLang="zh-CN" sz="1800" smtClean="0">
                <a:latin typeface="宋体" panose="02010600030101010101" pitchFamily="2" charset="-122"/>
              </a:rPr>
              <a:t> k</a:t>
            </a:r>
            <a:r>
              <a:rPr lang="en-US" altLang="zh-CN" sz="1800" baseline="-30000" smtClean="0">
                <a:latin typeface="宋体" panose="02010600030101010101" pitchFamily="2" charset="-122"/>
              </a:rPr>
              <a:t>i</a:t>
            </a:r>
            <a:r>
              <a:rPr lang="zh-CN" altLang="en-US" sz="1800" smtClean="0">
                <a:latin typeface="宋体" panose="02010600030101010101" pitchFamily="2" charset="-122"/>
              </a:rPr>
              <a:t>、</a:t>
            </a:r>
            <a:r>
              <a:rPr lang="en-US" altLang="zh-CN" sz="1800" smtClean="0">
                <a:latin typeface="宋体" panose="02010600030101010101" pitchFamily="2" charset="-122"/>
              </a:rPr>
              <a:t>k</a:t>
            </a:r>
            <a:r>
              <a:rPr lang="en-US" altLang="zh-CN" sz="1800" baseline="-30000" smtClean="0">
                <a:latin typeface="宋体" panose="02010600030101010101" pitchFamily="2" charset="-122"/>
              </a:rPr>
              <a:t>j</a:t>
            </a:r>
            <a:r>
              <a:rPr lang="zh-CN" altLang="en-US" sz="1800" smtClean="0">
                <a:latin typeface="宋体" panose="02010600030101010101" pitchFamily="2" charset="-122"/>
              </a:rPr>
              <a:t>为</a:t>
            </a:r>
            <a:r>
              <a:rPr lang="en-US" altLang="zh-CN" sz="1800" smtClean="0">
                <a:latin typeface="宋体" panose="02010600030101010101" pitchFamily="2" charset="-122"/>
              </a:rPr>
              <a:t>key</a:t>
            </a:r>
            <a:r>
              <a:rPr lang="zh-CN" altLang="en-US" sz="1800" smtClean="0">
                <a:latin typeface="宋体" panose="02010600030101010101" pitchFamily="2" charset="-122"/>
              </a:rPr>
              <a:t>中的某两位。具体取哪两位呢？要进行具体的“分析”，原则是使这</a:t>
            </a:r>
            <a:r>
              <a:rPr lang="en-US" altLang="zh-CN" sz="1800" smtClean="0">
                <a:latin typeface="宋体" panose="02010600030101010101" pitchFamily="2" charset="-122"/>
              </a:rPr>
              <a:t>80</a:t>
            </a:r>
            <a:r>
              <a:rPr lang="zh-CN" altLang="en-US" sz="1800" smtClean="0">
                <a:latin typeface="宋体" panose="02010600030101010101" pitchFamily="2" charset="-122"/>
              </a:rPr>
              <a:t>个记录能较均匀地分布。例如这</a:t>
            </a:r>
            <a:r>
              <a:rPr lang="en-US" altLang="zh-CN" sz="1800" smtClean="0">
                <a:latin typeface="宋体" panose="02010600030101010101" pitchFamily="2" charset="-122"/>
              </a:rPr>
              <a:t>80</a:t>
            </a:r>
            <a:r>
              <a:rPr lang="zh-CN" altLang="en-US" sz="1800" smtClean="0">
                <a:latin typeface="宋体" panose="02010600030101010101" pitchFamily="2" charset="-122"/>
              </a:rPr>
              <a:t>个记录的</a:t>
            </a:r>
            <a:r>
              <a:rPr lang="en-US" altLang="zh-CN" sz="1800" smtClean="0">
                <a:latin typeface="宋体" panose="02010600030101010101" pitchFamily="2" charset="-122"/>
              </a:rPr>
              <a:t>key</a:t>
            </a:r>
            <a:r>
              <a:rPr lang="zh-CN" altLang="en-US" sz="1800" smtClean="0">
                <a:latin typeface="宋体" panose="02010600030101010101" pitchFamily="2" charset="-122"/>
              </a:rPr>
              <a:t>如表：</a:t>
            </a:r>
            <a:endParaRPr lang="zh-CN" altLang="en-US" sz="1800" smtClean="0">
              <a:latin typeface="宋体" panose="02010600030101010101" pitchFamily="2" charset="-122"/>
            </a:endParaRPr>
          </a:p>
        </p:txBody>
      </p:sp>
      <p:graphicFrame>
        <p:nvGraphicFramePr>
          <p:cNvPr id="4514820" name="Group 4"/>
          <p:cNvGraphicFramePr>
            <a:graphicFrameLocks noGrp="1"/>
          </p:cNvGraphicFramePr>
          <p:nvPr/>
        </p:nvGraphicFramePr>
        <p:xfrm>
          <a:off x="4049713" y="3373438"/>
          <a:ext cx="4800600" cy="3169920"/>
        </p:xfrm>
        <a:graphic>
          <a:graphicData uri="http://schemas.openxmlformats.org/drawingml/2006/table">
            <a:tbl>
              <a:tblPr/>
              <a:tblGrid>
                <a:gridCol w="800100"/>
                <a:gridCol w="800100"/>
                <a:gridCol w="876300"/>
                <a:gridCol w="723900"/>
                <a:gridCol w="800100"/>
                <a:gridCol w="800100"/>
              </a:tblGrid>
              <a:tr h="141288">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a:t>
                      </a:r>
                      <a:r>
                        <a:rPr kumimoji="0"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a:t>
                      </a:r>
                      <a:r>
                        <a:rPr kumimoji="0"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a:t>
                      </a:r>
                      <a:r>
                        <a:rPr kumimoji="0"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a:t>
                      </a:r>
                      <a:r>
                        <a:rPr kumimoji="0"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a:t>
                      </a:r>
                      <a:r>
                        <a:rPr kumimoji="0"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a:t>
                      </a:r>
                      <a:r>
                        <a:rPr kumimoji="0"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301625">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301625">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30321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301625">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301625">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301625">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301625">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r>
            </a:tbl>
          </a:graphicData>
        </a:graphic>
      </p:graphicFrame>
      <p:sp>
        <p:nvSpPr>
          <p:cNvPr id="4514885" name="Oval 69"/>
          <p:cNvSpPr>
            <a:spLocks noChangeArrowheads="1"/>
          </p:cNvSpPr>
          <p:nvPr/>
        </p:nvSpPr>
        <p:spPr bwMode="auto">
          <a:xfrm>
            <a:off x="5791200" y="3213100"/>
            <a:ext cx="1447800" cy="685800"/>
          </a:xfrm>
          <a:prstGeom prst="ellipse">
            <a:avLst/>
          </a:prstGeom>
          <a:noFill/>
          <a:ln w="19050">
            <a:solidFill>
              <a:srgbClr val="FF0000"/>
            </a:solidFill>
            <a:miter lim="800000"/>
          </a:ln>
        </p:spPr>
        <p:txBody>
          <a:bodyPr wrap="none" anchor="ctr"/>
          <a:lstStyle/>
          <a:p>
            <a:endParaRPr lang="zh-CN" altLang="en-US"/>
          </a:p>
        </p:txBody>
      </p:sp>
      <p:sp>
        <p:nvSpPr>
          <p:cNvPr id="4514886" name="Text Box 70"/>
          <p:cNvSpPr txBox="1">
            <a:spLocks noChangeArrowheads="1"/>
          </p:cNvSpPr>
          <p:nvPr/>
        </p:nvSpPr>
        <p:spPr bwMode="auto">
          <a:xfrm>
            <a:off x="609600" y="3124200"/>
            <a:ext cx="3200400" cy="2047875"/>
          </a:xfrm>
          <a:prstGeom prst="rect">
            <a:avLst/>
          </a:prstGeom>
          <a:noFill/>
          <a:ln w="9525">
            <a:noFill/>
            <a:miter lim="800000"/>
          </a:ln>
        </p:spPr>
        <p:txBody>
          <a:bodyPr>
            <a:spAutoFit/>
          </a:bodyPr>
          <a:lstStyle/>
          <a:p>
            <a:pPr algn="just">
              <a:spcBef>
                <a:spcPct val="50000"/>
              </a:spcBef>
            </a:pPr>
            <a:r>
              <a:rPr kumimoji="1" lang="en-US" altLang="zh-CN" sz="1600">
                <a:latin typeface="Times New Roman" panose="02020603050405020304" pitchFamily="18" charset="0"/>
              </a:rPr>
              <a:t>    </a:t>
            </a:r>
            <a:r>
              <a:rPr kumimoji="1" lang="zh-CN" altLang="en-US" sz="1600">
                <a:latin typeface="Times New Roman" panose="02020603050405020304" pitchFamily="18" charset="0"/>
              </a:rPr>
              <a:t>其中，</a:t>
            </a:r>
            <a:r>
              <a:rPr kumimoji="1" lang="en-US" altLang="zh-CN" sz="1600">
                <a:latin typeface="Times New Roman" panose="02020603050405020304" pitchFamily="18" charset="0"/>
              </a:rPr>
              <a:t>k</a:t>
            </a:r>
            <a:r>
              <a:rPr kumimoji="1" lang="en-US" altLang="zh-CN" sz="1600" baseline="-30000">
                <a:latin typeface="Times New Roman" panose="02020603050405020304" pitchFamily="18" charset="0"/>
              </a:rPr>
              <a:t>1</a:t>
            </a:r>
            <a:r>
              <a:rPr kumimoji="1" lang="zh-CN" altLang="en-US" sz="1600">
                <a:latin typeface="Times New Roman" panose="02020603050405020304" pitchFamily="18" charset="0"/>
              </a:rPr>
              <a:t>、</a:t>
            </a:r>
            <a:r>
              <a:rPr kumimoji="1" lang="en-US" altLang="zh-CN" sz="1600">
                <a:latin typeface="Times New Roman" panose="02020603050405020304" pitchFamily="18" charset="0"/>
              </a:rPr>
              <a:t>k</a:t>
            </a:r>
            <a:r>
              <a:rPr kumimoji="1" lang="en-US" altLang="zh-CN" sz="1600" baseline="-30000">
                <a:latin typeface="Times New Roman" panose="02020603050405020304" pitchFamily="18" charset="0"/>
              </a:rPr>
              <a:t>2</a:t>
            </a:r>
            <a:r>
              <a:rPr kumimoji="1" lang="zh-CN" altLang="en-US" sz="1600">
                <a:latin typeface="Times New Roman" panose="02020603050405020304" pitchFamily="18" charset="0"/>
              </a:rPr>
              <a:t>和</a:t>
            </a:r>
            <a:r>
              <a:rPr kumimoji="1" lang="en-US" altLang="zh-CN" sz="1600">
                <a:latin typeface="Times New Roman" panose="02020603050405020304" pitchFamily="18" charset="0"/>
              </a:rPr>
              <a:t>k</a:t>
            </a:r>
            <a:r>
              <a:rPr kumimoji="1" lang="en-US" altLang="zh-CN" sz="1600" baseline="-30000">
                <a:latin typeface="Times New Roman" panose="02020603050405020304" pitchFamily="18" charset="0"/>
              </a:rPr>
              <a:t>6</a:t>
            </a:r>
            <a:r>
              <a:rPr kumimoji="1" lang="zh-CN" altLang="en-US" sz="1600">
                <a:latin typeface="Times New Roman" panose="02020603050405020304" pitchFamily="18" charset="0"/>
              </a:rPr>
              <a:t>不可取，否则冲突现象太严重；</a:t>
            </a:r>
            <a:r>
              <a:rPr kumimoji="1" lang="en-US" altLang="zh-CN" sz="1600">
                <a:latin typeface="Times New Roman" panose="02020603050405020304" pitchFamily="18" charset="0"/>
              </a:rPr>
              <a:t>k</a:t>
            </a:r>
            <a:r>
              <a:rPr kumimoji="1" lang="en-US" altLang="zh-CN" sz="1600" baseline="-30000">
                <a:latin typeface="Times New Roman" panose="02020603050405020304" pitchFamily="18" charset="0"/>
              </a:rPr>
              <a:t>5</a:t>
            </a:r>
            <a:r>
              <a:rPr kumimoji="1" lang="zh-CN" altLang="en-US" sz="1600">
                <a:latin typeface="Times New Roman" panose="02020603050405020304" pitchFamily="18" charset="0"/>
              </a:rPr>
              <a:t>的随机性也不理想；而</a:t>
            </a:r>
            <a:r>
              <a:rPr kumimoji="1" lang="en-US" altLang="zh-CN" sz="1600">
                <a:latin typeface="Times New Roman" panose="02020603050405020304" pitchFamily="18" charset="0"/>
              </a:rPr>
              <a:t>k</a:t>
            </a:r>
            <a:r>
              <a:rPr kumimoji="1" lang="en-US" altLang="zh-CN" sz="1600" baseline="-30000">
                <a:latin typeface="Times New Roman" panose="02020603050405020304" pitchFamily="18" charset="0"/>
              </a:rPr>
              <a:t>3</a:t>
            </a:r>
            <a:r>
              <a:rPr kumimoji="1" lang="zh-CN" altLang="en-US" sz="1600">
                <a:latin typeface="Times New Roman" panose="02020603050405020304" pitchFamily="18" charset="0"/>
              </a:rPr>
              <a:t>、</a:t>
            </a:r>
            <a:r>
              <a:rPr kumimoji="1" lang="en-US" altLang="zh-CN" sz="1600">
                <a:latin typeface="Times New Roman" panose="02020603050405020304" pitchFamily="18" charset="0"/>
              </a:rPr>
              <a:t>k</a:t>
            </a:r>
            <a:r>
              <a:rPr kumimoji="1" lang="en-US" altLang="zh-CN" sz="1600" baseline="-30000">
                <a:latin typeface="Times New Roman" panose="02020603050405020304" pitchFamily="18" charset="0"/>
              </a:rPr>
              <a:t>4</a:t>
            </a:r>
            <a:r>
              <a:rPr kumimoji="1" lang="zh-CN" altLang="en-US" sz="1600">
                <a:latin typeface="Times New Roman" panose="02020603050405020304" pitchFamily="18" charset="0"/>
              </a:rPr>
              <a:t>的随机性较好，故取</a:t>
            </a:r>
            <a:r>
              <a:rPr kumimoji="1" lang="en-US" altLang="zh-CN" sz="1600">
                <a:latin typeface="Times New Roman" panose="02020603050405020304" pitchFamily="18" charset="0"/>
              </a:rPr>
              <a:t>H(key)= k</a:t>
            </a:r>
            <a:r>
              <a:rPr kumimoji="1" lang="en-US" altLang="zh-CN" sz="1600" baseline="-30000">
                <a:latin typeface="Times New Roman" panose="02020603050405020304" pitchFamily="18" charset="0"/>
              </a:rPr>
              <a:t>3</a:t>
            </a:r>
            <a:r>
              <a:rPr kumimoji="1" lang="en-US" altLang="zh-CN" sz="1600">
                <a:latin typeface="Times New Roman" panose="02020603050405020304" pitchFamily="18" charset="0"/>
              </a:rPr>
              <a:t> k</a:t>
            </a:r>
            <a:r>
              <a:rPr kumimoji="1" lang="en-US" altLang="zh-CN" sz="1600" baseline="-30000">
                <a:latin typeface="Times New Roman" panose="02020603050405020304" pitchFamily="18" charset="0"/>
              </a:rPr>
              <a:t>4</a:t>
            </a:r>
            <a:r>
              <a:rPr kumimoji="1" lang="en-US" altLang="zh-CN" sz="1600">
                <a:latin typeface="Times New Roman" panose="02020603050405020304" pitchFamily="18" charset="0"/>
              </a:rPr>
              <a:t> </a:t>
            </a:r>
            <a:r>
              <a:rPr kumimoji="1" lang="zh-CN" altLang="en-US" sz="1600">
                <a:latin typeface="Times New Roman" panose="02020603050405020304" pitchFamily="18" charset="0"/>
              </a:rPr>
              <a:t>。于是，在构造</a:t>
            </a:r>
            <a:r>
              <a:rPr kumimoji="1" lang="en-US" altLang="zh-CN" sz="1600">
                <a:latin typeface="Times New Roman" panose="02020603050405020304" pitchFamily="18" charset="0"/>
              </a:rPr>
              <a:t>Hash</a:t>
            </a:r>
            <a:r>
              <a:rPr kumimoji="1" lang="zh-CN" altLang="en-US" sz="1600">
                <a:latin typeface="Times New Roman" panose="02020603050405020304" pitchFamily="18" charset="0"/>
              </a:rPr>
              <a:t>表时，</a:t>
            </a:r>
            <a:r>
              <a:rPr kumimoji="1" lang="en-US" altLang="zh-CN" sz="1600">
                <a:latin typeface="Times New Roman" panose="02020603050405020304" pitchFamily="18" charset="0"/>
              </a:rPr>
              <a:t>key=23</a:t>
            </a:r>
            <a:r>
              <a:rPr kumimoji="1" lang="en-US" altLang="zh-CN" sz="1600" u="sng">
                <a:latin typeface="Times New Roman" panose="02020603050405020304" pitchFamily="18" charset="0"/>
              </a:rPr>
              <a:t>15</a:t>
            </a:r>
            <a:r>
              <a:rPr kumimoji="1" lang="en-US" altLang="zh-CN" sz="1600">
                <a:latin typeface="Times New Roman" panose="02020603050405020304" pitchFamily="18" charset="0"/>
              </a:rPr>
              <a:t>86</a:t>
            </a:r>
            <a:r>
              <a:rPr kumimoji="1" lang="zh-CN" altLang="en-US" sz="1600">
                <a:latin typeface="Times New Roman" panose="02020603050405020304" pitchFamily="18" charset="0"/>
              </a:rPr>
              <a:t>的记录被映象到“</a:t>
            </a:r>
            <a:r>
              <a:rPr kumimoji="1" lang="en-US" altLang="zh-CN" sz="1600">
                <a:latin typeface="Times New Roman" panose="02020603050405020304" pitchFamily="18" charset="0"/>
              </a:rPr>
              <a:t>15”</a:t>
            </a:r>
            <a:r>
              <a:rPr kumimoji="1" lang="zh-CN" altLang="en-US" sz="1600">
                <a:latin typeface="Times New Roman" panose="02020603050405020304" pitchFamily="18" charset="0"/>
              </a:rPr>
              <a:t>号单元，</a:t>
            </a:r>
            <a:r>
              <a:rPr kumimoji="1" lang="en-US" altLang="zh-CN" sz="1600">
                <a:latin typeface="Times New Roman" panose="02020603050405020304" pitchFamily="18" charset="0"/>
              </a:rPr>
              <a:t>key=24</a:t>
            </a:r>
            <a:r>
              <a:rPr kumimoji="1" lang="en-US" altLang="zh-CN" sz="1600" u="sng">
                <a:latin typeface="Times New Roman" panose="02020603050405020304" pitchFamily="18" charset="0"/>
              </a:rPr>
              <a:t>23</a:t>
            </a:r>
            <a:r>
              <a:rPr kumimoji="1" lang="en-US" altLang="zh-CN" sz="1600">
                <a:latin typeface="Times New Roman" panose="02020603050405020304" pitchFamily="18" charset="0"/>
              </a:rPr>
              <a:t>46</a:t>
            </a:r>
            <a:r>
              <a:rPr kumimoji="1" lang="zh-CN" altLang="en-US" sz="1600">
                <a:latin typeface="Times New Roman" panose="02020603050405020304" pitchFamily="18" charset="0"/>
              </a:rPr>
              <a:t>的记录被映象到“</a:t>
            </a:r>
            <a:r>
              <a:rPr kumimoji="1" lang="en-US" altLang="zh-CN" sz="1600">
                <a:latin typeface="Times New Roman" panose="02020603050405020304" pitchFamily="18" charset="0"/>
              </a:rPr>
              <a:t>23”</a:t>
            </a:r>
            <a:r>
              <a:rPr kumimoji="1" lang="zh-CN" altLang="en-US" sz="1600">
                <a:latin typeface="Times New Roman" panose="02020603050405020304" pitchFamily="18" charset="0"/>
              </a:rPr>
              <a:t>号单元，依此类推。</a:t>
            </a:r>
            <a:endParaRPr kumimoji="1" lang="zh-CN" altLang="en-US" sz="1600">
              <a:latin typeface="Times New Roman" panose="02020603050405020304" pitchFamily="18" charset="0"/>
            </a:endParaRPr>
          </a:p>
        </p:txBody>
      </p:sp>
      <p:sp>
        <p:nvSpPr>
          <p:cNvPr id="4514887" name="Text Box 71"/>
          <p:cNvSpPr txBox="1">
            <a:spLocks noChangeArrowheads="1"/>
          </p:cNvSpPr>
          <p:nvPr/>
        </p:nvSpPr>
        <p:spPr bwMode="auto">
          <a:xfrm>
            <a:off x="304800" y="5105400"/>
            <a:ext cx="3733800" cy="1558925"/>
          </a:xfrm>
          <a:prstGeom prst="rect">
            <a:avLst/>
          </a:prstGeom>
          <a:noFill/>
          <a:ln w="9525">
            <a:noFill/>
            <a:miter lim="800000"/>
          </a:ln>
        </p:spPr>
        <p:txBody>
          <a:bodyPr>
            <a:spAutoFit/>
          </a:bodyPr>
          <a:lstStyle/>
          <a:p>
            <a:pPr>
              <a:spcBef>
                <a:spcPct val="50000"/>
              </a:spcBef>
            </a:pPr>
            <a:r>
              <a:rPr kumimoji="1" lang="en-US" altLang="zh-CN" sz="1600">
                <a:latin typeface="Times New Roman" panose="02020603050405020304" pitchFamily="18" charset="0"/>
              </a:rPr>
              <a:t>     </a:t>
            </a:r>
            <a:r>
              <a:rPr kumimoji="1" lang="zh-CN" altLang="en-US" sz="1600">
                <a:latin typeface="Times New Roman" panose="02020603050405020304" pitchFamily="18" charset="0"/>
              </a:rPr>
              <a:t>此方法也受到限制。当记录动态产生时，事先无法得到记录表，因而很难进行“分析”。也可能存在这种情况：如记录</a:t>
            </a:r>
            <a:r>
              <a:rPr kumimoji="1" lang="en-US" altLang="zh-CN" sz="1600">
                <a:latin typeface="Times New Roman" panose="02020603050405020304" pitchFamily="18" charset="0"/>
              </a:rPr>
              <a:t>R</a:t>
            </a:r>
            <a:r>
              <a:rPr kumimoji="1" lang="en-US" altLang="zh-CN" sz="1600" baseline="-30000">
                <a:latin typeface="Times New Roman" panose="02020603050405020304" pitchFamily="18" charset="0"/>
              </a:rPr>
              <a:t>1</a:t>
            </a:r>
            <a:r>
              <a:rPr kumimoji="1" lang="zh-CN" altLang="en-US" sz="1600">
                <a:latin typeface="Times New Roman" panose="02020603050405020304" pitchFamily="18" charset="0"/>
              </a:rPr>
              <a:t>～</a:t>
            </a:r>
            <a:r>
              <a:rPr kumimoji="1" lang="en-US" altLang="zh-CN" sz="1600">
                <a:latin typeface="Times New Roman" panose="02020603050405020304" pitchFamily="18" charset="0"/>
              </a:rPr>
              <a:t>R</a:t>
            </a:r>
            <a:r>
              <a:rPr kumimoji="1" lang="en-US" altLang="zh-CN" sz="1600" baseline="-30000">
                <a:latin typeface="Times New Roman" panose="02020603050405020304" pitchFamily="18" charset="0"/>
              </a:rPr>
              <a:t>10</a:t>
            </a:r>
            <a:r>
              <a:rPr kumimoji="1" lang="zh-CN" altLang="en-US" sz="1600">
                <a:latin typeface="Times New Roman" panose="02020603050405020304" pitchFamily="18" charset="0"/>
              </a:rPr>
              <a:t>中，</a:t>
            </a:r>
            <a:r>
              <a:rPr kumimoji="1" lang="en-US" altLang="zh-CN" sz="1600">
                <a:latin typeface="Times New Roman" panose="02020603050405020304" pitchFamily="18" charset="0"/>
              </a:rPr>
              <a:t>k</a:t>
            </a:r>
            <a:r>
              <a:rPr kumimoji="1" lang="en-US" altLang="zh-CN" sz="1600" baseline="-30000">
                <a:latin typeface="Times New Roman" panose="02020603050405020304" pitchFamily="18" charset="0"/>
              </a:rPr>
              <a:t>1</a:t>
            </a:r>
            <a:r>
              <a:rPr kumimoji="1" lang="en-US" altLang="zh-CN" sz="1600">
                <a:latin typeface="Times New Roman" panose="02020603050405020304" pitchFamily="18" charset="0"/>
              </a:rPr>
              <a:t>k</a:t>
            </a:r>
            <a:r>
              <a:rPr kumimoji="1" lang="en-US" altLang="zh-CN" sz="1600" baseline="-30000">
                <a:latin typeface="Times New Roman" panose="02020603050405020304" pitchFamily="18" charset="0"/>
              </a:rPr>
              <a:t>2</a:t>
            </a:r>
            <a:r>
              <a:rPr kumimoji="1" lang="zh-CN" altLang="en-US" sz="1600">
                <a:latin typeface="Times New Roman" panose="02020603050405020304" pitchFamily="18" charset="0"/>
              </a:rPr>
              <a:t>的随机性不好，</a:t>
            </a:r>
            <a:r>
              <a:rPr kumimoji="1" lang="en-US" altLang="zh-CN" sz="1600">
                <a:latin typeface="Times New Roman" panose="02020603050405020304" pitchFamily="18" charset="0"/>
              </a:rPr>
              <a:t>k</a:t>
            </a:r>
            <a:r>
              <a:rPr kumimoji="1" lang="en-US" altLang="zh-CN" sz="1600" baseline="-30000">
                <a:latin typeface="Times New Roman" panose="02020603050405020304" pitchFamily="18" charset="0"/>
              </a:rPr>
              <a:t>3</a:t>
            </a:r>
            <a:r>
              <a:rPr kumimoji="1" lang="zh-CN" altLang="en-US" sz="1600">
                <a:latin typeface="Times New Roman" panose="02020603050405020304" pitchFamily="18" charset="0"/>
              </a:rPr>
              <a:t>较好，但从</a:t>
            </a:r>
            <a:r>
              <a:rPr kumimoji="1" lang="en-US" altLang="zh-CN" sz="1600">
                <a:latin typeface="Times New Roman" panose="02020603050405020304" pitchFamily="18" charset="0"/>
              </a:rPr>
              <a:t>R</a:t>
            </a:r>
            <a:r>
              <a:rPr kumimoji="1" lang="en-US" altLang="zh-CN" sz="1600" baseline="-30000">
                <a:latin typeface="Times New Roman" panose="02020603050405020304" pitchFamily="18" charset="0"/>
              </a:rPr>
              <a:t>11</a:t>
            </a:r>
            <a:r>
              <a:rPr kumimoji="1" lang="zh-CN" altLang="en-US" sz="1600">
                <a:latin typeface="Times New Roman" panose="02020603050405020304" pitchFamily="18" charset="0"/>
              </a:rPr>
              <a:t>～</a:t>
            </a:r>
            <a:r>
              <a:rPr kumimoji="1" lang="en-US" altLang="zh-CN" sz="1600">
                <a:latin typeface="Times New Roman" panose="02020603050405020304" pitchFamily="18" charset="0"/>
              </a:rPr>
              <a:t>R</a:t>
            </a:r>
            <a:r>
              <a:rPr kumimoji="1" lang="en-US" altLang="zh-CN" sz="1600" baseline="-30000">
                <a:latin typeface="Times New Roman" panose="02020603050405020304" pitchFamily="18" charset="0"/>
              </a:rPr>
              <a:t>20</a:t>
            </a:r>
            <a:r>
              <a:rPr kumimoji="1" lang="zh-CN" altLang="en-US" sz="1600">
                <a:latin typeface="Times New Roman" panose="02020603050405020304" pitchFamily="18" charset="0"/>
              </a:rPr>
              <a:t>时，情况反过来，使得确定</a:t>
            </a:r>
            <a:r>
              <a:rPr kumimoji="1" lang="en-US" altLang="zh-CN" sz="1600">
                <a:latin typeface="Times New Roman" panose="02020603050405020304" pitchFamily="18" charset="0"/>
              </a:rPr>
              <a:t>H(key)</a:t>
            </a:r>
            <a:r>
              <a:rPr kumimoji="1" lang="zh-CN" altLang="en-US" sz="1600">
                <a:latin typeface="Times New Roman" panose="02020603050405020304" pitchFamily="18" charset="0"/>
              </a:rPr>
              <a:t>变得困难。</a:t>
            </a:r>
            <a:endParaRPr kumimoji="1" lang="zh-CN" altLang="en-US" sz="1600">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pPr>
              <a:defRPr/>
            </a:pPr>
            <a:fld id="{43C86376-32E7-4B11-B651-4015E81A772B}"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14820"/>
                                        </p:tgtEl>
                                        <p:attrNameLst>
                                          <p:attrName>style.visibility</p:attrName>
                                        </p:attrNameLst>
                                      </p:cBhvr>
                                      <p:to>
                                        <p:strVal val="visible"/>
                                      </p:to>
                                    </p:set>
                                    <p:animEffect transition="in" filter="blinds(horizontal)">
                                      <p:cBhvr>
                                        <p:cTn id="7" dur="500"/>
                                        <p:tgtEl>
                                          <p:spTgt spid="4514820"/>
                                        </p:tgtEl>
                                      </p:cBhvr>
                                    </p:animEffect>
                                  </p:childTnLst>
                                </p:cTn>
                              </p:par>
                            </p:childTnLst>
                          </p:cTn>
                        </p:par>
                      </p:childTnLst>
                    </p:cTn>
                  </p:par>
                  <p:par>
                    <p:cTn id="8" fill="hold">
                      <p:stCondLst>
                        <p:cond delay="indefinite"/>
                      </p:stCondLst>
                      <p:childTnLst>
                        <p:par>
                          <p:cTn id="9" fill="hold">
                            <p:stCondLst>
                              <p:cond delay="0"/>
                            </p:stCondLst>
                            <p:childTnLst>
                              <p:par>
                                <p:cTn id="10" presetID="19" presetClass="entr" presetSubtype="10" fill="hold" grpId="0" nodeType="clickEffect">
                                  <p:stCondLst>
                                    <p:cond delay="0"/>
                                  </p:stCondLst>
                                  <p:childTnLst>
                                    <p:set>
                                      <p:cBhvr>
                                        <p:cTn id="11" dur="1" fill="hold">
                                          <p:stCondLst>
                                            <p:cond delay="0"/>
                                          </p:stCondLst>
                                        </p:cTn>
                                        <p:tgtEl>
                                          <p:spTgt spid="4514885"/>
                                        </p:tgtEl>
                                        <p:attrNameLst>
                                          <p:attrName>style.visibility</p:attrName>
                                        </p:attrNameLst>
                                      </p:cBhvr>
                                      <p:to>
                                        <p:strVal val="visible"/>
                                      </p:to>
                                    </p:set>
                                    <p:anim calcmode="lin" valueType="num">
                                      <p:cBhvr>
                                        <p:cTn id="12" dur="5000" fill="hold"/>
                                        <p:tgtEl>
                                          <p:spTgt spid="4514885"/>
                                        </p:tgtEl>
                                        <p:attrNameLst>
                                          <p:attrName>ppt_w</p:attrName>
                                        </p:attrNameLst>
                                      </p:cBhvr>
                                      <p:tavLst>
                                        <p:tav tm="0" fmla="#ppt_w*sin(2.5*pi*$)">
                                          <p:val>
                                            <p:fltVal val="0"/>
                                          </p:val>
                                        </p:tav>
                                        <p:tav tm="100000">
                                          <p:val>
                                            <p:fltVal val="1"/>
                                          </p:val>
                                        </p:tav>
                                      </p:tavLst>
                                    </p:anim>
                                    <p:anim calcmode="lin" valueType="num">
                                      <p:cBhvr>
                                        <p:cTn id="13" dur="5000" fill="hold"/>
                                        <p:tgtEl>
                                          <p:spTgt spid="4514885"/>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514886"/>
                                        </p:tgtEl>
                                        <p:attrNameLst>
                                          <p:attrName>style.visibility</p:attrName>
                                        </p:attrNameLst>
                                      </p:cBhvr>
                                      <p:to>
                                        <p:strVal val="visible"/>
                                      </p:to>
                                    </p:set>
                                    <p:animEffect transition="in" filter="blinds(horizontal)">
                                      <p:cBhvr>
                                        <p:cTn id="18" dur="500"/>
                                        <p:tgtEl>
                                          <p:spTgt spid="451488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4514887"/>
                                        </p:tgtEl>
                                        <p:attrNameLst>
                                          <p:attrName>style.visibility</p:attrName>
                                        </p:attrNameLst>
                                      </p:cBhvr>
                                      <p:to>
                                        <p:strVal val="visible"/>
                                      </p:to>
                                    </p:set>
                                    <p:animEffect transition="in" filter="barn(outVertical)">
                                      <p:cBhvr>
                                        <p:cTn id="23" dur="500"/>
                                        <p:tgtEl>
                                          <p:spTgt spid="4514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4885" grpId="0" animBg="1"/>
      <p:bldP spid="4514886" grpId="0" autoUpdateAnimBg="0"/>
      <p:bldP spid="4514887" grpId="0" autoUpdateAnimBg="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8" name="Rectangle 2"/>
          <p:cNvSpPr>
            <a:spLocks noGrp="1"/>
          </p:cNvSpPr>
          <p:nvPr>
            <p:ph type="title"/>
          </p:nvPr>
        </p:nvSpPr>
        <p:spPr/>
        <p:txBody>
          <a:bodyPr/>
          <a:lstStyle/>
          <a:p>
            <a:pPr eaLnBrk="1" hangingPunct="1"/>
            <a:r>
              <a:rPr lang="zh-CN" altLang="en-US" smtClean="0"/>
              <a:t>平方取中法</a:t>
            </a:r>
            <a:endParaRPr lang="zh-CN" altLang="en-US" smtClean="0"/>
          </a:p>
        </p:txBody>
      </p:sp>
      <p:sp>
        <p:nvSpPr>
          <p:cNvPr id="9229" name="Rectangle 3"/>
          <p:cNvSpPr>
            <a:spLocks noGrp="1"/>
          </p:cNvSpPr>
          <p:nvPr>
            <p:ph type="body" idx="1"/>
          </p:nvPr>
        </p:nvSpPr>
        <p:spPr>
          <a:xfrm>
            <a:off x="457200" y="1268413"/>
            <a:ext cx="8229600" cy="4857750"/>
          </a:xfrm>
        </p:spPr>
        <p:txBody>
          <a:bodyPr/>
          <a:lstStyle/>
          <a:p>
            <a:pPr algn="just" eaLnBrk="1" hangingPunct="1"/>
            <a:r>
              <a:rPr lang="zh-CN" altLang="en-US" sz="2000" smtClean="0">
                <a:latin typeface="宋体" panose="02010600030101010101" pitchFamily="2" charset="-122"/>
              </a:rPr>
              <a:t>当取</a:t>
            </a:r>
            <a:r>
              <a:rPr lang="en-US" altLang="zh-CN" sz="2000" smtClean="0">
                <a:latin typeface="宋体" panose="02010600030101010101" pitchFamily="2" charset="-122"/>
              </a:rPr>
              <a:t>key</a:t>
            </a:r>
            <a:r>
              <a:rPr lang="zh-CN" altLang="en-US" sz="2000" smtClean="0">
                <a:latin typeface="宋体" panose="02010600030101010101" pitchFamily="2" charset="-122"/>
              </a:rPr>
              <a:t>中某些位为</a:t>
            </a:r>
            <a:r>
              <a:rPr lang="en-US" altLang="zh-CN" sz="2000" smtClean="0">
                <a:latin typeface="宋体" panose="02010600030101010101" pitchFamily="2" charset="-122"/>
              </a:rPr>
              <a:t>Hash</a:t>
            </a:r>
            <a:r>
              <a:rPr lang="zh-CN" altLang="en-US" sz="2000" smtClean="0">
                <a:latin typeface="宋体" panose="02010600030101010101" pitchFamily="2" charset="-122"/>
              </a:rPr>
              <a:t>地址而不能使记录均匀分布时，根据数学原理，取</a:t>
            </a:r>
            <a:r>
              <a:rPr lang="en-US" altLang="zh-CN" sz="2000" smtClean="0">
                <a:latin typeface="宋体" panose="02010600030101010101" pitchFamily="2" charset="-122"/>
              </a:rPr>
              <a:t>(key)</a:t>
            </a:r>
            <a:r>
              <a:rPr lang="en-US" altLang="zh-CN" sz="2000" baseline="30000" smtClean="0">
                <a:latin typeface="宋体" panose="02010600030101010101" pitchFamily="2" charset="-122"/>
              </a:rPr>
              <a:t>2</a:t>
            </a:r>
            <a:r>
              <a:rPr lang="zh-CN" altLang="en-US" sz="2000" smtClean="0">
                <a:latin typeface="宋体" panose="02010600030101010101" pitchFamily="2" charset="-122"/>
              </a:rPr>
              <a:t>中的某些位可能会比较理想，所以平方取中法中，令：</a:t>
            </a:r>
            <a:endParaRPr lang="zh-CN" altLang="en-US" sz="2000" smtClean="0">
              <a:latin typeface="宋体" panose="02010600030101010101" pitchFamily="2" charset="-122"/>
            </a:endParaRPr>
          </a:p>
          <a:p>
            <a:pPr algn="just" eaLnBrk="1" hangingPunct="1"/>
            <a:r>
              <a:rPr lang="zh-CN" altLang="en-US" sz="2000" smtClean="0">
                <a:latin typeface="宋体" panose="02010600030101010101" pitchFamily="2" charset="-122"/>
              </a:rPr>
              <a:t>        </a:t>
            </a:r>
            <a:r>
              <a:rPr lang="en-US" altLang="zh-CN" sz="2000" smtClean="0">
                <a:solidFill>
                  <a:schemeClr val="accent1"/>
                </a:solidFill>
              </a:rPr>
              <a:t>H(key)=</a:t>
            </a:r>
            <a:r>
              <a:rPr lang="en-US" altLang="zh-CN" sz="2000" smtClean="0">
                <a:solidFill>
                  <a:schemeClr val="accent1"/>
                </a:solidFill>
                <a:latin typeface="宋体" panose="02010600030101010101" pitchFamily="2" charset="-122"/>
              </a:rPr>
              <a:t> </a:t>
            </a:r>
            <a:endParaRPr lang="en-US" altLang="zh-CN" sz="2000" smtClean="0">
              <a:solidFill>
                <a:schemeClr val="accent1"/>
              </a:solidFill>
              <a:latin typeface="宋体" panose="02010600030101010101" pitchFamily="2" charset="-122"/>
            </a:endParaRPr>
          </a:p>
          <a:p>
            <a:pPr algn="just" eaLnBrk="1" hangingPunct="1"/>
            <a:r>
              <a:rPr lang="zh-CN" altLang="en-US" sz="2000" smtClean="0">
                <a:latin typeface="宋体" panose="02010600030101010101" pitchFamily="2" charset="-122"/>
              </a:rPr>
              <a:t>即取</a:t>
            </a:r>
            <a:r>
              <a:rPr lang="en-US" altLang="zh-CN" sz="2000" smtClean="0">
                <a:latin typeface="宋体" panose="02010600030101010101" pitchFamily="2" charset="-122"/>
              </a:rPr>
              <a:t>(key)</a:t>
            </a:r>
            <a:r>
              <a:rPr lang="en-US" altLang="zh-CN" sz="2000" baseline="30000" smtClean="0">
                <a:latin typeface="宋体" panose="02010600030101010101" pitchFamily="2" charset="-122"/>
              </a:rPr>
              <a:t>2</a:t>
            </a:r>
            <a:r>
              <a:rPr lang="zh-CN" altLang="en-US" sz="2000" smtClean="0">
                <a:latin typeface="宋体" panose="02010600030101010101" pitchFamily="2" charset="-122"/>
              </a:rPr>
              <a:t>中从左数第</a:t>
            </a:r>
            <a:r>
              <a:rPr lang="en-US" altLang="zh-CN" sz="2000" smtClean="0">
                <a:latin typeface="宋体" panose="02010600030101010101" pitchFamily="2" charset="-122"/>
              </a:rPr>
              <a:t>l</a:t>
            </a:r>
            <a:r>
              <a:rPr lang="zh-CN" altLang="en-US" sz="2000" smtClean="0">
                <a:latin typeface="宋体" panose="02010600030101010101" pitchFamily="2" charset="-122"/>
              </a:rPr>
              <a:t>位到第</a:t>
            </a:r>
            <a:r>
              <a:rPr lang="en-US" altLang="zh-CN" sz="2000" smtClean="0">
                <a:latin typeface="宋体" panose="02010600030101010101" pitchFamily="2" charset="-122"/>
              </a:rPr>
              <a:t>l+r</a:t>
            </a:r>
            <a:r>
              <a:rPr lang="zh-CN" altLang="en-US" sz="2000" smtClean="0">
                <a:latin typeface="宋体" panose="02010600030101010101" pitchFamily="2" charset="-122"/>
              </a:rPr>
              <a:t>位为选取的</a:t>
            </a:r>
            <a:r>
              <a:rPr lang="en-US" altLang="zh-CN" sz="2000" smtClean="0">
                <a:latin typeface="宋体" panose="02010600030101010101" pitchFamily="2" charset="-122"/>
              </a:rPr>
              <a:t>Hash</a:t>
            </a:r>
            <a:r>
              <a:rPr lang="zh-CN" altLang="en-US" sz="2000" smtClean="0">
                <a:latin typeface="宋体" panose="02010600030101010101" pitchFamily="2" charset="-122"/>
              </a:rPr>
              <a:t>函数，</a:t>
            </a:r>
            <a:r>
              <a:rPr lang="en-US" altLang="zh-CN" sz="2000" smtClean="0">
                <a:latin typeface="宋体" panose="02010600030101010101" pitchFamily="2" charset="-122"/>
              </a:rPr>
              <a:t>r</a:t>
            </a:r>
            <a:r>
              <a:rPr lang="zh-CN" altLang="en-US" sz="2000" smtClean="0">
                <a:latin typeface="宋体" panose="02010600030101010101" pitchFamily="2" charset="-122"/>
              </a:rPr>
              <a:t>具体多大，视给定的存储空间而定。</a:t>
            </a:r>
            <a:endParaRPr lang="zh-CN" altLang="en-US" sz="2000" smtClean="0">
              <a:latin typeface="宋体" panose="02010600030101010101" pitchFamily="2" charset="-122"/>
            </a:endParaRPr>
          </a:p>
          <a:p>
            <a:pPr eaLnBrk="1" hangingPunct="1"/>
            <a:r>
              <a:rPr lang="zh-CN" altLang="en-US" sz="2000" b="1" smtClean="0">
                <a:latin typeface="宋体" panose="02010600030101010101" pitchFamily="2" charset="-122"/>
              </a:rPr>
              <a:t>例</a:t>
            </a:r>
            <a:r>
              <a:rPr lang="en-US" altLang="zh-CN" sz="2000" b="1" smtClean="0">
                <a:latin typeface="宋体" panose="02010600030101010101" pitchFamily="2" charset="-122"/>
              </a:rPr>
              <a:t>6</a:t>
            </a:r>
            <a:r>
              <a:rPr lang="en-US" altLang="zh-CN" sz="2000" smtClean="0">
                <a:latin typeface="宋体" panose="02010600030101010101" pitchFamily="2" charset="-122"/>
              </a:rPr>
              <a:t> </a:t>
            </a:r>
            <a:r>
              <a:rPr lang="zh-CN" altLang="en-US" sz="2000" smtClean="0">
                <a:latin typeface="宋体" panose="02010600030101010101" pitchFamily="2" charset="-122"/>
              </a:rPr>
              <a:t>设</a:t>
            </a:r>
            <a:r>
              <a:rPr lang="en-US" altLang="zh-CN" sz="2000" smtClean="0">
                <a:latin typeface="宋体" panose="02010600030101010101" pitchFamily="2" charset="-122"/>
              </a:rPr>
              <a:t>Hash</a:t>
            </a:r>
            <a:r>
              <a:rPr lang="zh-CN" altLang="en-US" sz="2000" smtClean="0">
                <a:latin typeface="宋体" panose="02010600030101010101" pitchFamily="2" charset="-122"/>
              </a:rPr>
              <a:t>表地址空间为</a:t>
            </a:r>
            <a:r>
              <a:rPr lang="en-US" altLang="zh-CN" sz="2000" smtClean="0">
                <a:latin typeface="宋体" panose="02010600030101010101" pitchFamily="2" charset="-122"/>
              </a:rPr>
              <a:t>000</a:t>
            </a:r>
            <a:r>
              <a:rPr lang="zh-CN" altLang="en-US" sz="2000" smtClean="0">
                <a:latin typeface="宋体" panose="02010600030101010101" pitchFamily="2" charset="-122"/>
              </a:rPr>
              <a:t>～</a:t>
            </a:r>
            <a:r>
              <a:rPr lang="en-US" altLang="zh-CN" sz="2000" smtClean="0">
                <a:latin typeface="宋体" panose="02010600030101010101" pitchFamily="2" charset="-122"/>
              </a:rPr>
              <a:t>999</a:t>
            </a:r>
            <a:r>
              <a:rPr lang="zh-CN" altLang="en-US" sz="2000" smtClean="0">
                <a:latin typeface="宋体" panose="02010600030101010101" pitchFamily="2" charset="-122"/>
              </a:rPr>
              <a:t>。对一组随机性不好的</a:t>
            </a:r>
            <a:r>
              <a:rPr lang="en-US" altLang="zh-CN" sz="2000" smtClean="0">
                <a:latin typeface="宋体" panose="02010600030101010101" pitchFamily="2" charset="-122"/>
              </a:rPr>
              <a:t>key</a:t>
            </a:r>
            <a:r>
              <a:rPr lang="zh-CN" altLang="en-US" sz="2000" smtClean="0">
                <a:latin typeface="宋体" panose="02010600030101010101" pitchFamily="2" charset="-122"/>
              </a:rPr>
              <a:t>，按平方取中法选取的</a:t>
            </a:r>
            <a:r>
              <a:rPr lang="en-US" altLang="zh-CN" sz="2000" smtClean="0">
                <a:latin typeface="宋体" panose="02010600030101010101" pitchFamily="2" charset="-122"/>
              </a:rPr>
              <a:t>H(key)</a:t>
            </a:r>
            <a:r>
              <a:rPr lang="zh-CN" altLang="en-US" sz="2000" smtClean="0">
                <a:latin typeface="宋体" panose="02010600030101010101" pitchFamily="2" charset="-122"/>
              </a:rPr>
              <a:t>如表所列：</a:t>
            </a:r>
            <a:endParaRPr lang="zh-CN" altLang="en-US" sz="2000" smtClean="0">
              <a:latin typeface="宋体" panose="02010600030101010101" pitchFamily="2" charset="-122"/>
            </a:endParaRPr>
          </a:p>
          <a:p>
            <a:pPr eaLnBrk="1" hangingPunct="1"/>
            <a:endParaRPr lang="en-US" altLang="zh-CN" sz="2000" smtClean="0">
              <a:latin typeface="宋体" panose="02010600030101010101" pitchFamily="2" charset="-122"/>
            </a:endParaRPr>
          </a:p>
        </p:txBody>
      </p:sp>
      <p:graphicFrame>
        <p:nvGraphicFramePr>
          <p:cNvPr id="9227" name="Object 11"/>
          <p:cNvGraphicFramePr>
            <a:graphicFrameLocks noChangeAspect="1"/>
          </p:cNvGraphicFramePr>
          <p:nvPr/>
        </p:nvGraphicFramePr>
        <p:xfrm>
          <a:off x="2771775" y="1916113"/>
          <a:ext cx="1062038" cy="404812"/>
        </p:xfrm>
        <a:graphic>
          <a:graphicData uri="http://schemas.openxmlformats.org/presentationml/2006/ole">
            <mc:AlternateContent xmlns:mc="http://schemas.openxmlformats.org/markup-compatibility/2006">
              <mc:Choice xmlns:v="urn:schemas-microsoft-com:vml" Requires="v">
                <p:oleObj spid="_x0000_s9237" name="" r:id="rId1" imgW="596900" imgH="228600" progId="Equation.3">
                  <p:embed/>
                </p:oleObj>
              </mc:Choice>
              <mc:Fallback>
                <p:oleObj name="" r:id="rId1" imgW="596900" imgH="228600" progId="Equation.3">
                  <p:embed/>
                  <p:pic>
                    <p:nvPicPr>
                      <p:cNvPr id="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1916113"/>
                        <a:ext cx="1062038"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15845" name="Group 5"/>
          <p:cNvGraphicFramePr>
            <a:graphicFrameLocks noGrp="1"/>
          </p:cNvGraphicFramePr>
          <p:nvPr/>
        </p:nvGraphicFramePr>
        <p:xfrm>
          <a:off x="1908175" y="3810000"/>
          <a:ext cx="4953000" cy="2133600"/>
        </p:xfrm>
        <a:graphic>
          <a:graphicData uri="http://schemas.openxmlformats.org/drawingml/2006/table">
            <a:tbl>
              <a:tblPr/>
              <a:tblGrid>
                <a:gridCol w="1485900"/>
                <a:gridCol w="1981200"/>
                <a:gridCol w="1485900"/>
              </a:tblGrid>
              <a:tr h="363538">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key</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(key)</a:t>
                      </a:r>
                      <a:r>
                        <a:rPr kumimoji="0"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H(key)</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38100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0100</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0110</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1010</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1001</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0111</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 </a:t>
                      </a:r>
                      <a:r>
                        <a:rPr kumimoji="0" lang="en-US" altLang="zh-CN" sz="1800" b="1" i="0" u="sng"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00</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 </a:t>
                      </a:r>
                      <a:r>
                        <a:rPr kumimoji="0" lang="en-US" altLang="zh-CN" sz="1800" b="1" i="0" u="sng"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121</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00</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 </a:t>
                      </a:r>
                      <a:r>
                        <a:rPr kumimoji="0" lang="en-US" altLang="zh-CN" sz="1800" b="1" i="0" u="sng"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201</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00</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 </a:t>
                      </a:r>
                      <a:r>
                        <a:rPr kumimoji="0" lang="en-US" altLang="zh-CN" sz="1800" b="1" i="0" u="sng"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020</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01</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 </a:t>
                      </a:r>
                      <a:r>
                        <a:rPr kumimoji="0" lang="en-US" altLang="zh-CN" sz="1800" b="1" i="0" u="sng"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123</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21</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121</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201</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020</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123</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r>
            </a:tbl>
          </a:graphicData>
        </a:graphic>
      </p:graphicFrame>
      <p:sp>
        <p:nvSpPr>
          <p:cNvPr id="4515859" name="Text Box 19"/>
          <p:cNvSpPr txBox="1">
            <a:spLocks noChangeArrowheads="1"/>
          </p:cNvSpPr>
          <p:nvPr/>
        </p:nvSpPr>
        <p:spPr bwMode="auto">
          <a:xfrm>
            <a:off x="533400" y="5943600"/>
            <a:ext cx="8077200" cy="701675"/>
          </a:xfrm>
          <a:prstGeom prst="rect">
            <a:avLst/>
          </a:prstGeom>
          <a:noFill/>
          <a:ln w="9525">
            <a:noFill/>
            <a:miter lim="800000"/>
          </a:ln>
        </p:spPr>
        <p:txBody>
          <a:bodyPr>
            <a:spAutoFit/>
          </a:bodyPr>
          <a:lstStyle/>
          <a:p>
            <a:pPr>
              <a:spcBef>
                <a:spcPct val="50000"/>
              </a:spcBef>
            </a:pPr>
            <a:r>
              <a:rPr kumimoji="1" lang="zh-CN" altLang="en-US" sz="2000">
                <a:latin typeface="Times New Roman" panose="02020603050405020304" pitchFamily="18" charset="0"/>
              </a:rPr>
              <a:t>令：</a:t>
            </a:r>
            <a:r>
              <a:rPr kumimoji="1" lang="en-US" altLang="zh-CN" sz="2000">
                <a:solidFill>
                  <a:schemeClr val="tx2"/>
                </a:solidFill>
                <a:latin typeface="Times New Roman" panose="02020603050405020304" pitchFamily="18" charset="0"/>
              </a:rPr>
              <a:t>H(key)= (key)</a:t>
            </a:r>
            <a:r>
              <a:rPr kumimoji="1" lang="en-US" altLang="zh-CN" sz="2000" baseline="30000">
                <a:solidFill>
                  <a:schemeClr val="tx2"/>
                </a:solidFill>
                <a:latin typeface="Times New Roman" panose="02020603050405020304" pitchFamily="18" charset="0"/>
              </a:rPr>
              <a:t>2 </a:t>
            </a:r>
            <a:r>
              <a:rPr kumimoji="1" lang="en-US" altLang="zh-CN" sz="2000" baseline="-25000">
                <a:solidFill>
                  <a:schemeClr val="tx2"/>
                </a:solidFill>
                <a:latin typeface="Times New Roman" panose="02020603050405020304" pitchFamily="18" charset="0"/>
              </a:rPr>
              <a:t>3—5</a:t>
            </a:r>
            <a:r>
              <a:rPr kumimoji="1" lang="en-US" altLang="zh-CN" sz="2000" baseline="-25000">
                <a:latin typeface="Times New Roman" panose="02020603050405020304" pitchFamily="18" charset="0"/>
              </a:rPr>
              <a:t> </a:t>
            </a:r>
            <a:r>
              <a:rPr kumimoji="1" lang="en-US" altLang="zh-CN" sz="2000">
                <a:latin typeface="Times New Roman" panose="02020603050405020304" pitchFamily="18" charset="0"/>
              </a:rPr>
              <a:t> </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l=3</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r=2</a:t>
            </a:r>
            <a:r>
              <a:rPr kumimoji="1" lang="zh-CN" altLang="en-US" sz="2000">
                <a:latin typeface="Times New Roman" panose="02020603050405020304" pitchFamily="18" charset="0"/>
              </a:rPr>
              <a:t>。 </a:t>
            </a:r>
            <a:r>
              <a:rPr kumimoji="1" lang="en-US" altLang="zh-CN" sz="2000">
                <a:latin typeface="Times New Roman" panose="02020603050405020304" pitchFamily="18" charset="0"/>
              </a:rPr>
              <a:t>(key)</a:t>
            </a:r>
            <a:r>
              <a:rPr kumimoji="1" lang="en-US" altLang="zh-CN" sz="2000" baseline="30000">
                <a:latin typeface="Times New Roman" panose="02020603050405020304" pitchFamily="18" charset="0"/>
              </a:rPr>
              <a:t>2</a:t>
            </a:r>
            <a:r>
              <a:rPr kumimoji="1" lang="zh-CN" altLang="en-US" sz="2000">
                <a:latin typeface="Times New Roman" panose="02020603050405020304" pitchFamily="18" charset="0"/>
              </a:rPr>
              <a:t>的随机性比</a:t>
            </a:r>
            <a:r>
              <a:rPr kumimoji="1" lang="en-US" altLang="zh-CN" sz="2000">
                <a:latin typeface="Times New Roman" panose="02020603050405020304" pitchFamily="18" charset="0"/>
              </a:rPr>
              <a:t>key</a:t>
            </a:r>
            <a:r>
              <a:rPr kumimoji="1" lang="zh-CN" altLang="en-US" sz="2000">
                <a:latin typeface="Times New Roman" panose="02020603050405020304" pitchFamily="18" charset="0"/>
              </a:rPr>
              <a:t>要好得多，从而使冲突现象减少。</a:t>
            </a:r>
            <a:endParaRPr kumimoji="1" lang="zh-CN" altLang="en-US" sz="2000">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pPr>
              <a:defRPr/>
            </a:pPr>
            <a:fld id="{12CCC0ED-0714-4654-A135-A5C8942FEAD9}"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515859"/>
                                        </p:tgtEl>
                                        <p:attrNameLst>
                                          <p:attrName>style.visibility</p:attrName>
                                        </p:attrNameLst>
                                      </p:cBhvr>
                                      <p:to>
                                        <p:strVal val="visible"/>
                                      </p:to>
                                    </p:set>
                                    <p:animEffect transition="in" filter="barn(outVertical)">
                                      <p:cBhvr>
                                        <p:cTn id="7" dur="500"/>
                                        <p:tgtEl>
                                          <p:spTgt spid="4515859"/>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59" grpId="0" autoUpdateAnimBg="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49" name="Rectangle 2"/>
          <p:cNvSpPr>
            <a:spLocks noGrp="1"/>
          </p:cNvSpPr>
          <p:nvPr>
            <p:ph type="title"/>
          </p:nvPr>
        </p:nvSpPr>
        <p:spPr/>
        <p:txBody>
          <a:bodyPr/>
          <a:lstStyle/>
          <a:p>
            <a:pPr eaLnBrk="1" hangingPunct="1"/>
            <a:r>
              <a:rPr lang="zh-CN" altLang="en-US" smtClean="0"/>
              <a:t>叠加法</a:t>
            </a:r>
            <a:endParaRPr lang="zh-CN" altLang="en-US" smtClean="0"/>
          </a:p>
        </p:txBody>
      </p:sp>
      <p:sp>
        <p:nvSpPr>
          <p:cNvPr id="334850" name="Rectangle 3"/>
          <p:cNvSpPr>
            <a:spLocks noGrp="1"/>
          </p:cNvSpPr>
          <p:nvPr>
            <p:ph type="body" idx="1"/>
          </p:nvPr>
        </p:nvSpPr>
        <p:spPr/>
        <p:txBody>
          <a:bodyPr/>
          <a:lstStyle/>
          <a:p>
            <a:pPr algn="just" eaLnBrk="1" hangingPunct="1"/>
            <a:r>
              <a:rPr lang="zh-CN" altLang="en-US" sz="1800" smtClean="0"/>
              <a:t>将</a:t>
            </a:r>
            <a:r>
              <a:rPr lang="en-US" altLang="zh-CN" sz="1800" smtClean="0"/>
              <a:t>key</a:t>
            </a:r>
            <a:r>
              <a:rPr lang="zh-CN" altLang="en-US" sz="1800" smtClean="0"/>
              <a:t>分割成位数相同的几部分（最后一部分位数可以不同），然后取各部分的叠加值作为</a:t>
            </a:r>
            <a:r>
              <a:rPr lang="en-US" altLang="zh-CN" sz="1800" smtClean="0"/>
              <a:t>H(key)</a:t>
            </a:r>
            <a:r>
              <a:rPr lang="zh-CN" altLang="en-US" sz="1800" smtClean="0"/>
              <a:t>。该方法又分为</a:t>
            </a:r>
            <a:r>
              <a:rPr lang="zh-CN" altLang="en-US" sz="1800" smtClean="0">
                <a:latin typeface="Arial" panose="020B0604020202020204" pitchFamily="34" charset="0"/>
              </a:rPr>
              <a:t>“</a:t>
            </a:r>
            <a:r>
              <a:rPr lang="zh-CN" altLang="en-US" sz="1800" smtClean="0"/>
              <a:t>移位叠加</a:t>
            </a:r>
            <a:r>
              <a:rPr lang="zh-CN" altLang="en-US" sz="1800" smtClean="0">
                <a:latin typeface="Arial" panose="020B0604020202020204" pitchFamily="34" charset="0"/>
              </a:rPr>
              <a:t>”</a:t>
            </a:r>
            <a:r>
              <a:rPr lang="zh-CN" altLang="en-US" sz="1800" smtClean="0"/>
              <a:t>和</a:t>
            </a:r>
            <a:r>
              <a:rPr lang="zh-CN" altLang="en-US" sz="1800" smtClean="0">
                <a:latin typeface="Arial" panose="020B0604020202020204" pitchFamily="34" charset="0"/>
              </a:rPr>
              <a:t>“</a:t>
            </a:r>
            <a:r>
              <a:rPr lang="zh-CN" altLang="en-US" sz="1800" smtClean="0"/>
              <a:t>间界叠加</a:t>
            </a:r>
            <a:r>
              <a:rPr lang="zh-CN" altLang="en-US" sz="1800" smtClean="0">
                <a:latin typeface="Arial" panose="020B0604020202020204" pitchFamily="34" charset="0"/>
              </a:rPr>
              <a:t>”</a:t>
            </a:r>
            <a:r>
              <a:rPr lang="zh-CN" altLang="en-US" sz="1800" smtClean="0"/>
              <a:t>，前者是将分割后的每部分低位对齐相加；后者是沿分割线来回折叠、对齐相加。</a:t>
            </a:r>
            <a:endParaRPr lang="zh-CN" altLang="en-US" sz="1800" smtClean="0"/>
          </a:p>
          <a:p>
            <a:pPr algn="just" eaLnBrk="1" hangingPunct="1"/>
            <a:r>
              <a:rPr lang="zh-CN" altLang="en-US" sz="1800" b="1" smtClean="0"/>
              <a:t>例</a:t>
            </a:r>
            <a:r>
              <a:rPr lang="en-US" altLang="zh-CN" sz="1800" b="1" smtClean="0"/>
              <a:t>7</a:t>
            </a:r>
            <a:r>
              <a:rPr lang="en-US" altLang="zh-CN" sz="1800" smtClean="0"/>
              <a:t> </a:t>
            </a:r>
            <a:r>
              <a:rPr lang="zh-CN" altLang="en-US" sz="1800" smtClean="0"/>
              <a:t>设图书记录：</a:t>
            </a:r>
            <a:r>
              <a:rPr lang="en-US" altLang="zh-CN" sz="1800" smtClean="0"/>
              <a:t>(ISBN</a:t>
            </a:r>
            <a:r>
              <a:rPr lang="zh-CN" altLang="en-US" sz="1800" smtClean="0"/>
              <a:t>，书名，作者，种类，出版日期</a:t>
            </a:r>
            <a:r>
              <a:rPr lang="en-US" altLang="zh-CN" sz="1800" smtClean="0">
                <a:latin typeface="Arial" panose="020B0604020202020204" pitchFamily="34" charset="0"/>
              </a:rPr>
              <a:t>……</a:t>
            </a:r>
            <a:r>
              <a:rPr lang="en-US" altLang="zh-CN" sz="1800" smtClean="0"/>
              <a:t>)</a:t>
            </a:r>
            <a:r>
              <a:rPr lang="zh-CN" altLang="en-US" sz="1800" smtClean="0"/>
              <a:t>，其中</a:t>
            </a:r>
            <a:r>
              <a:rPr lang="en-US" altLang="zh-CN" sz="1800" smtClean="0"/>
              <a:t>ISBN</a:t>
            </a:r>
            <a:r>
              <a:rPr lang="zh-CN" altLang="en-US" sz="1800" smtClean="0"/>
              <a:t>为图书的国际标准编号，它是带分隔符的</a:t>
            </a:r>
            <a:r>
              <a:rPr lang="en-US" altLang="zh-CN" sz="1800" smtClean="0"/>
              <a:t>10</a:t>
            </a:r>
            <a:r>
              <a:rPr lang="zh-CN" altLang="en-US" sz="1800" smtClean="0"/>
              <a:t>进制数，取</a:t>
            </a:r>
            <a:r>
              <a:rPr lang="en-US" altLang="zh-CN" sz="1800" smtClean="0"/>
              <a:t>ISBN</a:t>
            </a:r>
            <a:r>
              <a:rPr lang="zh-CN" altLang="en-US" sz="1800" smtClean="0"/>
              <a:t>为</a:t>
            </a:r>
            <a:r>
              <a:rPr lang="en-US" altLang="zh-CN" sz="1800" smtClean="0"/>
              <a:t>key</a:t>
            </a:r>
            <a:r>
              <a:rPr lang="zh-CN" altLang="en-US" sz="1800" smtClean="0"/>
              <a:t>。</a:t>
            </a:r>
            <a:endParaRPr lang="zh-CN" altLang="en-US" sz="1800" smtClean="0"/>
          </a:p>
          <a:p>
            <a:pPr algn="just" eaLnBrk="1" hangingPunct="1"/>
            <a:r>
              <a:rPr lang="zh-CN" altLang="en-US" sz="1800" smtClean="0"/>
              <a:t>        当图书种类少于</a:t>
            </a:r>
            <a:r>
              <a:rPr lang="en-US" altLang="zh-CN" sz="1800" smtClean="0"/>
              <a:t>10000</a:t>
            </a:r>
            <a:r>
              <a:rPr lang="zh-CN" altLang="en-US" sz="1800" smtClean="0"/>
              <a:t>时，地址空间取</a:t>
            </a:r>
            <a:r>
              <a:rPr lang="en-US" altLang="zh-CN" sz="1800" smtClean="0"/>
              <a:t>0000</a:t>
            </a:r>
            <a:r>
              <a:rPr lang="zh-CN" altLang="en-US" sz="1800" smtClean="0"/>
              <a:t>～</a:t>
            </a:r>
            <a:r>
              <a:rPr lang="en-US" altLang="zh-CN" sz="1800" smtClean="0"/>
              <a:t>9999</a:t>
            </a:r>
            <a:r>
              <a:rPr lang="zh-CN" altLang="en-US" sz="1800" smtClean="0"/>
              <a:t>，用叠加法构造值为</a:t>
            </a:r>
            <a:r>
              <a:rPr lang="en-US" altLang="zh-CN" sz="1800" smtClean="0"/>
              <a:t>4</a:t>
            </a:r>
            <a:r>
              <a:rPr lang="zh-CN" altLang="en-US" sz="1800" smtClean="0"/>
              <a:t>位的</a:t>
            </a:r>
            <a:r>
              <a:rPr lang="en-US" altLang="zh-CN" sz="1800" smtClean="0"/>
              <a:t>Hash</a:t>
            </a:r>
            <a:r>
              <a:rPr lang="zh-CN" altLang="en-US" sz="1800" smtClean="0"/>
              <a:t>函数。例如某图书的</a:t>
            </a:r>
            <a:r>
              <a:rPr lang="en-US" altLang="zh-CN" sz="1800" smtClean="0"/>
              <a:t>ISBN=7-04-005265-2</a:t>
            </a:r>
            <a:r>
              <a:rPr lang="zh-CN" altLang="en-US" sz="1800" smtClean="0"/>
              <a:t>，从低位起，每</a:t>
            </a:r>
            <a:r>
              <a:rPr lang="en-US" altLang="zh-CN" sz="1800" smtClean="0"/>
              <a:t>4</a:t>
            </a:r>
            <a:r>
              <a:rPr lang="zh-CN" altLang="en-US" sz="1800" smtClean="0"/>
              <a:t>位分割。</a:t>
            </a:r>
            <a:endParaRPr lang="zh-CN" altLang="en-US" sz="1800" smtClean="0"/>
          </a:p>
          <a:p>
            <a:pPr algn="just" eaLnBrk="1" hangingPunct="1"/>
            <a:r>
              <a:rPr lang="zh-CN" altLang="en-US" sz="1800" smtClean="0"/>
              <a:t>				</a:t>
            </a:r>
            <a:r>
              <a:rPr lang="en-US" altLang="zh-CN" sz="2000" b="1" smtClean="0">
                <a:solidFill>
                  <a:schemeClr val="tx2"/>
                </a:solidFill>
              </a:rPr>
              <a:t>7-0 | 4-005 | 265-2</a:t>
            </a:r>
            <a:endParaRPr lang="en-US" altLang="zh-CN" sz="2000" b="1" smtClean="0">
              <a:solidFill>
                <a:schemeClr val="tx2"/>
              </a:solidFill>
            </a:endParaRPr>
          </a:p>
          <a:p>
            <a:pPr algn="just" eaLnBrk="1" hangingPunct="1"/>
            <a:r>
              <a:rPr lang="en-US" altLang="zh-CN" sz="1800" smtClean="0"/>
              <a:t>    </a:t>
            </a:r>
            <a:r>
              <a:rPr lang="zh-CN" altLang="en-US" sz="1800" smtClean="0"/>
              <a:t>移位叠加：      </a:t>
            </a:r>
            <a:r>
              <a:rPr lang="en-US" altLang="zh-CN" sz="1800" smtClean="0"/>
              <a:t>2652                             </a:t>
            </a:r>
            <a:r>
              <a:rPr lang="zh-CN" altLang="en-US" sz="1800" smtClean="0"/>
              <a:t>间界叠加：   </a:t>
            </a:r>
            <a:r>
              <a:rPr lang="en-US" altLang="zh-CN" sz="1800" smtClean="0"/>
              <a:t>2652</a:t>
            </a:r>
            <a:endParaRPr lang="en-US" altLang="zh-CN" sz="1800" smtClean="0"/>
          </a:p>
          <a:p>
            <a:pPr algn="just" eaLnBrk="1" hangingPunct="1"/>
            <a:r>
              <a:rPr lang="en-US" altLang="zh-CN" sz="1800" smtClean="0"/>
              <a:t>                              4005                                                    5004</a:t>
            </a:r>
            <a:endParaRPr lang="en-US" altLang="zh-CN" sz="1800" smtClean="0"/>
          </a:p>
          <a:p>
            <a:pPr algn="just" eaLnBrk="1" hangingPunct="1"/>
            <a:r>
              <a:rPr lang="en-US" altLang="zh-CN" sz="1800" smtClean="0"/>
              <a:t>                           </a:t>
            </a:r>
            <a:r>
              <a:rPr lang="en-US" altLang="zh-CN" sz="1800" u="sng" smtClean="0"/>
              <a:t>  +   70 </a:t>
            </a:r>
            <a:r>
              <a:rPr lang="en-US" altLang="zh-CN" sz="1800" smtClean="0"/>
              <a:t>                                               </a:t>
            </a:r>
            <a:r>
              <a:rPr lang="en-US" altLang="zh-CN" sz="1800" u="sng" smtClean="0"/>
              <a:t>    +  70 </a:t>
            </a:r>
            <a:endParaRPr lang="en-US" altLang="zh-CN" sz="1800" smtClean="0"/>
          </a:p>
          <a:p>
            <a:pPr algn="just" eaLnBrk="1" hangingPunct="1"/>
            <a:r>
              <a:rPr lang="en-US" altLang="zh-CN" sz="1800" smtClean="0"/>
              <a:t>                               6727                                                    7726</a:t>
            </a:r>
            <a:endParaRPr lang="en-US" altLang="zh-CN" sz="1800" smtClean="0"/>
          </a:p>
          <a:p>
            <a:pPr algn="just" eaLnBrk="1" hangingPunct="1"/>
            <a:r>
              <a:rPr lang="en-US" altLang="zh-CN" sz="1800" smtClean="0"/>
              <a:t>	</a:t>
            </a:r>
            <a:r>
              <a:rPr lang="zh-CN" altLang="en-US" sz="1800" smtClean="0"/>
              <a:t>移位叠加时，</a:t>
            </a:r>
            <a:r>
              <a:rPr lang="en-US" altLang="zh-CN" sz="1800" smtClean="0"/>
              <a:t>H(7-04-005265-2)=6727</a:t>
            </a:r>
            <a:r>
              <a:rPr lang="zh-CN" altLang="en-US" sz="1800" smtClean="0"/>
              <a:t>，亦即该书对应的记录映象到表的</a:t>
            </a:r>
            <a:r>
              <a:rPr lang="en-US" altLang="zh-CN" sz="1800" smtClean="0"/>
              <a:t>6727</a:t>
            </a:r>
            <a:r>
              <a:rPr lang="zh-CN" altLang="en-US" sz="1800" smtClean="0"/>
              <a:t>号单元；用间界叠加时，该书被映象到</a:t>
            </a:r>
            <a:r>
              <a:rPr lang="en-US" altLang="zh-CN" sz="1800" smtClean="0"/>
              <a:t>7726</a:t>
            </a:r>
            <a:r>
              <a:rPr lang="zh-CN" altLang="en-US" sz="1800" smtClean="0"/>
              <a:t>号单元。 </a:t>
            </a:r>
            <a:endParaRPr lang="zh-CN" altLang="en-US" sz="1800" smtClean="0"/>
          </a:p>
          <a:p>
            <a:pPr eaLnBrk="1" hangingPunct="1"/>
            <a:endParaRPr lang="en-US" altLang="zh-CN" sz="1800" smtClean="0"/>
          </a:p>
        </p:txBody>
      </p:sp>
      <p:sp>
        <p:nvSpPr>
          <p:cNvPr id="3" name="灯片编号占位符 2"/>
          <p:cNvSpPr>
            <a:spLocks noGrp="1"/>
          </p:cNvSpPr>
          <p:nvPr>
            <p:ph type="sldNum" sz="quarter" idx="12"/>
          </p:nvPr>
        </p:nvSpPr>
        <p:spPr/>
        <p:txBody>
          <a:bodyPr/>
          <a:lstStyle/>
          <a:p>
            <a:pPr>
              <a:defRPr/>
            </a:pPr>
            <a:fld id="{F79B0509-B5E1-4EFA-BCC1-D14EA0D434FC}" type="slidenum">
              <a:rPr lang="en-US" altLang="zh-CN" smtClean="0"/>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p:cNvSpPr>
          <p:nvPr>
            <p:ph type="title"/>
          </p:nvPr>
        </p:nvSpPr>
        <p:spPr/>
        <p:txBody>
          <a:bodyPr/>
          <a:lstStyle/>
          <a:p>
            <a:pPr eaLnBrk="1" hangingPunct="1"/>
            <a:r>
              <a:rPr lang="zh-CN" altLang="en-US" smtClean="0"/>
              <a:t>基本概念</a:t>
            </a:r>
            <a:endParaRPr lang="zh-CN" altLang="en-US" smtClean="0"/>
          </a:p>
        </p:txBody>
      </p:sp>
      <p:sp>
        <p:nvSpPr>
          <p:cNvPr id="55298" name="Text Box 3"/>
          <p:cNvSpPr txBox="1">
            <a:spLocks noChangeArrowheads="1"/>
          </p:cNvSpPr>
          <p:nvPr/>
        </p:nvSpPr>
        <p:spPr bwMode="auto">
          <a:xfrm>
            <a:off x="3086100" y="1143000"/>
            <a:ext cx="1562100" cy="396875"/>
          </a:xfrm>
          <a:prstGeom prst="rect">
            <a:avLst/>
          </a:prstGeom>
          <a:noFill/>
          <a:ln w="9525">
            <a:noFill/>
            <a:miter lim="800000"/>
          </a:ln>
        </p:spPr>
        <p:txBody>
          <a:bodyPr>
            <a:spAutoFit/>
          </a:bodyPr>
          <a:lstStyle/>
          <a:p>
            <a:pPr>
              <a:spcBef>
                <a:spcPct val="50000"/>
              </a:spcBef>
            </a:pPr>
            <a:r>
              <a:rPr kumimoji="1" lang="zh-CN" altLang="en-US" sz="2000">
                <a:latin typeface="Times New Roman" panose="02020603050405020304" pitchFamily="18" charset="0"/>
              </a:rPr>
              <a:t>存储地址</a:t>
            </a:r>
            <a:endParaRPr kumimoji="1" lang="zh-CN" altLang="en-US" sz="2000">
              <a:latin typeface="Times New Roman" panose="02020603050405020304" pitchFamily="18" charset="0"/>
            </a:endParaRPr>
          </a:p>
        </p:txBody>
      </p:sp>
      <p:sp>
        <p:nvSpPr>
          <p:cNvPr id="55299" name="Text Box 4"/>
          <p:cNvSpPr txBox="1">
            <a:spLocks noChangeArrowheads="1"/>
          </p:cNvSpPr>
          <p:nvPr/>
        </p:nvSpPr>
        <p:spPr bwMode="auto">
          <a:xfrm>
            <a:off x="4610100" y="1143000"/>
            <a:ext cx="1447800" cy="396875"/>
          </a:xfrm>
          <a:prstGeom prst="rect">
            <a:avLst/>
          </a:prstGeom>
          <a:noFill/>
          <a:ln w="9525">
            <a:noFill/>
            <a:miter lim="800000"/>
          </a:ln>
        </p:spPr>
        <p:txBody>
          <a:bodyPr>
            <a:spAutoFit/>
          </a:bodyPr>
          <a:lstStyle/>
          <a:p>
            <a:pPr>
              <a:spcBef>
                <a:spcPct val="50000"/>
              </a:spcBef>
            </a:pPr>
            <a:r>
              <a:rPr kumimoji="1" lang="zh-CN" altLang="en-US" sz="2000">
                <a:latin typeface="Times New Roman" panose="02020603050405020304" pitchFamily="18" charset="0"/>
              </a:rPr>
              <a:t>存储内容</a:t>
            </a:r>
            <a:endParaRPr kumimoji="1" lang="zh-CN" altLang="en-US" sz="2000">
              <a:latin typeface="Times New Roman" panose="02020603050405020304" pitchFamily="18" charset="0"/>
            </a:endParaRPr>
          </a:p>
        </p:txBody>
      </p:sp>
      <p:grpSp>
        <p:nvGrpSpPr>
          <p:cNvPr id="55300" name="Group 5"/>
          <p:cNvGrpSpPr/>
          <p:nvPr/>
        </p:nvGrpSpPr>
        <p:grpSpPr bwMode="auto">
          <a:xfrm>
            <a:off x="838200" y="1600200"/>
            <a:ext cx="5372100" cy="4587875"/>
            <a:chOff x="528" y="1008"/>
            <a:chExt cx="3384" cy="2890"/>
          </a:xfrm>
        </p:grpSpPr>
        <p:sp>
          <p:nvSpPr>
            <p:cNvPr id="55302" name="Rectangle 6"/>
            <p:cNvSpPr>
              <a:spLocks noChangeArrowheads="1"/>
            </p:cNvSpPr>
            <p:nvPr/>
          </p:nvSpPr>
          <p:spPr bwMode="auto">
            <a:xfrm>
              <a:off x="2976" y="3141"/>
              <a:ext cx="816" cy="427"/>
            </a:xfrm>
            <a:prstGeom prst="rect">
              <a:avLst/>
            </a:prstGeom>
            <a:solidFill>
              <a:srgbClr val="00CC99"/>
            </a:solidFill>
            <a:ln w="9525">
              <a:noFill/>
              <a:miter lim="800000"/>
            </a:ln>
          </p:spPr>
          <p:txBody>
            <a:bodyPr/>
            <a:lstStyle/>
            <a:p>
              <a:pPr>
                <a:spcBef>
                  <a:spcPts val="600"/>
                </a:spcBef>
                <a:buClr>
                  <a:schemeClr val="accent1"/>
                </a:buClr>
                <a:buSzPct val="76000"/>
                <a:buFont typeface="Wingdings 3" panose="05040102010807070707" pitchFamily="18" charset="2"/>
                <a:buNone/>
              </a:pPr>
              <a:r>
                <a:rPr lang="zh-CN" altLang="en-US" sz="2000">
                  <a:latin typeface="楷体_GB2312" pitchFamily="49" charset="-122"/>
                  <a:ea typeface="楷体_GB2312" pitchFamily="49" charset="-122"/>
                </a:rPr>
                <a:t>元素</a:t>
              </a:r>
              <a:r>
                <a:rPr lang="en-US" altLang="zh-CN" sz="2000">
                  <a:latin typeface="楷体_GB2312" pitchFamily="49" charset="-122"/>
                  <a:ea typeface="楷体_GB2312" pitchFamily="49" charset="-122"/>
                </a:rPr>
                <a:t>n</a:t>
              </a:r>
              <a:endParaRPr lang="en-US" altLang="zh-CN" sz="2000">
                <a:latin typeface="楷体_GB2312" pitchFamily="49" charset="-122"/>
                <a:ea typeface="楷体_GB2312" pitchFamily="49" charset="-122"/>
              </a:endParaRPr>
            </a:p>
          </p:txBody>
        </p:sp>
        <p:sp>
          <p:nvSpPr>
            <p:cNvPr id="55303" name="Rectangle 7"/>
            <p:cNvSpPr>
              <a:spLocks noChangeArrowheads="1"/>
            </p:cNvSpPr>
            <p:nvPr/>
          </p:nvSpPr>
          <p:spPr bwMode="auto">
            <a:xfrm>
              <a:off x="2976" y="2715"/>
              <a:ext cx="816" cy="426"/>
            </a:xfrm>
            <a:prstGeom prst="rect">
              <a:avLst/>
            </a:prstGeom>
            <a:solidFill>
              <a:srgbClr val="00CC99"/>
            </a:solidFill>
            <a:ln w="9525">
              <a:noFill/>
              <a:miter lim="800000"/>
            </a:ln>
          </p:spPr>
          <p:txBody>
            <a:bodyPr/>
            <a:lstStyle/>
            <a:p>
              <a:pPr>
                <a:spcBef>
                  <a:spcPts val="600"/>
                </a:spcBef>
                <a:buClr>
                  <a:schemeClr val="accent1"/>
                </a:buClr>
                <a:buSzPct val="76000"/>
                <a:buFont typeface="Wingdings 3" panose="05040102010807070707" pitchFamily="18" charset="2"/>
                <a:buNone/>
              </a:pPr>
              <a:r>
                <a:rPr lang="en-US" altLang="zh-CN" sz="2000">
                  <a:ea typeface="楷体_GB2312" pitchFamily="49" charset="-122"/>
                </a:rPr>
                <a:t>……</a:t>
              </a:r>
              <a:r>
                <a:rPr lang="en-US" altLang="zh-CN" sz="2000">
                  <a:latin typeface="楷体_GB2312" pitchFamily="49" charset="-122"/>
                  <a:ea typeface="楷体_GB2312" pitchFamily="49" charset="-122"/>
                </a:rPr>
                <a:t>..</a:t>
              </a:r>
              <a:endParaRPr lang="en-US" altLang="zh-CN" sz="2000">
                <a:latin typeface="楷体_GB2312" pitchFamily="49" charset="-122"/>
                <a:ea typeface="楷体_GB2312" pitchFamily="49" charset="-122"/>
              </a:endParaRPr>
            </a:p>
          </p:txBody>
        </p:sp>
        <p:sp>
          <p:nvSpPr>
            <p:cNvPr id="55304" name="Rectangle 8"/>
            <p:cNvSpPr>
              <a:spLocks noChangeArrowheads="1"/>
            </p:cNvSpPr>
            <p:nvPr/>
          </p:nvSpPr>
          <p:spPr bwMode="auto">
            <a:xfrm>
              <a:off x="2976" y="2288"/>
              <a:ext cx="816" cy="427"/>
            </a:xfrm>
            <a:prstGeom prst="rect">
              <a:avLst/>
            </a:prstGeom>
            <a:solidFill>
              <a:srgbClr val="00CC99"/>
            </a:solidFill>
            <a:ln w="9525">
              <a:noFill/>
              <a:miter lim="800000"/>
            </a:ln>
          </p:spPr>
          <p:txBody>
            <a:bodyPr/>
            <a:lstStyle/>
            <a:p>
              <a:pPr>
                <a:spcBef>
                  <a:spcPts val="600"/>
                </a:spcBef>
                <a:buClr>
                  <a:schemeClr val="accent1"/>
                </a:buClr>
                <a:buSzPct val="76000"/>
                <a:buFont typeface="Wingdings 3" panose="05040102010807070707" pitchFamily="18" charset="2"/>
                <a:buNone/>
              </a:pPr>
              <a:r>
                <a:rPr lang="zh-CN" altLang="en-US" sz="2000">
                  <a:latin typeface="楷体_GB2312" pitchFamily="49" charset="-122"/>
                  <a:ea typeface="楷体_GB2312" pitchFamily="49" charset="-122"/>
                </a:rPr>
                <a:t>元素</a:t>
              </a:r>
              <a:r>
                <a:rPr lang="en-US" altLang="zh-CN" sz="2000">
                  <a:latin typeface="楷体_GB2312" pitchFamily="49" charset="-122"/>
                  <a:ea typeface="楷体_GB2312" pitchFamily="49" charset="-122"/>
                </a:rPr>
                <a:t>i</a:t>
              </a:r>
              <a:endParaRPr lang="en-US" altLang="zh-CN" sz="2000">
                <a:latin typeface="楷体_GB2312" pitchFamily="49" charset="-122"/>
                <a:ea typeface="楷体_GB2312" pitchFamily="49" charset="-122"/>
              </a:endParaRPr>
            </a:p>
          </p:txBody>
        </p:sp>
        <p:sp>
          <p:nvSpPr>
            <p:cNvPr id="55305" name="Rectangle 9"/>
            <p:cNvSpPr>
              <a:spLocks noChangeArrowheads="1"/>
            </p:cNvSpPr>
            <p:nvPr/>
          </p:nvSpPr>
          <p:spPr bwMode="auto">
            <a:xfrm>
              <a:off x="2976" y="1861"/>
              <a:ext cx="816" cy="427"/>
            </a:xfrm>
            <a:prstGeom prst="rect">
              <a:avLst/>
            </a:prstGeom>
            <a:solidFill>
              <a:srgbClr val="00CC99"/>
            </a:solidFill>
            <a:ln w="9525">
              <a:noFill/>
              <a:miter lim="800000"/>
            </a:ln>
          </p:spPr>
          <p:txBody>
            <a:bodyPr/>
            <a:lstStyle/>
            <a:p>
              <a:pPr>
                <a:spcBef>
                  <a:spcPts val="600"/>
                </a:spcBef>
                <a:buClr>
                  <a:schemeClr val="accent1"/>
                </a:buClr>
                <a:buSzPct val="76000"/>
                <a:buFont typeface="Wingdings 3" panose="05040102010807070707" pitchFamily="18" charset="2"/>
                <a:buNone/>
              </a:pPr>
              <a:r>
                <a:rPr lang="en-US" altLang="zh-CN" sz="2000">
                  <a:ea typeface="楷体_GB2312" pitchFamily="49" charset="-122"/>
                </a:rPr>
                <a:t>……</a:t>
              </a:r>
              <a:r>
                <a:rPr lang="en-US" altLang="zh-CN" sz="2000">
                  <a:latin typeface="楷体_GB2312" pitchFamily="49" charset="-122"/>
                  <a:ea typeface="楷体_GB2312" pitchFamily="49" charset="-122"/>
                </a:rPr>
                <a:t>..</a:t>
              </a:r>
              <a:endParaRPr lang="en-US" altLang="zh-CN" sz="2000">
                <a:latin typeface="楷体_GB2312" pitchFamily="49" charset="-122"/>
                <a:ea typeface="楷体_GB2312" pitchFamily="49" charset="-122"/>
              </a:endParaRPr>
            </a:p>
          </p:txBody>
        </p:sp>
        <p:sp>
          <p:nvSpPr>
            <p:cNvPr id="55306" name="Rectangle 10"/>
            <p:cNvSpPr>
              <a:spLocks noChangeArrowheads="1"/>
            </p:cNvSpPr>
            <p:nvPr/>
          </p:nvSpPr>
          <p:spPr bwMode="auto">
            <a:xfrm>
              <a:off x="2976" y="1435"/>
              <a:ext cx="816" cy="426"/>
            </a:xfrm>
            <a:prstGeom prst="rect">
              <a:avLst/>
            </a:prstGeom>
            <a:solidFill>
              <a:srgbClr val="00CC99"/>
            </a:solidFill>
            <a:ln w="9525">
              <a:noFill/>
              <a:miter lim="800000"/>
            </a:ln>
          </p:spPr>
          <p:txBody>
            <a:bodyPr/>
            <a:lstStyle/>
            <a:p>
              <a:pPr>
                <a:spcBef>
                  <a:spcPts val="600"/>
                </a:spcBef>
                <a:buClr>
                  <a:schemeClr val="accent1"/>
                </a:buClr>
                <a:buSzPct val="76000"/>
                <a:buFont typeface="Wingdings 3" panose="05040102010807070707" pitchFamily="18" charset="2"/>
                <a:buNone/>
              </a:pPr>
              <a:r>
                <a:rPr lang="zh-CN" altLang="en-US" sz="2000">
                  <a:latin typeface="楷体_GB2312" pitchFamily="49" charset="-122"/>
                  <a:ea typeface="楷体_GB2312" pitchFamily="49" charset="-122"/>
                </a:rPr>
                <a:t>元素</a:t>
              </a:r>
              <a:r>
                <a:rPr lang="en-US" altLang="zh-CN" sz="2000">
                  <a:latin typeface="楷体_GB2312" pitchFamily="49" charset="-122"/>
                  <a:ea typeface="楷体_GB2312" pitchFamily="49" charset="-122"/>
                </a:rPr>
                <a:t>2</a:t>
              </a:r>
              <a:endParaRPr lang="en-US" altLang="zh-CN" sz="2000">
                <a:latin typeface="楷体_GB2312" pitchFamily="49" charset="-122"/>
                <a:ea typeface="楷体_GB2312" pitchFamily="49" charset="-122"/>
              </a:endParaRPr>
            </a:p>
          </p:txBody>
        </p:sp>
        <p:sp>
          <p:nvSpPr>
            <p:cNvPr id="55307" name="Rectangle 11"/>
            <p:cNvSpPr>
              <a:spLocks noChangeArrowheads="1"/>
            </p:cNvSpPr>
            <p:nvPr/>
          </p:nvSpPr>
          <p:spPr bwMode="auto">
            <a:xfrm>
              <a:off x="2976" y="1008"/>
              <a:ext cx="816" cy="427"/>
            </a:xfrm>
            <a:prstGeom prst="rect">
              <a:avLst/>
            </a:prstGeom>
            <a:solidFill>
              <a:srgbClr val="00CC99"/>
            </a:solidFill>
            <a:ln w="9525">
              <a:noFill/>
              <a:miter lim="800000"/>
            </a:ln>
          </p:spPr>
          <p:txBody>
            <a:bodyPr/>
            <a:lstStyle/>
            <a:p>
              <a:pPr>
                <a:spcBef>
                  <a:spcPts val="600"/>
                </a:spcBef>
                <a:buClr>
                  <a:schemeClr val="accent1"/>
                </a:buClr>
                <a:buSzPct val="76000"/>
                <a:buFont typeface="Wingdings 3" panose="05040102010807070707" pitchFamily="18" charset="2"/>
                <a:buNone/>
              </a:pPr>
              <a:r>
                <a:rPr lang="zh-CN" altLang="en-US" sz="2000">
                  <a:latin typeface="楷体_GB2312" pitchFamily="49" charset="-122"/>
                  <a:ea typeface="楷体_GB2312" pitchFamily="49" charset="-122"/>
                </a:rPr>
                <a:t>元素</a:t>
              </a:r>
              <a:r>
                <a:rPr lang="en-US" altLang="zh-CN" sz="2000">
                  <a:latin typeface="楷体_GB2312" pitchFamily="49" charset="-122"/>
                  <a:ea typeface="楷体_GB2312" pitchFamily="49" charset="-122"/>
                </a:rPr>
                <a:t>1</a:t>
              </a:r>
              <a:endParaRPr lang="en-US" altLang="zh-CN" sz="2000">
                <a:latin typeface="楷体_GB2312" pitchFamily="49" charset="-122"/>
                <a:ea typeface="楷体_GB2312" pitchFamily="49" charset="-122"/>
              </a:endParaRPr>
            </a:p>
          </p:txBody>
        </p:sp>
        <p:sp>
          <p:nvSpPr>
            <p:cNvPr id="55308" name="Line 12"/>
            <p:cNvSpPr>
              <a:spLocks noChangeShapeType="1"/>
            </p:cNvSpPr>
            <p:nvPr/>
          </p:nvSpPr>
          <p:spPr bwMode="auto">
            <a:xfrm>
              <a:off x="2976" y="1008"/>
              <a:ext cx="816" cy="0"/>
            </a:xfrm>
            <a:prstGeom prst="line">
              <a:avLst/>
            </a:prstGeom>
            <a:noFill/>
            <a:ln w="28575" cap="sq">
              <a:solidFill>
                <a:schemeClr val="tx1"/>
              </a:solidFill>
              <a:round/>
            </a:ln>
          </p:spPr>
          <p:txBody>
            <a:bodyPr/>
            <a:lstStyle/>
            <a:p>
              <a:endParaRPr lang="zh-CN" altLang="en-US"/>
            </a:p>
          </p:txBody>
        </p:sp>
        <p:sp>
          <p:nvSpPr>
            <p:cNvPr id="55309" name="Line 13"/>
            <p:cNvSpPr>
              <a:spLocks noChangeShapeType="1"/>
            </p:cNvSpPr>
            <p:nvPr/>
          </p:nvSpPr>
          <p:spPr bwMode="auto">
            <a:xfrm>
              <a:off x="2976" y="1435"/>
              <a:ext cx="816" cy="0"/>
            </a:xfrm>
            <a:prstGeom prst="line">
              <a:avLst/>
            </a:prstGeom>
            <a:noFill/>
            <a:ln w="12700">
              <a:solidFill>
                <a:schemeClr val="tx1"/>
              </a:solidFill>
              <a:round/>
            </a:ln>
          </p:spPr>
          <p:txBody>
            <a:bodyPr/>
            <a:lstStyle/>
            <a:p>
              <a:endParaRPr lang="zh-CN" altLang="en-US"/>
            </a:p>
          </p:txBody>
        </p:sp>
        <p:sp>
          <p:nvSpPr>
            <p:cNvPr id="55310" name="Line 14"/>
            <p:cNvSpPr>
              <a:spLocks noChangeShapeType="1"/>
            </p:cNvSpPr>
            <p:nvPr/>
          </p:nvSpPr>
          <p:spPr bwMode="auto">
            <a:xfrm>
              <a:off x="2976" y="1872"/>
              <a:ext cx="816" cy="0"/>
            </a:xfrm>
            <a:prstGeom prst="line">
              <a:avLst/>
            </a:prstGeom>
            <a:noFill/>
            <a:ln w="12700">
              <a:solidFill>
                <a:schemeClr val="tx1"/>
              </a:solidFill>
              <a:round/>
            </a:ln>
          </p:spPr>
          <p:txBody>
            <a:bodyPr/>
            <a:lstStyle/>
            <a:p>
              <a:endParaRPr lang="zh-CN" altLang="en-US"/>
            </a:p>
          </p:txBody>
        </p:sp>
        <p:sp>
          <p:nvSpPr>
            <p:cNvPr id="55311" name="Line 15"/>
            <p:cNvSpPr>
              <a:spLocks noChangeShapeType="1"/>
            </p:cNvSpPr>
            <p:nvPr/>
          </p:nvSpPr>
          <p:spPr bwMode="auto">
            <a:xfrm>
              <a:off x="2976" y="2288"/>
              <a:ext cx="816" cy="0"/>
            </a:xfrm>
            <a:prstGeom prst="line">
              <a:avLst/>
            </a:prstGeom>
            <a:noFill/>
            <a:ln w="12700">
              <a:solidFill>
                <a:schemeClr val="tx1"/>
              </a:solidFill>
              <a:round/>
            </a:ln>
          </p:spPr>
          <p:txBody>
            <a:bodyPr/>
            <a:lstStyle/>
            <a:p>
              <a:endParaRPr lang="zh-CN" altLang="en-US"/>
            </a:p>
          </p:txBody>
        </p:sp>
        <p:sp>
          <p:nvSpPr>
            <p:cNvPr id="55312" name="Line 16"/>
            <p:cNvSpPr>
              <a:spLocks noChangeShapeType="1"/>
            </p:cNvSpPr>
            <p:nvPr/>
          </p:nvSpPr>
          <p:spPr bwMode="auto">
            <a:xfrm>
              <a:off x="2976" y="2688"/>
              <a:ext cx="816" cy="0"/>
            </a:xfrm>
            <a:prstGeom prst="line">
              <a:avLst/>
            </a:prstGeom>
            <a:noFill/>
            <a:ln w="12700">
              <a:solidFill>
                <a:schemeClr val="tx1"/>
              </a:solidFill>
              <a:round/>
            </a:ln>
          </p:spPr>
          <p:txBody>
            <a:bodyPr/>
            <a:lstStyle/>
            <a:p>
              <a:endParaRPr lang="zh-CN" altLang="en-US"/>
            </a:p>
          </p:txBody>
        </p:sp>
        <p:sp>
          <p:nvSpPr>
            <p:cNvPr id="55313" name="Line 17"/>
            <p:cNvSpPr>
              <a:spLocks noChangeShapeType="1"/>
            </p:cNvSpPr>
            <p:nvPr/>
          </p:nvSpPr>
          <p:spPr bwMode="auto">
            <a:xfrm>
              <a:off x="2976" y="3141"/>
              <a:ext cx="816" cy="0"/>
            </a:xfrm>
            <a:prstGeom prst="line">
              <a:avLst/>
            </a:prstGeom>
            <a:noFill/>
            <a:ln w="12700">
              <a:solidFill>
                <a:schemeClr val="tx1"/>
              </a:solidFill>
              <a:round/>
            </a:ln>
          </p:spPr>
          <p:txBody>
            <a:bodyPr/>
            <a:lstStyle/>
            <a:p>
              <a:endParaRPr lang="zh-CN" altLang="en-US"/>
            </a:p>
          </p:txBody>
        </p:sp>
        <p:sp>
          <p:nvSpPr>
            <p:cNvPr id="55314" name="Line 18"/>
            <p:cNvSpPr>
              <a:spLocks noChangeShapeType="1"/>
            </p:cNvSpPr>
            <p:nvPr/>
          </p:nvSpPr>
          <p:spPr bwMode="auto">
            <a:xfrm>
              <a:off x="2976" y="3552"/>
              <a:ext cx="816" cy="0"/>
            </a:xfrm>
            <a:prstGeom prst="line">
              <a:avLst/>
            </a:prstGeom>
            <a:noFill/>
            <a:ln w="28575" cap="sq">
              <a:solidFill>
                <a:schemeClr val="tx1"/>
              </a:solidFill>
              <a:round/>
            </a:ln>
          </p:spPr>
          <p:txBody>
            <a:bodyPr/>
            <a:lstStyle/>
            <a:p>
              <a:endParaRPr lang="zh-CN" altLang="en-US"/>
            </a:p>
          </p:txBody>
        </p:sp>
        <p:sp>
          <p:nvSpPr>
            <p:cNvPr id="55315" name="Line 19"/>
            <p:cNvSpPr>
              <a:spLocks noChangeShapeType="1"/>
            </p:cNvSpPr>
            <p:nvPr/>
          </p:nvSpPr>
          <p:spPr bwMode="auto">
            <a:xfrm>
              <a:off x="2976" y="1008"/>
              <a:ext cx="0" cy="2544"/>
            </a:xfrm>
            <a:prstGeom prst="line">
              <a:avLst/>
            </a:prstGeom>
            <a:noFill/>
            <a:ln w="28575" cap="sq">
              <a:solidFill>
                <a:schemeClr val="tx1"/>
              </a:solidFill>
              <a:round/>
            </a:ln>
          </p:spPr>
          <p:txBody>
            <a:bodyPr/>
            <a:lstStyle/>
            <a:p>
              <a:endParaRPr lang="zh-CN" altLang="en-US"/>
            </a:p>
          </p:txBody>
        </p:sp>
        <p:sp>
          <p:nvSpPr>
            <p:cNvPr id="55316" name="Line 20"/>
            <p:cNvSpPr>
              <a:spLocks noChangeShapeType="1"/>
            </p:cNvSpPr>
            <p:nvPr/>
          </p:nvSpPr>
          <p:spPr bwMode="auto">
            <a:xfrm>
              <a:off x="3792" y="1008"/>
              <a:ext cx="0" cy="2544"/>
            </a:xfrm>
            <a:prstGeom prst="line">
              <a:avLst/>
            </a:prstGeom>
            <a:noFill/>
            <a:ln w="28575" cap="sq">
              <a:solidFill>
                <a:schemeClr val="tx1"/>
              </a:solidFill>
              <a:round/>
            </a:ln>
          </p:spPr>
          <p:txBody>
            <a:bodyPr/>
            <a:lstStyle/>
            <a:p>
              <a:endParaRPr lang="zh-CN" altLang="en-US"/>
            </a:p>
          </p:txBody>
        </p:sp>
        <p:sp>
          <p:nvSpPr>
            <p:cNvPr id="55317" name="Text Box 21"/>
            <p:cNvSpPr txBox="1">
              <a:spLocks noChangeArrowheads="1"/>
            </p:cNvSpPr>
            <p:nvPr/>
          </p:nvSpPr>
          <p:spPr bwMode="auto">
            <a:xfrm>
              <a:off x="2448" y="1104"/>
              <a:ext cx="480" cy="250"/>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L</a:t>
              </a:r>
              <a:r>
                <a:rPr kumimoji="1" lang="en-US" altLang="zh-CN" sz="2000" baseline="-25000">
                  <a:latin typeface="Times New Roman" panose="02020603050405020304" pitchFamily="18" charset="0"/>
                </a:rPr>
                <a:t>o</a:t>
              </a:r>
              <a:endParaRPr kumimoji="1" lang="en-US" altLang="zh-CN" sz="2000">
                <a:latin typeface="Times New Roman" panose="02020603050405020304" pitchFamily="18" charset="0"/>
              </a:endParaRPr>
            </a:p>
          </p:txBody>
        </p:sp>
        <p:sp>
          <p:nvSpPr>
            <p:cNvPr id="55318" name="Text Box 22"/>
            <p:cNvSpPr txBox="1">
              <a:spLocks noChangeArrowheads="1"/>
            </p:cNvSpPr>
            <p:nvPr/>
          </p:nvSpPr>
          <p:spPr bwMode="auto">
            <a:xfrm>
              <a:off x="2256" y="1536"/>
              <a:ext cx="672" cy="250"/>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Lo+m</a:t>
              </a:r>
              <a:endParaRPr kumimoji="1" lang="en-US" altLang="zh-CN" sz="2000">
                <a:latin typeface="Times New Roman" panose="02020603050405020304" pitchFamily="18" charset="0"/>
              </a:endParaRPr>
            </a:p>
          </p:txBody>
        </p:sp>
        <p:sp>
          <p:nvSpPr>
            <p:cNvPr id="55319" name="Text Box 23"/>
            <p:cNvSpPr txBox="1">
              <a:spLocks noChangeArrowheads="1"/>
            </p:cNvSpPr>
            <p:nvPr/>
          </p:nvSpPr>
          <p:spPr bwMode="auto">
            <a:xfrm>
              <a:off x="1896" y="2400"/>
              <a:ext cx="1224" cy="250"/>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Lo+(i-1)*m</a:t>
              </a:r>
              <a:endParaRPr kumimoji="1" lang="en-US" altLang="zh-CN" sz="2000">
                <a:latin typeface="Times New Roman" panose="02020603050405020304" pitchFamily="18" charset="0"/>
              </a:endParaRPr>
            </a:p>
          </p:txBody>
        </p:sp>
        <p:sp>
          <p:nvSpPr>
            <p:cNvPr id="55320" name="Text Box 24"/>
            <p:cNvSpPr txBox="1">
              <a:spLocks noChangeArrowheads="1"/>
            </p:cNvSpPr>
            <p:nvPr/>
          </p:nvSpPr>
          <p:spPr bwMode="auto">
            <a:xfrm>
              <a:off x="1800" y="3264"/>
              <a:ext cx="1200" cy="250"/>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Lo+</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n-1)*m</a:t>
              </a:r>
              <a:endParaRPr kumimoji="1" lang="en-US" altLang="zh-CN" sz="2000">
                <a:latin typeface="Times New Roman" panose="02020603050405020304" pitchFamily="18" charset="0"/>
              </a:endParaRPr>
            </a:p>
          </p:txBody>
        </p:sp>
        <p:sp>
          <p:nvSpPr>
            <p:cNvPr id="55321" name="Line 25"/>
            <p:cNvSpPr>
              <a:spLocks noChangeShapeType="1"/>
            </p:cNvSpPr>
            <p:nvPr/>
          </p:nvSpPr>
          <p:spPr bwMode="auto">
            <a:xfrm flipH="1">
              <a:off x="1920" y="1440"/>
              <a:ext cx="1056" cy="0"/>
            </a:xfrm>
            <a:prstGeom prst="line">
              <a:avLst/>
            </a:prstGeom>
            <a:noFill/>
            <a:ln w="9525">
              <a:solidFill>
                <a:srgbClr val="D60093"/>
              </a:solidFill>
              <a:prstDash val="sysDot"/>
              <a:round/>
            </a:ln>
          </p:spPr>
          <p:txBody>
            <a:bodyPr/>
            <a:lstStyle/>
            <a:p>
              <a:endParaRPr lang="zh-CN" altLang="en-US"/>
            </a:p>
          </p:txBody>
        </p:sp>
        <p:sp>
          <p:nvSpPr>
            <p:cNvPr id="55322" name="Line 26"/>
            <p:cNvSpPr>
              <a:spLocks noChangeShapeType="1"/>
            </p:cNvSpPr>
            <p:nvPr/>
          </p:nvSpPr>
          <p:spPr bwMode="auto">
            <a:xfrm flipH="1">
              <a:off x="1920" y="1872"/>
              <a:ext cx="1056" cy="0"/>
            </a:xfrm>
            <a:prstGeom prst="line">
              <a:avLst/>
            </a:prstGeom>
            <a:noFill/>
            <a:ln w="9525">
              <a:solidFill>
                <a:srgbClr val="D60093"/>
              </a:solidFill>
              <a:prstDash val="sysDot"/>
              <a:round/>
            </a:ln>
          </p:spPr>
          <p:txBody>
            <a:bodyPr/>
            <a:lstStyle/>
            <a:p>
              <a:endParaRPr lang="zh-CN" altLang="en-US"/>
            </a:p>
          </p:txBody>
        </p:sp>
        <p:sp>
          <p:nvSpPr>
            <p:cNvPr id="55323" name="Line 27"/>
            <p:cNvSpPr>
              <a:spLocks noChangeShapeType="1"/>
            </p:cNvSpPr>
            <p:nvPr/>
          </p:nvSpPr>
          <p:spPr bwMode="auto">
            <a:xfrm flipH="1">
              <a:off x="1920" y="2688"/>
              <a:ext cx="1056" cy="0"/>
            </a:xfrm>
            <a:prstGeom prst="line">
              <a:avLst/>
            </a:prstGeom>
            <a:noFill/>
            <a:ln w="9525">
              <a:solidFill>
                <a:srgbClr val="D60093"/>
              </a:solidFill>
              <a:prstDash val="sysDot"/>
              <a:round/>
            </a:ln>
          </p:spPr>
          <p:txBody>
            <a:bodyPr/>
            <a:lstStyle/>
            <a:p>
              <a:endParaRPr lang="zh-CN" altLang="en-US"/>
            </a:p>
          </p:txBody>
        </p:sp>
        <p:sp>
          <p:nvSpPr>
            <p:cNvPr id="55324" name="Line 28"/>
            <p:cNvSpPr>
              <a:spLocks noChangeShapeType="1"/>
            </p:cNvSpPr>
            <p:nvPr/>
          </p:nvSpPr>
          <p:spPr bwMode="auto">
            <a:xfrm flipH="1">
              <a:off x="1920" y="3552"/>
              <a:ext cx="1056" cy="0"/>
            </a:xfrm>
            <a:prstGeom prst="line">
              <a:avLst/>
            </a:prstGeom>
            <a:noFill/>
            <a:ln w="9525">
              <a:solidFill>
                <a:srgbClr val="D60093"/>
              </a:solidFill>
              <a:prstDash val="sysDot"/>
              <a:round/>
            </a:ln>
          </p:spPr>
          <p:txBody>
            <a:bodyPr/>
            <a:lstStyle/>
            <a:p>
              <a:endParaRPr lang="zh-CN" altLang="en-US"/>
            </a:p>
          </p:txBody>
        </p:sp>
        <p:sp>
          <p:nvSpPr>
            <p:cNvPr id="55325" name="Text Box 29"/>
            <p:cNvSpPr txBox="1">
              <a:spLocks noChangeArrowheads="1"/>
            </p:cNvSpPr>
            <p:nvPr/>
          </p:nvSpPr>
          <p:spPr bwMode="auto">
            <a:xfrm>
              <a:off x="1272" y="3648"/>
              <a:ext cx="2640" cy="250"/>
            </a:xfrm>
            <a:prstGeom prst="rect">
              <a:avLst/>
            </a:prstGeom>
            <a:solidFill>
              <a:srgbClr val="FF99CC"/>
            </a:solidFill>
            <a:ln w="9525">
              <a:noFill/>
              <a:miter lim="800000"/>
            </a:ln>
          </p:spPr>
          <p:txBody>
            <a:bodyPr>
              <a:spAutoFit/>
            </a:bodyPr>
            <a:lstStyle/>
            <a:p>
              <a:pPr>
                <a:spcBef>
                  <a:spcPct val="50000"/>
                </a:spcBef>
              </a:pPr>
              <a:r>
                <a:rPr kumimoji="1" lang="en-US" altLang="zh-CN" sz="2000">
                  <a:latin typeface="Times New Roman" panose="02020603050405020304" pitchFamily="18" charset="0"/>
                </a:rPr>
                <a:t>Loc(</a:t>
              </a:r>
              <a:r>
                <a:rPr kumimoji="1" lang="zh-CN" altLang="zh-CN" sz="2000">
                  <a:latin typeface="Times New Roman" panose="02020603050405020304" pitchFamily="18" charset="0"/>
                </a:rPr>
                <a:t>元素</a:t>
              </a:r>
              <a:r>
                <a:rPr kumimoji="1" lang="en-US" altLang="zh-CN" sz="2000">
                  <a:latin typeface="Times New Roman" panose="02020603050405020304" pitchFamily="18" charset="0"/>
                </a:rPr>
                <a:t>i)=Loc+(i-1)*m</a:t>
              </a:r>
              <a:endParaRPr kumimoji="1" lang="en-US" altLang="zh-CN" sz="2000">
                <a:latin typeface="Times New Roman" panose="02020603050405020304" pitchFamily="18" charset="0"/>
              </a:endParaRPr>
            </a:p>
          </p:txBody>
        </p:sp>
        <p:sp>
          <p:nvSpPr>
            <p:cNvPr id="55326" name="Text Box 30" descr="蓝色砂纸"/>
            <p:cNvSpPr txBox="1">
              <a:spLocks noChangeArrowheads="1"/>
            </p:cNvSpPr>
            <p:nvPr/>
          </p:nvSpPr>
          <p:spPr bwMode="auto">
            <a:xfrm>
              <a:off x="528" y="1968"/>
              <a:ext cx="760" cy="250"/>
            </a:xfrm>
            <a:prstGeom prst="rect">
              <a:avLst/>
            </a:prstGeom>
            <a:noFill/>
            <a:ln w="9525">
              <a:noFill/>
              <a:miter lim="800000"/>
            </a:ln>
          </p:spPr>
          <p:txBody>
            <a:bodyPr wrap="none">
              <a:spAutoFit/>
            </a:bodyPr>
            <a:lstStyle/>
            <a:p>
              <a:pPr>
                <a:spcBef>
                  <a:spcPct val="50000"/>
                </a:spcBef>
              </a:pPr>
              <a:r>
                <a:rPr kumimoji="1" lang="zh-CN" altLang="en-US" sz="2000">
                  <a:solidFill>
                    <a:srgbClr val="0000FF"/>
                  </a:solidFill>
                  <a:latin typeface="Times New Roman" panose="02020603050405020304" pitchFamily="18" charset="0"/>
                </a:rPr>
                <a:t>顺序存储</a:t>
              </a:r>
              <a:endParaRPr kumimoji="1" lang="zh-CN" altLang="en-US" sz="2000">
                <a:solidFill>
                  <a:srgbClr val="0000FF"/>
                </a:solidFill>
                <a:latin typeface="Times New Roman" panose="02020603050405020304" pitchFamily="18" charset="0"/>
              </a:endParaRPr>
            </a:p>
          </p:txBody>
        </p:sp>
      </p:grpSp>
      <p:sp>
        <p:nvSpPr>
          <p:cNvPr id="4" name="灯片编号占位符 3"/>
          <p:cNvSpPr>
            <a:spLocks noGrp="1"/>
          </p:cNvSpPr>
          <p:nvPr>
            <p:ph type="sldNum" sz="quarter" idx="12"/>
          </p:nvPr>
        </p:nvSpPr>
        <p:spPr/>
        <p:txBody>
          <a:bodyPr/>
          <a:lstStyle/>
          <a:p>
            <a:pPr>
              <a:defRPr/>
            </a:pPr>
            <a:fld id="{D534DE3E-9442-491B-8110-53F13CD77F8B}"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3" name="Rectangle 2"/>
          <p:cNvSpPr>
            <a:spLocks noGrp="1"/>
          </p:cNvSpPr>
          <p:nvPr>
            <p:ph type="title"/>
          </p:nvPr>
        </p:nvSpPr>
        <p:spPr/>
        <p:txBody>
          <a:bodyPr/>
          <a:lstStyle/>
          <a:p>
            <a:pPr eaLnBrk="1" hangingPunct="1"/>
            <a:r>
              <a:rPr lang="zh-CN" altLang="en-US" smtClean="0"/>
              <a:t>保留除数法</a:t>
            </a:r>
            <a:endParaRPr lang="zh-CN" altLang="en-US" smtClean="0"/>
          </a:p>
        </p:txBody>
      </p:sp>
      <p:sp>
        <p:nvSpPr>
          <p:cNvPr id="4517891" name="Rectangle 3"/>
          <p:cNvSpPr>
            <a:spLocks noGrp="1"/>
          </p:cNvSpPr>
          <p:nvPr>
            <p:ph type="body" idx="1"/>
          </p:nvPr>
        </p:nvSpPr>
        <p:spPr/>
        <p:txBody>
          <a:bodyPr>
            <a:normAutofit lnSpcReduction="10000"/>
          </a:bodyPr>
          <a:lstStyle/>
          <a:p>
            <a:pPr algn="just" eaLnBrk="1" hangingPunct="1">
              <a:defRPr/>
            </a:pPr>
            <a:r>
              <a:rPr lang="zh-CN" altLang="en-US" sz="2000"/>
              <a:t>又称质数除余法，设</a:t>
            </a:r>
            <a:r>
              <a:rPr lang="en-US" altLang="zh-CN" sz="2000"/>
              <a:t>Hash</a:t>
            </a:r>
            <a:r>
              <a:rPr lang="zh-CN" altLang="en-US" sz="2000"/>
              <a:t>表空间长度为</a:t>
            </a:r>
            <a:r>
              <a:rPr lang="en-US" altLang="zh-CN" sz="2000"/>
              <a:t>m</a:t>
            </a:r>
            <a:r>
              <a:rPr lang="zh-CN" altLang="en-US" sz="2000"/>
              <a:t>，选取一个不大于</a:t>
            </a:r>
            <a:r>
              <a:rPr lang="en-US" altLang="zh-CN" sz="2000"/>
              <a:t>m</a:t>
            </a:r>
            <a:r>
              <a:rPr lang="zh-CN" altLang="en-US" sz="2000"/>
              <a:t>的最大质数</a:t>
            </a:r>
            <a:r>
              <a:rPr lang="en-US" altLang="zh-CN" sz="2000"/>
              <a:t>p</a:t>
            </a:r>
            <a:r>
              <a:rPr lang="zh-CN" altLang="en-US" sz="2000"/>
              <a:t>，令：     	 </a:t>
            </a:r>
            <a:r>
              <a:rPr lang="en-US" altLang="zh-CN" sz="2000">
                <a:solidFill>
                  <a:schemeClr val="accent1"/>
                </a:solidFill>
              </a:rPr>
              <a:t>H(key)=key%p</a:t>
            </a:r>
            <a:endParaRPr lang="en-US" altLang="zh-CN" sz="2000">
              <a:solidFill>
                <a:schemeClr val="accent1"/>
              </a:solidFill>
            </a:endParaRPr>
          </a:p>
          <a:p>
            <a:pPr algn="just" eaLnBrk="1" hangingPunct="1">
              <a:defRPr/>
            </a:pPr>
            <a:r>
              <a:rPr lang="en-US" altLang="zh-CN" sz="2000"/>
              <a:t>   </a:t>
            </a:r>
            <a:r>
              <a:rPr lang="zh-CN" altLang="en-US" sz="2000"/>
              <a:t>例如：</a:t>
            </a:r>
            <a:r>
              <a:rPr lang="en-US" altLang="zh-CN" sz="2000"/>
              <a:t>m=8  16  32  64  128  256  512  1024 </a:t>
            </a:r>
            <a:r>
              <a:rPr lang="en-US" altLang="zh-CN" sz="2000">
                <a:latin typeface="Arial" panose="020B0604020202020204"/>
              </a:rPr>
              <a:t>……</a:t>
            </a:r>
            <a:endParaRPr lang="en-US" altLang="zh-CN" sz="2000"/>
          </a:p>
          <a:p>
            <a:pPr algn="just" eaLnBrk="1" hangingPunct="1">
              <a:defRPr/>
            </a:pPr>
            <a:r>
              <a:rPr lang="en-US" altLang="zh-CN" sz="2000"/>
              <a:t>                p=7  13  31  61  127  251  503  1019 </a:t>
            </a:r>
            <a:r>
              <a:rPr lang="en-US" altLang="zh-CN" sz="2000">
                <a:latin typeface="Arial" panose="020B0604020202020204"/>
              </a:rPr>
              <a:t>……</a:t>
            </a:r>
            <a:endParaRPr lang="en-US" altLang="zh-CN" sz="2000"/>
          </a:p>
          <a:p>
            <a:pPr algn="just" eaLnBrk="1" hangingPunct="1">
              <a:defRPr/>
            </a:pPr>
            <a:r>
              <a:rPr lang="en-US" altLang="zh-CN" sz="2000"/>
              <a:t>   </a:t>
            </a:r>
            <a:r>
              <a:rPr lang="zh-CN" altLang="en-US" sz="2000"/>
              <a:t>为何选取</a:t>
            </a:r>
            <a:r>
              <a:rPr lang="en-US" altLang="zh-CN" sz="2000"/>
              <a:t>p</a:t>
            </a:r>
            <a:r>
              <a:rPr lang="zh-CN" altLang="en-US" sz="2000"/>
              <a:t>为不大于</a:t>
            </a:r>
            <a:r>
              <a:rPr lang="en-US" altLang="zh-CN" sz="2000"/>
              <a:t>m</a:t>
            </a:r>
            <a:r>
              <a:rPr lang="zh-CN" altLang="en-US" sz="2000"/>
              <a:t>的最大质数呢？举例说明。</a:t>
            </a:r>
            <a:endParaRPr lang="zh-CN" altLang="en-US" sz="2000"/>
          </a:p>
          <a:p>
            <a:pPr algn="just" eaLnBrk="1" hangingPunct="1">
              <a:defRPr/>
            </a:pPr>
            <a:r>
              <a:rPr lang="zh-CN" altLang="en-US" sz="2000" b="1"/>
              <a:t>例</a:t>
            </a:r>
            <a:r>
              <a:rPr lang="en-US" altLang="zh-CN" sz="2000" b="1"/>
              <a:t>8</a:t>
            </a:r>
            <a:r>
              <a:rPr lang="en-US" altLang="zh-CN" sz="2000"/>
              <a:t> </a:t>
            </a:r>
            <a:r>
              <a:rPr lang="zh-CN" altLang="en-US" sz="2000"/>
              <a:t>设记录的</a:t>
            </a:r>
            <a:r>
              <a:rPr lang="en-US" altLang="zh-CN" sz="2000"/>
              <a:t>key</a:t>
            </a:r>
            <a:r>
              <a:rPr lang="zh-CN" altLang="en-US" sz="2000"/>
              <a:t>集合</a:t>
            </a:r>
            <a:r>
              <a:rPr lang="en-US" altLang="zh-CN" sz="2000"/>
              <a:t>k={28</a:t>
            </a:r>
            <a:r>
              <a:rPr lang="zh-CN" altLang="en-US" sz="2000"/>
              <a:t>，</a:t>
            </a:r>
            <a:r>
              <a:rPr lang="en-US" altLang="zh-CN" sz="2000"/>
              <a:t>35</a:t>
            </a:r>
            <a:r>
              <a:rPr lang="zh-CN" altLang="en-US" sz="2000"/>
              <a:t>，</a:t>
            </a:r>
            <a:r>
              <a:rPr lang="en-US" altLang="zh-CN" sz="2000"/>
              <a:t>63</a:t>
            </a:r>
            <a:r>
              <a:rPr lang="zh-CN" altLang="en-US" sz="2000"/>
              <a:t>，</a:t>
            </a:r>
            <a:r>
              <a:rPr lang="en-US" altLang="zh-CN" sz="2000"/>
              <a:t>77</a:t>
            </a:r>
            <a:r>
              <a:rPr lang="zh-CN" altLang="en-US" sz="2000"/>
              <a:t>，</a:t>
            </a:r>
            <a:r>
              <a:rPr lang="en-US" altLang="zh-CN" sz="2000"/>
              <a:t>105</a:t>
            </a:r>
            <a:r>
              <a:rPr lang="en-US" altLang="zh-CN" sz="2000">
                <a:latin typeface="Arial" panose="020B0604020202020204"/>
              </a:rPr>
              <a:t>……</a:t>
            </a:r>
            <a:r>
              <a:rPr lang="en-US" altLang="zh-CN" sz="2000"/>
              <a:t>}</a:t>
            </a:r>
            <a:r>
              <a:rPr lang="zh-CN" altLang="en-US" sz="2000"/>
              <a:t>，若选取</a:t>
            </a:r>
            <a:r>
              <a:rPr lang="en-US" altLang="zh-CN" sz="2000"/>
              <a:t>p=21=3*7</a:t>
            </a:r>
            <a:r>
              <a:rPr lang="zh-CN" altLang="en-US" sz="2000"/>
              <a:t>（包括质数因子</a:t>
            </a:r>
            <a:r>
              <a:rPr lang="en-US" altLang="zh-CN" sz="2000"/>
              <a:t>7</a:t>
            </a:r>
            <a:r>
              <a:rPr lang="zh-CN" altLang="en-US" sz="2000"/>
              <a:t>），有：</a:t>
            </a:r>
            <a:endParaRPr lang="zh-CN" altLang="en-US" sz="2000"/>
          </a:p>
          <a:p>
            <a:pPr algn="just" eaLnBrk="1" hangingPunct="1">
              <a:defRPr/>
            </a:pPr>
            <a:r>
              <a:rPr lang="zh-CN" altLang="en-US" sz="2000"/>
              <a:t>                                </a:t>
            </a:r>
            <a:r>
              <a:rPr lang="en-US" altLang="zh-CN" sz="2000"/>
              <a:t>key</a:t>
            </a:r>
            <a:r>
              <a:rPr lang="zh-CN" altLang="en-US" sz="2000"/>
              <a:t>：</a:t>
            </a:r>
            <a:r>
              <a:rPr lang="en-US" altLang="zh-CN" sz="2000"/>
              <a:t>28  35  63  77  105  </a:t>
            </a:r>
            <a:r>
              <a:rPr lang="en-US" altLang="zh-CN" sz="2000">
                <a:latin typeface="Arial" panose="020B0604020202020204"/>
              </a:rPr>
              <a:t>……</a:t>
            </a:r>
            <a:endParaRPr lang="en-US" altLang="zh-CN" sz="2000"/>
          </a:p>
          <a:p>
            <a:pPr algn="just" eaLnBrk="1" hangingPunct="1">
              <a:defRPr/>
            </a:pPr>
            <a:r>
              <a:rPr lang="en-US" altLang="zh-CN" sz="2000"/>
              <a:t>           H(key)=key%21</a:t>
            </a:r>
            <a:r>
              <a:rPr lang="zh-CN" altLang="en-US" sz="2000"/>
              <a:t>： </a:t>
            </a:r>
            <a:r>
              <a:rPr lang="en-US" altLang="zh-CN" sz="2000"/>
              <a:t>7   14   0   14    0    </a:t>
            </a:r>
            <a:r>
              <a:rPr lang="en-US" altLang="zh-CN" sz="2000">
                <a:latin typeface="Arial" panose="020B0604020202020204"/>
              </a:rPr>
              <a:t>……</a:t>
            </a:r>
            <a:endParaRPr lang="en-US" altLang="zh-CN" sz="2000"/>
          </a:p>
          <a:p>
            <a:pPr algn="just" eaLnBrk="1" hangingPunct="1">
              <a:defRPr/>
            </a:pPr>
            <a:r>
              <a:rPr lang="en-US" altLang="zh-CN" sz="2000"/>
              <a:t>    </a:t>
            </a:r>
            <a:r>
              <a:rPr lang="zh-CN" altLang="en-US" sz="2000"/>
              <a:t>使得包含质数因子</a:t>
            </a:r>
            <a:r>
              <a:rPr lang="en-US" altLang="zh-CN" sz="2000"/>
              <a:t>7</a:t>
            </a:r>
            <a:r>
              <a:rPr lang="zh-CN" altLang="en-US" sz="2000"/>
              <a:t>的</a:t>
            </a:r>
            <a:r>
              <a:rPr lang="en-US" altLang="zh-CN" sz="2000"/>
              <a:t>key</a:t>
            </a:r>
            <a:r>
              <a:rPr lang="zh-CN" altLang="en-US" sz="2000"/>
              <a:t>都可能被映象到相同的单元，冲突现象严重。若取</a:t>
            </a:r>
            <a:r>
              <a:rPr lang="en-US" altLang="zh-CN" sz="2000"/>
              <a:t>p=l9</a:t>
            </a:r>
            <a:r>
              <a:rPr lang="zh-CN" altLang="en-US" sz="2000"/>
              <a:t>（质数），同样对上面给定的</a:t>
            </a:r>
            <a:r>
              <a:rPr lang="en-US" altLang="zh-CN" sz="2000"/>
              <a:t>key</a:t>
            </a:r>
            <a:r>
              <a:rPr lang="zh-CN" altLang="en-US" sz="2000"/>
              <a:t>集合</a:t>
            </a:r>
            <a:r>
              <a:rPr lang="en-US" altLang="zh-CN" sz="2000"/>
              <a:t>k</a:t>
            </a:r>
            <a:r>
              <a:rPr lang="zh-CN" altLang="en-US" sz="2000"/>
              <a:t>，有：</a:t>
            </a:r>
            <a:endParaRPr lang="zh-CN" altLang="en-US" sz="2000"/>
          </a:p>
          <a:p>
            <a:pPr algn="just" eaLnBrk="1" hangingPunct="1">
              <a:defRPr/>
            </a:pPr>
            <a:r>
              <a:rPr lang="zh-CN" altLang="en-US" sz="2000"/>
              <a:t>           </a:t>
            </a:r>
            <a:r>
              <a:rPr lang="en-US" altLang="zh-CN" sz="2000"/>
              <a:t>key</a:t>
            </a:r>
            <a:r>
              <a:rPr lang="zh-CN" altLang="en-US" sz="2000"/>
              <a:t>：</a:t>
            </a:r>
            <a:r>
              <a:rPr lang="en-US" altLang="zh-CN" sz="2000"/>
              <a:t>28  35  63  77  105</a:t>
            </a:r>
            <a:endParaRPr lang="en-US" altLang="zh-CN" sz="2000"/>
          </a:p>
          <a:p>
            <a:pPr algn="just" eaLnBrk="1" hangingPunct="1">
              <a:defRPr/>
            </a:pPr>
            <a:r>
              <a:rPr lang="en-US" altLang="zh-CN" sz="2000"/>
              <a:t>           H(key)=key%19</a:t>
            </a:r>
            <a:r>
              <a:rPr lang="zh-CN" altLang="en-US" sz="2000"/>
              <a:t>： </a:t>
            </a:r>
            <a:r>
              <a:rPr lang="en-US" altLang="zh-CN" sz="2000"/>
              <a:t>9   16   6    1    10</a:t>
            </a:r>
            <a:endParaRPr lang="en-US" altLang="zh-CN" sz="2000"/>
          </a:p>
          <a:p>
            <a:pPr eaLnBrk="1" hangingPunct="1">
              <a:defRPr/>
            </a:pPr>
            <a:r>
              <a:rPr lang="en-US" altLang="zh-CN" sz="2000"/>
              <a:t>	H(key)</a:t>
            </a:r>
            <a:r>
              <a:rPr lang="zh-CN" altLang="en-US" sz="2000"/>
              <a:t>的随机度就好多了。 </a:t>
            </a:r>
            <a:endParaRPr lang="zh-CN" altLang="en-US" sz="2000"/>
          </a:p>
          <a:p>
            <a:pPr eaLnBrk="1" hangingPunct="1">
              <a:defRPr/>
            </a:pPr>
            <a:endParaRPr lang="en-US" altLang="zh-CN" sz="2000"/>
          </a:p>
        </p:txBody>
      </p:sp>
      <p:sp>
        <p:nvSpPr>
          <p:cNvPr id="3" name="灯片编号占位符 2"/>
          <p:cNvSpPr>
            <a:spLocks noGrp="1"/>
          </p:cNvSpPr>
          <p:nvPr>
            <p:ph type="sldNum" sz="quarter" idx="12"/>
          </p:nvPr>
        </p:nvSpPr>
        <p:spPr/>
        <p:txBody>
          <a:bodyPr/>
          <a:lstStyle/>
          <a:p>
            <a:pPr>
              <a:defRPr/>
            </a:pPr>
            <a:fld id="{8F46F18F-0369-45A9-BD1C-77618BFBDF85}" type="slidenum">
              <a:rPr lang="en-US" altLang="zh-CN" smtClean="0"/>
            </a:fld>
            <a:endParaRPr lang="en-US" altLang="zh-CN"/>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7" name="Rectangle 2"/>
          <p:cNvSpPr>
            <a:spLocks noGrp="1"/>
          </p:cNvSpPr>
          <p:nvPr>
            <p:ph type="title"/>
          </p:nvPr>
        </p:nvSpPr>
        <p:spPr/>
        <p:txBody>
          <a:bodyPr/>
          <a:lstStyle/>
          <a:p>
            <a:pPr eaLnBrk="1" hangingPunct="1"/>
            <a:r>
              <a:rPr lang="zh-CN" altLang="en-US" smtClean="0"/>
              <a:t>随机函数法</a:t>
            </a:r>
            <a:endParaRPr lang="zh-CN" altLang="en-US" smtClean="0"/>
          </a:p>
        </p:txBody>
      </p:sp>
      <p:sp>
        <p:nvSpPr>
          <p:cNvPr id="336898" name="Rectangle 3"/>
          <p:cNvSpPr>
            <a:spLocks noGrp="1"/>
          </p:cNvSpPr>
          <p:nvPr>
            <p:ph type="body" idx="1"/>
          </p:nvPr>
        </p:nvSpPr>
        <p:spPr/>
        <p:txBody>
          <a:bodyPr/>
          <a:lstStyle/>
          <a:p>
            <a:pPr algn="just" eaLnBrk="1" hangingPunct="1">
              <a:lnSpc>
                <a:spcPct val="90000"/>
              </a:lnSpc>
            </a:pPr>
            <a:r>
              <a:rPr lang="zh-CN" altLang="en-US" sz="2000" smtClean="0"/>
              <a:t>编程语言中一般都提供一些随机函数，令：</a:t>
            </a:r>
            <a:endParaRPr lang="zh-CN" altLang="en-US" sz="2000" smtClean="0"/>
          </a:p>
          <a:p>
            <a:pPr algn="just" eaLnBrk="1" hangingPunct="1">
              <a:lnSpc>
                <a:spcPct val="90000"/>
              </a:lnSpc>
            </a:pPr>
            <a:r>
              <a:rPr lang="zh-CN" altLang="en-US" sz="2000" smtClean="0"/>
              <a:t>                              </a:t>
            </a:r>
            <a:r>
              <a:rPr lang="en-US" altLang="zh-CN" sz="2000" b="1" smtClean="0">
                <a:solidFill>
                  <a:schemeClr val="accent1"/>
                </a:solidFill>
              </a:rPr>
              <a:t>H(key)=C</a:t>
            </a:r>
            <a:r>
              <a:rPr lang="en-US" altLang="zh-CN" sz="2000" b="1" smtClean="0">
                <a:solidFill>
                  <a:schemeClr val="accent1"/>
                </a:solidFill>
                <a:sym typeface="Symbol" panose="05050102010706020507" pitchFamily="18" charset="2"/>
              </a:rPr>
              <a:t></a:t>
            </a:r>
            <a:r>
              <a:rPr lang="en-US" altLang="zh-CN" sz="2000" b="1" smtClean="0">
                <a:solidFill>
                  <a:schemeClr val="accent1"/>
                </a:solidFill>
              </a:rPr>
              <a:t>random(key)</a:t>
            </a:r>
            <a:endParaRPr lang="en-US" altLang="zh-CN" sz="2000" b="1" smtClean="0">
              <a:solidFill>
                <a:schemeClr val="accent1"/>
              </a:solidFill>
            </a:endParaRPr>
          </a:p>
          <a:p>
            <a:pPr algn="just" eaLnBrk="1" hangingPunct="1">
              <a:lnSpc>
                <a:spcPct val="90000"/>
              </a:lnSpc>
            </a:pPr>
            <a:r>
              <a:rPr lang="zh-CN" altLang="en-US" sz="2000" smtClean="0"/>
              <a:t>其中</a:t>
            </a:r>
            <a:r>
              <a:rPr lang="en-US" altLang="zh-CN" sz="2000" smtClean="0"/>
              <a:t>random(key)</a:t>
            </a:r>
            <a:r>
              <a:rPr lang="zh-CN" altLang="en-US" sz="2000" smtClean="0"/>
              <a:t>为相应于</a:t>
            </a:r>
            <a:r>
              <a:rPr lang="en-US" altLang="zh-CN" sz="2000" smtClean="0"/>
              <a:t>key</a:t>
            </a:r>
            <a:r>
              <a:rPr lang="zh-CN" altLang="en-US" sz="2000" smtClean="0"/>
              <a:t>的一个随机函数；</a:t>
            </a:r>
            <a:r>
              <a:rPr lang="en-US" altLang="zh-CN" sz="2000" smtClean="0"/>
              <a:t>C</a:t>
            </a:r>
            <a:r>
              <a:rPr lang="zh-CN" altLang="en-US" sz="2000" smtClean="0"/>
              <a:t>为常数，选取相应的</a:t>
            </a:r>
            <a:r>
              <a:rPr lang="en-US" altLang="zh-CN" sz="2000" smtClean="0"/>
              <a:t>C</a:t>
            </a:r>
            <a:r>
              <a:rPr lang="zh-CN" altLang="en-US" sz="2000" smtClean="0"/>
              <a:t>值使得</a:t>
            </a:r>
            <a:r>
              <a:rPr lang="en-US" altLang="zh-CN" sz="2000" smtClean="0"/>
              <a:t>H(key)</a:t>
            </a:r>
            <a:r>
              <a:rPr lang="zh-CN" altLang="en-US" sz="2000" smtClean="0"/>
              <a:t>符合</a:t>
            </a:r>
            <a:r>
              <a:rPr lang="en-US" altLang="zh-CN" sz="2000" smtClean="0"/>
              <a:t>Hash</a:t>
            </a:r>
            <a:r>
              <a:rPr lang="zh-CN" altLang="en-US" sz="2000" smtClean="0"/>
              <a:t>地址的要求。当</a:t>
            </a:r>
            <a:r>
              <a:rPr lang="en-US" altLang="zh-CN" sz="2000" smtClean="0"/>
              <a:t>key</a:t>
            </a:r>
            <a:r>
              <a:rPr lang="zh-CN" altLang="en-US" sz="2000" smtClean="0"/>
              <a:t>长度不一时，用此方法选取</a:t>
            </a:r>
            <a:r>
              <a:rPr lang="en-US" altLang="zh-CN" sz="2000" smtClean="0"/>
              <a:t>Hash</a:t>
            </a:r>
            <a:r>
              <a:rPr lang="zh-CN" altLang="en-US" sz="2000" smtClean="0"/>
              <a:t>函数是合适的。</a:t>
            </a:r>
            <a:endParaRPr lang="zh-CN" altLang="en-US" sz="2000" smtClean="0"/>
          </a:p>
          <a:p>
            <a:pPr algn="just" eaLnBrk="1" hangingPunct="1">
              <a:lnSpc>
                <a:spcPct val="90000"/>
              </a:lnSpc>
            </a:pPr>
            <a:endParaRPr lang="zh-CN" altLang="en-US" sz="2000" smtClean="0"/>
          </a:p>
          <a:p>
            <a:pPr algn="just" eaLnBrk="1" hangingPunct="1">
              <a:lnSpc>
                <a:spcPct val="90000"/>
              </a:lnSpc>
            </a:pPr>
            <a:r>
              <a:rPr lang="zh-CN" altLang="en-US" sz="2000" smtClean="0"/>
              <a:t>以上介绍了选取</a:t>
            </a:r>
            <a:r>
              <a:rPr lang="en-US" altLang="zh-CN" sz="2000" smtClean="0"/>
              <a:t>Hash</a:t>
            </a:r>
            <a:r>
              <a:rPr lang="zh-CN" altLang="en-US" sz="2000" smtClean="0"/>
              <a:t>函数的</a:t>
            </a:r>
            <a:r>
              <a:rPr lang="en-US" altLang="zh-CN" sz="2000" smtClean="0"/>
              <a:t>6</a:t>
            </a:r>
            <a:r>
              <a:rPr lang="zh-CN" altLang="en-US" sz="2000" smtClean="0"/>
              <a:t>种方法。从中看出，选取</a:t>
            </a:r>
            <a:r>
              <a:rPr lang="en-US" altLang="zh-CN" sz="2000" smtClean="0"/>
              <a:t>Hash</a:t>
            </a:r>
            <a:r>
              <a:rPr lang="zh-CN" altLang="en-US" sz="2000" smtClean="0"/>
              <a:t>函数要考虑的因素为：</a:t>
            </a:r>
            <a:endParaRPr lang="zh-CN" altLang="en-US" sz="2000" smtClean="0"/>
          </a:p>
          <a:p>
            <a:pPr algn="just" eaLnBrk="1" hangingPunct="1">
              <a:lnSpc>
                <a:spcPct val="90000"/>
              </a:lnSpc>
            </a:pPr>
            <a:r>
              <a:rPr lang="zh-CN" altLang="en-US" sz="2000" smtClean="0"/>
              <a:t>    （</a:t>
            </a:r>
            <a:r>
              <a:rPr lang="en-US" altLang="zh-CN" sz="2000" smtClean="0"/>
              <a:t>1</a:t>
            </a:r>
            <a:r>
              <a:rPr lang="zh-CN" altLang="en-US" sz="2000" smtClean="0"/>
              <a:t>）</a:t>
            </a:r>
            <a:r>
              <a:rPr lang="en-US" altLang="zh-CN" sz="2000" smtClean="0"/>
              <a:t>key</a:t>
            </a:r>
            <a:r>
              <a:rPr lang="zh-CN" altLang="en-US" sz="2000" smtClean="0"/>
              <a:t>的长度、类型以及分布的情况；</a:t>
            </a:r>
            <a:endParaRPr lang="zh-CN" altLang="en-US" sz="2000" smtClean="0"/>
          </a:p>
          <a:p>
            <a:pPr algn="just" eaLnBrk="1" hangingPunct="1">
              <a:lnSpc>
                <a:spcPct val="90000"/>
              </a:lnSpc>
            </a:pPr>
            <a:r>
              <a:rPr lang="zh-CN" altLang="en-US" sz="2000" smtClean="0"/>
              <a:t>    （</a:t>
            </a:r>
            <a:r>
              <a:rPr lang="en-US" altLang="zh-CN" sz="2000" smtClean="0"/>
              <a:t>2</a:t>
            </a:r>
            <a:r>
              <a:rPr lang="zh-CN" altLang="en-US" sz="2000" smtClean="0"/>
              <a:t>）给定的</a:t>
            </a:r>
            <a:r>
              <a:rPr lang="en-US" altLang="zh-CN" sz="2000" smtClean="0"/>
              <a:t>Hash</a:t>
            </a:r>
            <a:r>
              <a:rPr lang="zh-CN" altLang="en-US" sz="2000" smtClean="0"/>
              <a:t>表表长</a:t>
            </a:r>
            <a:r>
              <a:rPr lang="en-US" altLang="zh-CN" sz="2000" smtClean="0"/>
              <a:t>m</a:t>
            </a:r>
            <a:r>
              <a:rPr lang="zh-CN" altLang="en-US" sz="2000" smtClean="0"/>
              <a:t>；</a:t>
            </a:r>
            <a:endParaRPr lang="zh-CN" altLang="en-US" sz="2000" smtClean="0"/>
          </a:p>
          <a:p>
            <a:pPr algn="just" eaLnBrk="1" hangingPunct="1">
              <a:lnSpc>
                <a:spcPct val="90000"/>
              </a:lnSpc>
            </a:pPr>
            <a:r>
              <a:rPr lang="zh-CN" altLang="en-US" sz="2000" smtClean="0"/>
              <a:t>    （</a:t>
            </a:r>
            <a:r>
              <a:rPr lang="en-US" altLang="zh-CN" sz="2000" smtClean="0"/>
              <a:t>3</a:t>
            </a:r>
            <a:r>
              <a:rPr lang="zh-CN" altLang="en-US" sz="2000" smtClean="0"/>
              <a:t>）记录的查找效率等。</a:t>
            </a:r>
            <a:endParaRPr lang="zh-CN" altLang="en-US" sz="2000" smtClean="0"/>
          </a:p>
          <a:p>
            <a:pPr eaLnBrk="1" hangingPunct="1">
              <a:lnSpc>
                <a:spcPct val="90000"/>
              </a:lnSpc>
            </a:pPr>
            <a:r>
              <a:rPr lang="zh-CN" altLang="en-US" sz="2000" smtClean="0"/>
              <a:t>通常是几种方法结合使用，目的是使记录更好地均匀分布，减少冲突的发生。</a:t>
            </a:r>
            <a:endParaRPr lang="zh-CN" altLang="en-US" sz="2000" smtClean="0"/>
          </a:p>
        </p:txBody>
      </p:sp>
      <p:sp>
        <p:nvSpPr>
          <p:cNvPr id="3" name="灯片编号占位符 2"/>
          <p:cNvSpPr>
            <a:spLocks noGrp="1"/>
          </p:cNvSpPr>
          <p:nvPr>
            <p:ph type="sldNum" sz="quarter" idx="12"/>
          </p:nvPr>
        </p:nvSpPr>
        <p:spPr/>
        <p:txBody>
          <a:bodyPr/>
          <a:lstStyle/>
          <a:p>
            <a:pPr>
              <a:defRPr/>
            </a:pPr>
            <a:fld id="{B679B118-933E-47D7-A097-362F7A141F9F}" type="slidenum">
              <a:rPr lang="en-US" altLang="zh-CN" smtClean="0"/>
            </a:fld>
            <a:endParaRPr lang="en-US" altLang="zh-CN"/>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1" name="Rectangle 2"/>
          <p:cNvSpPr>
            <a:spLocks noGrp="1"/>
          </p:cNvSpPr>
          <p:nvPr>
            <p:ph type="title"/>
          </p:nvPr>
        </p:nvSpPr>
        <p:spPr/>
        <p:txBody>
          <a:bodyPr/>
          <a:lstStyle/>
          <a:p>
            <a:pPr eaLnBrk="1" hangingPunct="1"/>
            <a:r>
              <a:rPr lang="zh-CN" altLang="en-US" smtClean="0"/>
              <a:t>处理冲突的方法</a:t>
            </a:r>
            <a:endParaRPr lang="zh-CN" altLang="en-US" smtClean="0"/>
          </a:p>
        </p:txBody>
      </p:sp>
      <p:sp>
        <p:nvSpPr>
          <p:cNvPr id="337922" name="Rectangle 3"/>
          <p:cNvSpPr>
            <a:spLocks noGrp="1"/>
          </p:cNvSpPr>
          <p:nvPr>
            <p:ph type="body" idx="1"/>
          </p:nvPr>
        </p:nvSpPr>
        <p:spPr>
          <a:xfrm>
            <a:off x="457200" y="1196975"/>
            <a:ext cx="8229600" cy="4929188"/>
          </a:xfrm>
        </p:spPr>
        <p:txBody>
          <a:bodyPr/>
          <a:lstStyle/>
          <a:p>
            <a:pPr algn="just" eaLnBrk="1" hangingPunct="1"/>
            <a:r>
              <a:rPr lang="zh-CN" altLang="en-US" sz="1600" smtClean="0"/>
              <a:t>选取随机度好的</a:t>
            </a:r>
            <a:r>
              <a:rPr lang="en-US" altLang="zh-CN" sz="1600" smtClean="0"/>
              <a:t>Hash</a:t>
            </a:r>
            <a:r>
              <a:rPr lang="zh-CN" altLang="en-US" sz="1600" smtClean="0"/>
              <a:t>函数可使冲突减少，一般来讲不能完全避免冲突。因此，如何处理冲突是</a:t>
            </a:r>
            <a:r>
              <a:rPr lang="en-US" altLang="zh-CN" sz="1600" smtClean="0"/>
              <a:t>Hash</a:t>
            </a:r>
            <a:r>
              <a:rPr lang="zh-CN" altLang="en-US" sz="1600" smtClean="0"/>
              <a:t>表不可缺少的另一方面。</a:t>
            </a:r>
            <a:endParaRPr lang="zh-CN" altLang="en-US" sz="1600" smtClean="0"/>
          </a:p>
          <a:p>
            <a:pPr algn="just" eaLnBrk="1" hangingPunct="1"/>
            <a:r>
              <a:rPr lang="zh-CN" altLang="en-US" sz="1600" smtClean="0"/>
              <a:t>设</a:t>
            </a:r>
            <a:r>
              <a:rPr lang="en-US" altLang="zh-CN" sz="1600" smtClean="0"/>
              <a:t>Hash</a:t>
            </a:r>
            <a:r>
              <a:rPr lang="zh-CN" altLang="en-US" sz="1600" smtClean="0"/>
              <a:t>表地址空间为</a:t>
            </a:r>
            <a:r>
              <a:rPr lang="en-US" altLang="zh-CN" sz="1600" smtClean="0"/>
              <a:t>0</a:t>
            </a:r>
            <a:r>
              <a:rPr lang="zh-CN" altLang="en-US" sz="1600" smtClean="0"/>
              <a:t>～</a:t>
            </a:r>
            <a:r>
              <a:rPr lang="en-US" altLang="zh-CN" sz="1600" smtClean="0"/>
              <a:t>m-l</a:t>
            </a:r>
            <a:r>
              <a:rPr lang="zh-CN" altLang="en-US" sz="1600" smtClean="0"/>
              <a:t>（表长为</a:t>
            </a:r>
            <a:r>
              <a:rPr lang="en-US" altLang="zh-CN" sz="1600" smtClean="0"/>
              <a:t>m</a:t>
            </a:r>
            <a:r>
              <a:rPr lang="zh-CN" altLang="en-US" sz="1600" smtClean="0"/>
              <a:t>）：</a:t>
            </a:r>
            <a:endParaRPr lang="zh-CN" altLang="en-US" sz="1600" smtClean="0"/>
          </a:p>
          <a:p>
            <a:pPr algn="just" eaLnBrk="1" hangingPunct="1"/>
            <a:endParaRPr lang="zh-CN" altLang="en-US" sz="1600" smtClean="0"/>
          </a:p>
          <a:p>
            <a:pPr algn="just" eaLnBrk="1" hangingPunct="1"/>
            <a:endParaRPr lang="zh-CN" altLang="en-US" sz="1600" smtClean="0"/>
          </a:p>
          <a:p>
            <a:pPr algn="just" eaLnBrk="1" hangingPunct="1"/>
            <a:endParaRPr lang="zh-CN" altLang="en-US" sz="1600" smtClean="0"/>
          </a:p>
          <a:p>
            <a:pPr algn="just" eaLnBrk="1" hangingPunct="1"/>
            <a:endParaRPr lang="en-US" altLang="zh-CN" sz="1600" smtClean="0"/>
          </a:p>
          <a:p>
            <a:pPr algn="just" eaLnBrk="1" hangingPunct="1"/>
            <a:r>
              <a:rPr lang="zh-CN" altLang="en-US" sz="1600" smtClean="0"/>
              <a:t>冲突是指：表中某地址</a:t>
            </a:r>
            <a:r>
              <a:rPr lang="en-US" altLang="zh-CN" sz="1600" smtClean="0"/>
              <a:t>j∈[0</a:t>
            </a:r>
            <a:r>
              <a:rPr lang="zh-CN" altLang="en-US" sz="1600" smtClean="0"/>
              <a:t>，</a:t>
            </a:r>
            <a:r>
              <a:rPr lang="en-US" altLang="zh-CN" sz="1600" smtClean="0"/>
              <a:t>m-1]</a:t>
            </a:r>
            <a:r>
              <a:rPr lang="zh-CN" altLang="en-US" sz="1600" smtClean="0"/>
              <a:t>中己存放有记录，而另一个记录的</a:t>
            </a:r>
            <a:r>
              <a:rPr lang="en-US" altLang="zh-CN" sz="1600" smtClean="0"/>
              <a:t>H(key)</a:t>
            </a:r>
            <a:r>
              <a:rPr lang="zh-CN" altLang="en-US" sz="1600" smtClean="0"/>
              <a:t>值也为</a:t>
            </a:r>
            <a:r>
              <a:rPr lang="en-US" altLang="zh-CN" sz="1600" smtClean="0"/>
              <a:t>j</a:t>
            </a:r>
            <a:r>
              <a:rPr lang="zh-CN" altLang="en-US" sz="1600" smtClean="0"/>
              <a:t>。处理冲突的方法一般为：在地址</a:t>
            </a:r>
            <a:r>
              <a:rPr lang="en-US" altLang="zh-CN" sz="1600" smtClean="0"/>
              <a:t>j</a:t>
            </a:r>
            <a:r>
              <a:rPr lang="zh-CN" altLang="en-US" sz="1600" smtClean="0"/>
              <a:t>的前面或后面找一个空闲单元存放冲突的记录，或将相冲突的诸记录拉成链表等等。</a:t>
            </a:r>
            <a:endParaRPr lang="zh-CN" altLang="en-US" sz="1600" smtClean="0"/>
          </a:p>
          <a:p>
            <a:pPr algn="just" eaLnBrk="1" hangingPunct="1"/>
            <a:r>
              <a:rPr lang="zh-CN" altLang="en-US" sz="1600" smtClean="0"/>
              <a:t>           在处理冲突的过程中，可能发生一连串的冲突现象，即可能得到一个地址序列</a:t>
            </a:r>
            <a:r>
              <a:rPr lang="en-US" altLang="zh-CN" sz="1600" smtClean="0"/>
              <a:t>H</a:t>
            </a:r>
            <a:r>
              <a:rPr lang="en-US" altLang="zh-CN" sz="1600" baseline="-30000" smtClean="0"/>
              <a:t>1</a:t>
            </a:r>
            <a:r>
              <a:rPr lang="zh-CN" altLang="en-US" sz="1600" smtClean="0"/>
              <a:t>、</a:t>
            </a:r>
            <a:r>
              <a:rPr lang="en-US" altLang="zh-CN" sz="1600" smtClean="0"/>
              <a:t>H</a:t>
            </a:r>
            <a:r>
              <a:rPr lang="en-US" altLang="zh-CN" sz="1600" baseline="-30000" smtClean="0"/>
              <a:t>2</a:t>
            </a:r>
            <a:r>
              <a:rPr lang="en-US" altLang="zh-CN" sz="1600" smtClean="0">
                <a:latin typeface="Arial" panose="020B0604020202020204" pitchFamily="34" charset="0"/>
              </a:rPr>
              <a:t>……</a:t>
            </a:r>
            <a:r>
              <a:rPr lang="en-US" altLang="zh-CN" sz="1600" smtClean="0"/>
              <a:t>H</a:t>
            </a:r>
            <a:r>
              <a:rPr lang="en-US" altLang="zh-CN" sz="1600" baseline="-30000" smtClean="0"/>
              <a:t>n</a:t>
            </a:r>
            <a:r>
              <a:rPr lang="zh-CN" altLang="en-US" sz="1600" smtClean="0"/>
              <a:t>，</a:t>
            </a:r>
            <a:r>
              <a:rPr lang="en-US" altLang="zh-CN" sz="1600" smtClean="0"/>
              <a:t>H</a:t>
            </a:r>
            <a:r>
              <a:rPr lang="en-US" altLang="zh-CN" sz="1600" baseline="-30000" smtClean="0"/>
              <a:t>i</a:t>
            </a:r>
            <a:r>
              <a:rPr lang="en-US" altLang="zh-CN" sz="1600" smtClean="0"/>
              <a:t>∈[0</a:t>
            </a:r>
            <a:r>
              <a:rPr lang="zh-CN" altLang="en-US" sz="1600" smtClean="0"/>
              <a:t>，</a:t>
            </a:r>
            <a:r>
              <a:rPr lang="en-US" altLang="zh-CN" sz="1600" smtClean="0"/>
              <a:t>m-l]</a:t>
            </a:r>
            <a:r>
              <a:rPr lang="zh-CN" altLang="en-US" sz="1600" smtClean="0"/>
              <a:t>。</a:t>
            </a:r>
            <a:r>
              <a:rPr lang="en-US" altLang="zh-CN" sz="1600" smtClean="0"/>
              <a:t>H</a:t>
            </a:r>
            <a:r>
              <a:rPr lang="en-US" altLang="zh-CN" sz="1600" baseline="-30000" smtClean="0"/>
              <a:t>1</a:t>
            </a:r>
            <a:r>
              <a:rPr lang="zh-CN" altLang="en-US" sz="1600" smtClean="0"/>
              <a:t>是冲突时选取的下一地址，而</a:t>
            </a:r>
            <a:r>
              <a:rPr lang="en-US" altLang="zh-CN" sz="1600" smtClean="0"/>
              <a:t>H</a:t>
            </a:r>
            <a:r>
              <a:rPr lang="en-US" altLang="zh-CN" sz="1600" baseline="-30000" smtClean="0"/>
              <a:t>1</a:t>
            </a:r>
            <a:r>
              <a:rPr lang="zh-CN" altLang="en-US" sz="1600" smtClean="0"/>
              <a:t>中可能己有记录，又设法得到下一地址</a:t>
            </a:r>
            <a:r>
              <a:rPr lang="en-US" altLang="zh-CN" sz="1600" smtClean="0"/>
              <a:t>H</a:t>
            </a:r>
            <a:r>
              <a:rPr lang="en-US" altLang="zh-CN" sz="1600" baseline="-30000" smtClean="0"/>
              <a:t>2</a:t>
            </a:r>
            <a:r>
              <a:rPr lang="en-US" altLang="zh-CN" sz="1600" smtClean="0">
                <a:latin typeface="Arial" panose="020B0604020202020204" pitchFamily="34" charset="0"/>
              </a:rPr>
              <a:t>……</a:t>
            </a:r>
            <a:r>
              <a:rPr lang="zh-CN" altLang="en-US" sz="1600" smtClean="0"/>
              <a:t>直到某个</a:t>
            </a:r>
            <a:r>
              <a:rPr lang="en-US" altLang="zh-CN" sz="1600" smtClean="0"/>
              <a:t>H</a:t>
            </a:r>
            <a:r>
              <a:rPr lang="en-US" altLang="zh-CN" sz="1600" baseline="-30000" smtClean="0"/>
              <a:t>n</a:t>
            </a:r>
            <a:r>
              <a:rPr lang="zh-CN" altLang="en-US" sz="1600" smtClean="0"/>
              <a:t>不发生冲突为止。这种现象称为</a:t>
            </a:r>
            <a:r>
              <a:rPr lang="zh-CN" altLang="en-US" sz="1600" smtClean="0">
                <a:latin typeface="Arial" panose="020B0604020202020204" pitchFamily="34" charset="0"/>
              </a:rPr>
              <a:t>“</a:t>
            </a:r>
            <a:r>
              <a:rPr lang="zh-CN" altLang="en-US" sz="1600" b="1" smtClean="0">
                <a:solidFill>
                  <a:schemeClr val="tx2"/>
                </a:solidFill>
              </a:rPr>
              <a:t>聚积</a:t>
            </a:r>
            <a:r>
              <a:rPr lang="zh-CN" altLang="en-US" sz="1600" smtClean="0">
                <a:latin typeface="Arial" panose="020B0604020202020204" pitchFamily="34" charset="0"/>
              </a:rPr>
              <a:t>”</a:t>
            </a:r>
            <a:r>
              <a:rPr lang="zh-CN" altLang="en-US" sz="1600" smtClean="0"/>
              <a:t>，它严重影响了</a:t>
            </a:r>
            <a:r>
              <a:rPr lang="en-US" altLang="zh-CN" sz="1600" smtClean="0"/>
              <a:t>Hash</a:t>
            </a:r>
            <a:r>
              <a:rPr lang="zh-CN" altLang="en-US" sz="1600" smtClean="0"/>
              <a:t>表的查找效率。</a:t>
            </a:r>
            <a:endParaRPr lang="zh-CN" altLang="en-US" sz="1600" smtClean="0"/>
          </a:p>
          <a:p>
            <a:pPr algn="just" eaLnBrk="1" hangingPunct="1"/>
            <a:r>
              <a:rPr lang="zh-CN" altLang="en-US" sz="1600" smtClean="0"/>
              <a:t>            冲突现象的发生有时并不完全是由于</a:t>
            </a:r>
            <a:r>
              <a:rPr lang="en-US" altLang="zh-CN" sz="1600" smtClean="0"/>
              <a:t>Hash</a:t>
            </a:r>
            <a:r>
              <a:rPr lang="zh-CN" altLang="en-US" sz="1600" smtClean="0"/>
              <a:t>函数的随机性不好引起的，聚积的发生也会加重冲突。还有一个因素是表的装填因子</a:t>
            </a:r>
            <a:r>
              <a:rPr lang="en-US" altLang="zh-CN" sz="1600" smtClean="0"/>
              <a:t>α</a:t>
            </a:r>
            <a:r>
              <a:rPr lang="zh-CN" altLang="en-US" sz="1600" smtClean="0"/>
              <a:t>，</a:t>
            </a:r>
            <a:r>
              <a:rPr lang="en-US" altLang="zh-CN" sz="1600" smtClean="0"/>
              <a:t>α=n/m</a:t>
            </a:r>
            <a:r>
              <a:rPr lang="zh-CN" altLang="en-US" sz="1600" smtClean="0"/>
              <a:t>，其中</a:t>
            </a:r>
            <a:r>
              <a:rPr lang="en-US" altLang="zh-CN" sz="1600" smtClean="0"/>
              <a:t>m</a:t>
            </a:r>
            <a:r>
              <a:rPr lang="zh-CN" altLang="en-US" sz="1600" smtClean="0"/>
              <a:t>为表长，</a:t>
            </a:r>
            <a:r>
              <a:rPr lang="en-US" altLang="zh-CN" sz="1600" smtClean="0"/>
              <a:t>n</a:t>
            </a:r>
            <a:r>
              <a:rPr lang="zh-CN" altLang="en-US" sz="1600" smtClean="0"/>
              <a:t>为表中记录个数。一般</a:t>
            </a:r>
            <a:r>
              <a:rPr lang="en-US" altLang="zh-CN" sz="1600" smtClean="0"/>
              <a:t>α</a:t>
            </a:r>
            <a:r>
              <a:rPr lang="zh-CN" altLang="en-US" sz="1600" smtClean="0"/>
              <a:t>在</a:t>
            </a:r>
            <a:r>
              <a:rPr lang="en-US" altLang="zh-CN" sz="1600" smtClean="0"/>
              <a:t>0.7</a:t>
            </a:r>
            <a:r>
              <a:rPr lang="zh-CN" altLang="en-US" sz="1600" smtClean="0"/>
              <a:t>～</a:t>
            </a:r>
            <a:r>
              <a:rPr lang="en-US" altLang="zh-CN" sz="1600" smtClean="0"/>
              <a:t>0.8</a:t>
            </a:r>
            <a:r>
              <a:rPr lang="zh-CN" altLang="en-US" sz="1600" smtClean="0"/>
              <a:t>之间，使表保持一定的空闲余量，以减少冲突和聚积现象。</a:t>
            </a:r>
            <a:endParaRPr lang="zh-CN" altLang="en-US" sz="1600" smtClean="0"/>
          </a:p>
        </p:txBody>
      </p:sp>
      <p:graphicFrame>
        <p:nvGraphicFramePr>
          <p:cNvPr id="4519940" name="Group 4"/>
          <p:cNvGraphicFramePr>
            <a:graphicFrameLocks noGrp="1"/>
          </p:cNvGraphicFramePr>
          <p:nvPr/>
        </p:nvGraphicFramePr>
        <p:xfrm>
          <a:off x="1676400" y="2209800"/>
          <a:ext cx="6096000" cy="431800"/>
        </p:xfrm>
        <a:graphic>
          <a:graphicData uri="http://schemas.openxmlformats.org/drawingml/2006/table">
            <a:tbl>
              <a:tblPr/>
              <a:tblGrid>
                <a:gridCol w="677863"/>
                <a:gridCol w="676275"/>
                <a:gridCol w="677862"/>
                <a:gridCol w="677863"/>
                <a:gridCol w="676275"/>
                <a:gridCol w="677862"/>
                <a:gridCol w="677863"/>
                <a:gridCol w="676275"/>
                <a:gridCol w="677862"/>
              </a:tblGrid>
              <a:tr h="43180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R(k)</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r>
            </a:tbl>
          </a:graphicData>
        </a:graphic>
      </p:graphicFrame>
      <p:sp>
        <p:nvSpPr>
          <p:cNvPr id="337945" name="Text Box 26"/>
          <p:cNvSpPr txBox="1">
            <a:spLocks noChangeArrowheads="1"/>
          </p:cNvSpPr>
          <p:nvPr/>
        </p:nvSpPr>
        <p:spPr bwMode="auto">
          <a:xfrm>
            <a:off x="609600" y="2717800"/>
            <a:ext cx="7239000" cy="366713"/>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H(key):       0         1                         j-1       j        j+1                              m-1</a:t>
            </a:r>
            <a:endParaRPr kumimoji="1" lang="en-US" altLang="zh-CN">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pPr>
              <a:defRPr/>
            </a:pPr>
            <a:fld id="{0343CBF4-B609-445A-BB4E-2D0D6BAE7F08}" type="slidenum">
              <a:rPr lang="en-US" altLang="zh-CN" smtClean="0"/>
            </a:fld>
            <a:endParaRPr lang="en-US" altLang="zh-CN"/>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5" name="Rectangle 2"/>
          <p:cNvSpPr>
            <a:spLocks noGrp="1"/>
          </p:cNvSpPr>
          <p:nvPr>
            <p:ph type="title"/>
          </p:nvPr>
        </p:nvSpPr>
        <p:spPr/>
        <p:txBody>
          <a:bodyPr/>
          <a:lstStyle/>
          <a:p>
            <a:pPr eaLnBrk="1" hangingPunct="1"/>
            <a:r>
              <a:rPr lang="zh-CN" altLang="en-US" smtClean="0"/>
              <a:t>开放地址法</a:t>
            </a:r>
            <a:endParaRPr lang="zh-CN" altLang="en-US" smtClean="0"/>
          </a:p>
        </p:txBody>
      </p:sp>
      <p:sp>
        <p:nvSpPr>
          <p:cNvPr id="338946" name="Rectangle 3"/>
          <p:cNvSpPr>
            <a:spLocks noGrp="1"/>
          </p:cNvSpPr>
          <p:nvPr>
            <p:ph type="body" idx="1"/>
          </p:nvPr>
        </p:nvSpPr>
        <p:spPr/>
        <p:txBody>
          <a:bodyPr/>
          <a:lstStyle/>
          <a:p>
            <a:pPr algn="just" eaLnBrk="1" hangingPunct="1"/>
            <a:r>
              <a:rPr lang="zh-CN" altLang="en-US" sz="2000" smtClean="0"/>
              <a:t>当发生冲突时，在</a:t>
            </a:r>
            <a:r>
              <a:rPr lang="en-US" altLang="zh-CN" sz="2000" smtClean="0"/>
              <a:t>H(key)</a:t>
            </a:r>
            <a:r>
              <a:rPr lang="zh-CN" altLang="en-US" sz="2000" smtClean="0"/>
              <a:t>的前后找一个空闲单元来存放冲突的记 录，即在</a:t>
            </a:r>
            <a:r>
              <a:rPr lang="en-US" altLang="zh-CN" sz="2000" smtClean="0"/>
              <a:t>H(key)</a:t>
            </a:r>
            <a:r>
              <a:rPr lang="zh-CN" altLang="en-US" sz="2000" smtClean="0"/>
              <a:t>的基础上获取下一地址：</a:t>
            </a:r>
            <a:endParaRPr lang="zh-CN" altLang="en-US" sz="2000" smtClean="0"/>
          </a:p>
          <a:p>
            <a:pPr algn="just" eaLnBrk="1" hangingPunct="1"/>
            <a:r>
              <a:rPr lang="zh-CN" altLang="en-US" sz="2000" smtClean="0">
                <a:solidFill>
                  <a:schemeClr val="accent1"/>
                </a:solidFill>
              </a:rPr>
              <a:t>                                      </a:t>
            </a:r>
            <a:r>
              <a:rPr lang="en-US" altLang="zh-CN" sz="2000" b="1" smtClean="0">
                <a:solidFill>
                  <a:schemeClr val="accent1"/>
                </a:solidFill>
              </a:rPr>
              <a:t>H</a:t>
            </a:r>
            <a:r>
              <a:rPr lang="en-US" altLang="zh-CN" sz="2000" b="1" baseline="-30000" smtClean="0">
                <a:solidFill>
                  <a:schemeClr val="accent1"/>
                </a:solidFill>
              </a:rPr>
              <a:t>i</a:t>
            </a:r>
            <a:r>
              <a:rPr lang="en-US" altLang="zh-CN" sz="2000" b="1" smtClean="0">
                <a:solidFill>
                  <a:schemeClr val="accent1"/>
                </a:solidFill>
              </a:rPr>
              <a:t>=(H(key)+d</a:t>
            </a:r>
            <a:r>
              <a:rPr lang="en-US" altLang="zh-CN" sz="2000" b="1" baseline="-30000" smtClean="0">
                <a:solidFill>
                  <a:schemeClr val="accent1"/>
                </a:solidFill>
              </a:rPr>
              <a:t>i</a:t>
            </a:r>
            <a:r>
              <a:rPr lang="en-US" altLang="zh-CN" sz="2000" b="1" smtClean="0">
                <a:solidFill>
                  <a:schemeClr val="accent1"/>
                </a:solidFill>
              </a:rPr>
              <a:t>)%m</a:t>
            </a:r>
            <a:endParaRPr lang="en-US" altLang="zh-CN" sz="2000" b="1" smtClean="0">
              <a:solidFill>
                <a:schemeClr val="accent1"/>
              </a:solidFill>
            </a:endParaRPr>
          </a:p>
          <a:p>
            <a:pPr algn="just" eaLnBrk="1" hangingPunct="1"/>
            <a:r>
              <a:rPr lang="en-US" altLang="zh-CN" sz="2000" smtClean="0"/>
              <a:t>       </a:t>
            </a:r>
            <a:r>
              <a:rPr lang="zh-CN" altLang="en-US" sz="2000" smtClean="0"/>
              <a:t>其中</a:t>
            </a:r>
            <a:r>
              <a:rPr lang="en-US" altLang="zh-CN" sz="2000" smtClean="0"/>
              <a:t>m</a:t>
            </a:r>
            <a:r>
              <a:rPr lang="zh-CN" altLang="en-US" sz="2000" smtClean="0"/>
              <a:t>为表长，</a:t>
            </a:r>
            <a:r>
              <a:rPr lang="en-US" altLang="zh-CN" sz="2000" smtClean="0"/>
              <a:t>%</a:t>
            </a:r>
            <a:r>
              <a:rPr lang="zh-CN" altLang="en-US" sz="2000" smtClean="0"/>
              <a:t>运算是保证</a:t>
            </a:r>
            <a:r>
              <a:rPr lang="en-US" altLang="zh-CN" sz="2000" smtClean="0"/>
              <a:t>H</a:t>
            </a:r>
            <a:r>
              <a:rPr lang="en-US" altLang="zh-CN" sz="2000" baseline="-30000" smtClean="0"/>
              <a:t>i</a:t>
            </a:r>
            <a:r>
              <a:rPr lang="zh-CN" altLang="en-US" sz="2000" smtClean="0"/>
              <a:t>落在</a:t>
            </a:r>
            <a:r>
              <a:rPr lang="en-US" altLang="zh-CN" sz="2000" smtClean="0"/>
              <a:t>[0</a:t>
            </a:r>
            <a:r>
              <a:rPr lang="zh-CN" altLang="en-US" sz="2000" smtClean="0"/>
              <a:t>，</a:t>
            </a:r>
            <a:r>
              <a:rPr lang="en-US" altLang="zh-CN" sz="2000" smtClean="0"/>
              <a:t>m-l]</a:t>
            </a:r>
            <a:r>
              <a:rPr lang="zh-CN" altLang="en-US" sz="2000" smtClean="0"/>
              <a:t>区间；</a:t>
            </a:r>
            <a:r>
              <a:rPr lang="en-US" altLang="zh-CN" sz="2000" smtClean="0"/>
              <a:t>d</a:t>
            </a:r>
            <a:r>
              <a:rPr lang="en-US" altLang="zh-CN" sz="2000" baseline="-30000" smtClean="0"/>
              <a:t>i</a:t>
            </a:r>
            <a:r>
              <a:rPr lang="zh-CN" altLang="en-US" sz="2000" smtClean="0"/>
              <a:t>为地址增量。</a:t>
            </a:r>
            <a:r>
              <a:rPr lang="en-US" altLang="zh-CN" sz="2000" smtClean="0"/>
              <a:t>d</a:t>
            </a:r>
            <a:r>
              <a:rPr lang="en-US" altLang="zh-CN" sz="2000" baseline="-30000" smtClean="0"/>
              <a:t>i</a:t>
            </a:r>
            <a:r>
              <a:rPr lang="zh-CN" altLang="en-US" sz="2000" smtClean="0"/>
              <a:t>的取法有多种：</a:t>
            </a:r>
            <a:endParaRPr lang="zh-CN" altLang="en-US" sz="2000" smtClean="0"/>
          </a:p>
          <a:p>
            <a:pPr algn="just" eaLnBrk="1" hangingPunct="1"/>
            <a:r>
              <a:rPr lang="zh-CN" altLang="en-US" sz="2000" smtClean="0"/>
              <a:t>    （</a:t>
            </a:r>
            <a:r>
              <a:rPr lang="en-US" altLang="zh-CN" sz="2000" smtClean="0"/>
              <a:t>1</a:t>
            </a:r>
            <a:r>
              <a:rPr lang="zh-CN" altLang="en-US" sz="2000" smtClean="0"/>
              <a:t>）</a:t>
            </a:r>
            <a:r>
              <a:rPr lang="en-US" altLang="zh-CN" sz="2000" smtClean="0"/>
              <a:t>d</a:t>
            </a:r>
            <a:r>
              <a:rPr lang="en-US" altLang="zh-CN" sz="2000" baseline="-30000" smtClean="0"/>
              <a:t>i</a:t>
            </a:r>
            <a:r>
              <a:rPr lang="en-US" altLang="zh-CN" sz="2000" smtClean="0"/>
              <a:t>=1</a:t>
            </a:r>
            <a:r>
              <a:rPr lang="zh-CN" altLang="en-US" sz="2000" smtClean="0"/>
              <a:t>，</a:t>
            </a:r>
            <a:r>
              <a:rPr lang="en-US" altLang="zh-CN" sz="2000" smtClean="0"/>
              <a:t>2</a:t>
            </a:r>
            <a:r>
              <a:rPr lang="zh-CN" altLang="en-US" sz="2000" smtClean="0"/>
              <a:t>，</a:t>
            </a:r>
            <a:r>
              <a:rPr lang="en-US" altLang="zh-CN" sz="2000" smtClean="0"/>
              <a:t>3</a:t>
            </a:r>
            <a:r>
              <a:rPr lang="zh-CN" altLang="en-US" sz="2000" smtClean="0"/>
              <a:t>，</a:t>
            </a:r>
            <a:r>
              <a:rPr lang="en-US" altLang="zh-CN" sz="2000" smtClean="0">
                <a:latin typeface="Arial" panose="020B0604020202020204" pitchFamily="34" charset="0"/>
              </a:rPr>
              <a:t>……</a:t>
            </a:r>
            <a:r>
              <a:rPr lang="en-US" altLang="zh-CN" sz="2000" smtClean="0"/>
              <a:t>(m-1)</a:t>
            </a:r>
            <a:r>
              <a:rPr lang="en-US" altLang="zh-CN" sz="2000" smtClean="0">
                <a:latin typeface="Arial" panose="020B0604020202020204" pitchFamily="34" charset="0"/>
              </a:rPr>
              <a:t>——</a:t>
            </a:r>
            <a:r>
              <a:rPr lang="zh-CN" altLang="en-US" sz="2000" smtClean="0"/>
              <a:t>称为线性探查法；</a:t>
            </a:r>
            <a:endParaRPr lang="zh-CN" altLang="en-US" sz="2000" smtClean="0"/>
          </a:p>
          <a:p>
            <a:pPr algn="just" eaLnBrk="1" hangingPunct="1"/>
            <a:r>
              <a:rPr lang="zh-CN" altLang="en-US" sz="2000" smtClean="0"/>
              <a:t>    （</a:t>
            </a:r>
            <a:r>
              <a:rPr lang="en-US" altLang="zh-CN" sz="2000" smtClean="0"/>
              <a:t>2</a:t>
            </a:r>
            <a:r>
              <a:rPr lang="zh-CN" altLang="en-US" sz="2000" smtClean="0"/>
              <a:t>）</a:t>
            </a:r>
            <a:r>
              <a:rPr lang="en-US" altLang="zh-CN" sz="2000" smtClean="0"/>
              <a:t>d</a:t>
            </a:r>
            <a:r>
              <a:rPr lang="en-US" altLang="zh-CN" sz="2000" baseline="-30000" smtClean="0"/>
              <a:t>i</a:t>
            </a:r>
            <a:r>
              <a:rPr lang="en-US" altLang="zh-CN" sz="2000" smtClean="0"/>
              <a:t>=1</a:t>
            </a:r>
            <a:r>
              <a:rPr lang="en-US" altLang="zh-CN" sz="2000" baseline="30000" smtClean="0"/>
              <a:t>2</a:t>
            </a:r>
            <a:r>
              <a:rPr lang="zh-CN" altLang="en-US" sz="2000" smtClean="0"/>
              <a:t>，</a:t>
            </a:r>
            <a:r>
              <a:rPr lang="en-US" altLang="zh-CN" sz="2000" smtClean="0"/>
              <a:t>-1</a:t>
            </a:r>
            <a:r>
              <a:rPr lang="en-US" altLang="zh-CN" sz="2000" baseline="30000" smtClean="0"/>
              <a:t>2</a:t>
            </a:r>
            <a:r>
              <a:rPr lang="zh-CN" altLang="en-US" sz="2000" smtClean="0"/>
              <a:t>，</a:t>
            </a:r>
            <a:r>
              <a:rPr lang="en-US" altLang="zh-CN" sz="2000" smtClean="0"/>
              <a:t>2</a:t>
            </a:r>
            <a:r>
              <a:rPr lang="en-US" altLang="zh-CN" sz="2000" baseline="30000" smtClean="0"/>
              <a:t>2</a:t>
            </a:r>
            <a:r>
              <a:rPr lang="zh-CN" altLang="en-US" sz="2000" smtClean="0"/>
              <a:t>，</a:t>
            </a:r>
            <a:r>
              <a:rPr lang="en-US" altLang="zh-CN" sz="2000" smtClean="0"/>
              <a:t>-2</a:t>
            </a:r>
            <a:r>
              <a:rPr lang="en-US" altLang="zh-CN" sz="2000" baseline="30000" smtClean="0"/>
              <a:t>2</a:t>
            </a:r>
            <a:r>
              <a:rPr lang="zh-CN" altLang="en-US" sz="2000" smtClean="0"/>
              <a:t>，</a:t>
            </a:r>
            <a:r>
              <a:rPr lang="en-US" altLang="zh-CN" sz="2000" smtClean="0">
                <a:latin typeface="Arial" panose="020B0604020202020204" pitchFamily="34" charset="0"/>
              </a:rPr>
              <a:t>……——</a:t>
            </a:r>
            <a:r>
              <a:rPr lang="zh-CN" altLang="en-US" sz="2000" smtClean="0"/>
              <a:t>称为二次探查法。</a:t>
            </a:r>
            <a:endParaRPr lang="zh-CN" altLang="en-US" sz="2000" smtClean="0"/>
          </a:p>
          <a:p>
            <a:pPr algn="just" eaLnBrk="1" hangingPunct="1"/>
            <a:r>
              <a:rPr lang="zh-CN" altLang="en-US" sz="2000" smtClean="0"/>
              <a:t>    式（</a:t>
            </a:r>
            <a:r>
              <a:rPr lang="en-US" altLang="zh-CN" sz="2000" smtClean="0"/>
              <a:t>1</a:t>
            </a:r>
            <a:r>
              <a:rPr lang="zh-CN" altLang="en-US" sz="2000" smtClean="0"/>
              <a:t>）、</a:t>
            </a:r>
            <a:r>
              <a:rPr lang="en-US" altLang="zh-CN" sz="2000" smtClean="0"/>
              <a:t>(2)</a:t>
            </a:r>
            <a:r>
              <a:rPr lang="zh-CN" altLang="en-US" sz="2000" smtClean="0"/>
              <a:t>表示：第</a:t>
            </a:r>
            <a:r>
              <a:rPr lang="en-US" altLang="zh-CN" sz="2000" smtClean="0"/>
              <a:t>1</a:t>
            </a:r>
            <a:r>
              <a:rPr lang="zh-CN" altLang="en-US" sz="2000" smtClean="0"/>
              <a:t>次发生冲突时，地址增量</a:t>
            </a:r>
            <a:r>
              <a:rPr lang="en-US" altLang="zh-CN" sz="2000" smtClean="0"/>
              <a:t>d</a:t>
            </a:r>
            <a:r>
              <a:rPr lang="en-US" altLang="zh-CN" sz="2000" baseline="-30000" smtClean="0"/>
              <a:t>1</a:t>
            </a:r>
            <a:r>
              <a:rPr lang="zh-CN" altLang="en-US" sz="2000" smtClean="0"/>
              <a:t>取</a:t>
            </a:r>
            <a:r>
              <a:rPr lang="en-US" altLang="zh-CN" sz="2000" smtClean="0"/>
              <a:t>1</a:t>
            </a:r>
            <a:r>
              <a:rPr lang="zh-CN" altLang="en-US" sz="2000" smtClean="0"/>
              <a:t>或</a:t>
            </a:r>
            <a:r>
              <a:rPr lang="en-US" altLang="zh-CN" sz="2000" smtClean="0"/>
              <a:t>1</a:t>
            </a:r>
            <a:r>
              <a:rPr lang="en-US" altLang="zh-CN" sz="2000" baseline="30000" smtClean="0"/>
              <a:t>2</a:t>
            </a:r>
            <a:r>
              <a:rPr lang="zh-CN" altLang="en-US" sz="2000" smtClean="0"/>
              <a:t>；再冲突时，</a:t>
            </a:r>
            <a:r>
              <a:rPr lang="en-US" altLang="zh-CN" sz="2000" smtClean="0"/>
              <a:t>d</a:t>
            </a:r>
            <a:r>
              <a:rPr lang="en-US" altLang="zh-CN" sz="2000" baseline="-30000" smtClean="0"/>
              <a:t>2</a:t>
            </a:r>
            <a:r>
              <a:rPr lang="zh-CN" altLang="en-US" sz="2000" smtClean="0"/>
              <a:t>取</a:t>
            </a:r>
            <a:r>
              <a:rPr lang="en-US" altLang="zh-CN" sz="2000" smtClean="0"/>
              <a:t>2</a:t>
            </a:r>
            <a:r>
              <a:rPr lang="zh-CN" altLang="en-US" sz="2000" smtClean="0"/>
              <a:t>或</a:t>
            </a:r>
            <a:r>
              <a:rPr lang="en-US" altLang="zh-CN" sz="2000" smtClean="0"/>
              <a:t>-l</a:t>
            </a:r>
            <a:r>
              <a:rPr lang="en-US" altLang="zh-CN" sz="2000" baseline="30000" smtClean="0"/>
              <a:t>2</a:t>
            </a:r>
            <a:r>
              <a:rPr lang="zh-CN" altLang="en-US" sz="2000" smtClean="0"/>
              <a:t>，</a:t>
            </a:r>
            <a:r>
              <a:rPr lang="en-US" altLang="zh-CN" sz="2000" smtClean="0">
                <a:latin typeface="Arial" panose="020B0604020202020204" pitchFamily="34" charset="0"/>
              </a:rPr>
              <a:t>……</a:t>
            </a:r>
            <a:r>
              <a:rPr lang="zh-CN" altLang="en-US" sz="2000" smtClean="0"/>
              <a:t>，依此类推。</a:t>
            </a:r>
            <a:endParaRPr lang="zh-CN" altLang="en-US" sz="2000" smtClean="0"/>
          </a:p>
        </p:txBody>
      </p:sp>
      <p:sp>
        <p:nvSpPr>
          <p:cNvPr id="3" name="灯片编号占位符 2"/>
          <p:cNvSpPr>
            <a:spLocks noGrp="1"/>
          </p:cNvSpPr>
          <p:nvPr>
            <p:ph type="sldNum" sz="quarter" idx="12"/>
          </p:nvPr>
        </p:nvSpPr>
        <p:spPr/>
        <p:txBody>
          <a:bodyPr/>
          <a:lstStyle/>
          <a:p>
            <a:pPr>
              <a:defRPr/>
            </a:pPr>
            <a:fld id="{0316E6B2-35D1-42E1-BC78-8AB08983E55F}" type="slidenum">
              <a:rPr lang="en-US" altLang="zh-CN" smtClean="0"/>
            </a:fld>
            <a:endParaRPr lang="en-US" altLang="zh-CN"/>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69" name="Rectangle 2"/>
          <p:cNvSpPr>
            <a:spLocks noGrp="1"/>
          </p:cNvSpPr>
          <p:nvPr>
            <p:ph type="title"/>
          </p:nvPr>
        </p:nvSpPr>
        <p:spPr>
          <a:xfrm>
            <a:off x="457200" y="274638"/>
            <a:ext cx="8229600" cy="633412"/>
          </a:xfrm>
        </p:spPr>
        <p:txBody>
          <a:bodyPr/>
          <a:lstStyle/>
          <a:p>
            <a:pPr eaLnBrk="1" hangingPunct="1"/>
            <a:r>
              <a:rPr lang="zh-CN" altLang="en-US" smtClean="0"/>
              <a:t>开放地址法</a:t>
            </a:r>
            <a:endParaRPr lang="zh-CN" altLang="en-US" smtClean="0"/>
          </a:p>
        </p:txBody>
      </p:sp>
      <p:sp>
        <p:nvSpPr>
          <p:cNvPr id="339970" name="Rectangle 3"/>
          <p:cNvSpPr>
            <a:spLocks noGrp="1"/>
          </p:cNvSpPr>
          <p:nvPr>
            <p:ph type="body" idx="1"/>
          </p:nvPr>
        </p:nvSpPr>
        <p:spPr>
          <a:xfrm>
            <a:off x="457200" y="836613"/>
            <a:ext cx="8229600" cy="5289550"/>
          </a:xfrm>
        </p:spPr>
        <p:txBody>
          <a:bodyPr/>
          <a:lstStyle/>
          <a:p>
            <a:pPr algn="just" eaLnBrk="1" hangingPunct="1"/>
            <a:r>
              <a:rPr lang="zh-CN" altLang="en-US" sz="1800" b="1" smtClean="0"/>
              <a:t>例</a:t>
            </a:r>
            <a:r>
              <a:rPr lang="en-US" altLang="zh-CN" sz="1800" b="1" smtClean="0"/>
              <a:t>9</a:t>
            </a:r>
            <a:r>
              <a:rPr lang="en-US" altLang="zh-CN" sz="1800" smtClean="0"/>
              <a:t> </a:t>
            </a:r>
            <a:r>
              <a:rPr lang="zh-CN" altLang="en-US" sz="1800" smtClean="0"/>
              <a:t>设记录的</a:t>
            </a:r>
            <a:r>
              <a:rPr lang="en-US" altLang="zh-CN" sz="1800" smtClean="0"/>
              <a:t>key</a:t>
            </a:r>
            <a:r>
              <a:rPr lang="zh-CN" altLang="en-US" sz="1800" smtClean="0"/>
              <a:t>集合</a:t>
            </a:r>
            <a:r>
              <a:rPr lang="en-US" altLang="zh-CN" sz="1800" b="1" smtClean="0">
                <a:solidFill>
                  <a:schemeClr val="tx2"/>
                </a:solidFill>
              </a:rPr>
              <a:t>k={23</a:t>
            </a:r>
            <a:r>
              <a:rPr lang="zh-CN" altLang="en-US" sz="1800" b="1" smtClean="0">
                <a:solidFill>
                  <a:schemeClr val="tx2"/>
                </a:solidFill>
              </a:rPr>
              <a:t>，</a:t>
            </a:r>
            <a:r>
              <a:rPr lang="en-US" altLang="zh-CN" sz="1800" b="1" smtClean="0">
                <a:solidFill>
                  <a:schemeClr val="tx2"/>
                </a:solidFill>
              </a:rPr>
              <a:t>34</a:t>
            </a:r>
            <a:r>
              <a:rPr lang="zh-CN" altLang="en-US" sz="1800" b="1" smtClean="0">
                <a:solidFill>
                  <a:schemeClr val="tx2"/>
                </a:solidFill>
              </a:rPr>
              <a:t>，</a:t>
            </a:r>
            <a:r>
              <a:rPr lang="en-US" altLang="zh-CN" sz="1800" b="1" smtClean="0">
                <a:solidFill>
                  <a:schemeClr val="tx2"/>
                </a:solidFill>
              </a:rPr>
              <a:t>14</a:t>
            </a:r>
            <a:r>
              <a:rPr lang="zh-CN" altLang="en-US" sz="1800" b="1" smtClean="0">
                <a:solidFill>
                  <a:schemeClr val="tx2"/>
                </a:solidFill>
              </a:rPr>
              <a:t>，</a:t>
            </a:r>
            <a:r>
              <a:rPr lang="en-US" altLang="zh-CN" sz="1800" b="1" smtClean="0">
                <a:solidFill>
                  <a:schemeClr val="tx2"/>
                </a:solidFill>
              </a:rPr>
              <a:t>38</a:t>
            </a:r>
            <a:r>
              <a:rPr lang="zh-CN" altLang="en-US" sz="1800" b="1" smtClean="0">
                <a:solidFill>
                  <a:schemeClr val="tx2"/>
                </a:solidFill>
              </a:rPr>
              <a:t>，</a:t>
            </a:r>
            <a:r>
              <a:rPr lang="en-US" altLang="zh-CN" sz="1800" b="1" smtClean="0">
                <a:solidFill>
                  <a:schemeClr val="tx2"/>
                </a:solidFill>
              </a:rPr>
              <a:t>46</a:t>
            </a:r>
            <a:r>
              <a:rPr lang="zh-CN" altLang="en-US" sz="1800" b="1" smtClean="0">
                <a:solidFill>
                  <a:schemeClr val="tx2"/>
                </a:solidFill>
              </a:rPr>
              <a:t>，</a:t>
            </a:r>
            <a:r>
              <a:rPr lang="en-US" altLang="zh-CN" sz="1800" b="1" smtClean="0">
                <a:solidFill>
                  <a:schemeClr val="tx2"/>
                </a:solidFill>
              </a:rPr>
              <a:t>16</a:t>
            </a:r>
            <a:r>
              <a:rPr lang="zh-CN" altLang="en-US" sz="1800" b="1" smtClean="0">
                <a:solidFill>
                  <a:schemeClr val="tx2"/>
                </a:solidFill>
              </a:rPr>
              <a:t>，</a:t>
            </a:r>
            <a:r>
              <a:rPr lang="en-US" altLang="zh-CN" sz="1800" b="1" smtClean="0">
                <a:solidFill>
                  <a:schemeClr val="tx2"/>
                </a:solidFill>
              </a:rPr>
              <a:t>68</a:t>
            </a:r>
            <a:r>
              <a:rPr lang="zh-CN" altLang="en-US" sz="1800" b="1" smtClean="0">
                <a:solidFill>
                  <a:schemeClr val="tx2"/>
                </a:solidFill>
              </a:rPr>
              <a:t>，</a:t>
            </a:r>
            <a:r>
              <a:rPr lang="en-US" altLang="zh-CN" sz="1800" b="1" smtClean="0">
                <a:solidFill>
                  <a:schemeClr val="tx2"/>
                </a:solidFill>
              </a:rPr>
              <a:t>15</a:t>
            </a:r>
            <a:r>
              <a:rPr lang="zh-CN" altLang="en-US" sz="1800" b="1" smtClean="0">
                <a:solidFill>
                  <a:schemeClr val="tx2"/>
                </a:solidFill>
              </a:rPr>
              <a:t>，</a:t>
            </a:r>
            <a:r>
              <a:rPr lang="en-US" altLang="zh-CN" sz="1800" b="1" smtClean="0">
                <a:solidFill>
                  <a:schemeClr val="tx2"/>
                </a:solidFill>
              </a:rPr>
              <a:t>07</a:t>
            </a:r>
            <a:r>
              <a:rPr lang="zh-CN" altLang="en-US" sz="1800" b="1" smtClean="0">
                <a:solidFill>
                  <a:schemeClr val="tx2"/>
                </a:solidFill>
              </a:rPr>
              <a:t>，</a:t>
            </a:r>
            <a:r>
              <a:rPr lang="en-US" altLang="zh-CN" sz="1800" b="1" smtClean="0">
                <a:solidFill>
                  <a:schemeClr val="tx2"/>
                </a:solidFill>
              </a:rPr>
              <a:t>31</a:t>
            </a:r>
            <a:r>
              <a:rPr lang="zh-CN" altLang="en-US" sz="1800" b="1" smtClean="0">
                <a:solidFill>
                  <a:schemeClr val="tx2"/>
                </a:solidFill>
              </a:rPr>
              <a:t>，</a:t>
            </a:r>
            <a:r>
              <a:rPr lang="en-US" altLang="zh-CN" sz="1800" b="1" smtClean="0">
                <a:solidFill>
                  <a:schemeClr val="tx2"/>
                </a:solidFill>
              </a:rPr>
              <a:t>26}</a:t>
            </a:r>
            <a:r>
              <a:rPr lang="zh-CN" altLang="en-US" sz="1800" smtClean="0"/>
              <a:t>，记录数</a:t>
            </a:r>
            <a:r>
              <a:rPr lang="en-US" altLang="zh-CN" sz="1800" b="1" smtClean="0">
                <a:solidFill>
                  <a:schemeClr val="tx2"/>
                </a:solidFill>
              </a:rPr>
              <a:t>n</a:t>
            </a:r>
            <a:r>
              <a:rPr lang="en-US" altLang="zh-CN" sz="1800" smtClean="0"/>
              <a:t>=11</a:t>
            </a:r>
            <a:r>
              <a:rPr lang="zh-CN" altLang="en-US" sz="1800" smtClean="0"/>
              <a:t>。令装填因子</a:t>
            </a:r>
            <a:r>
              <a:rPr lang="en-US" altLang="zh-CN" sz="1800" b="1" smtClean="0">
                <a:solidFill>
                  <a:schemeClr val="tx2"/>
                </a:solidFill>
              </a:rPr>
              <a:t>α</a:t>
            </a:r>
            <a:r>
              <a:rPr lang="en-US" altLang="zh-CN" sz="1800" smtClean="0"/>
              <a:t>=0.75</a:t>
            </a:r>
            <a:r>
              <a:rPr lang="zh-CN" altLang="en-US" sz="1800" smtClean="0"/>
              <a:t>，取表长</a:t>
            </a:r>
            <a:r>
              <a:rPr lang="en-US" altLang="zh-CN" sz="1800" b="1" smtClean="0">
                <a:solidFill>
                  <a:schemeClr val="tx2"/>
                </a:solidFill>
              </a:rPr>
              <a:t>m</a:t>
            </a:r>
            <a:r>
              <a:rPr lang="en-US" altLang="zh-CN" sz="1800" smtClean="0"/>
              <a:t>= </a:t>
            </a:r>
            <a:r>
              <a:rPr lang="en-US" altLang="zh-CN" sz="1800" smtClean="0">
                <a:sym typeface="Symbol" panose="05050102010706020507" pitchFamily="18" charset="2"/>
              </a:rPr>
              <a:t></a:t>
            </a:r>
            <a:r>
              <a:rPr lang="en-US" altLang="zh-CN" sz="1800" b="1" smtClean="0">
                <a:solidFill>
                  <a:schemeClr val="tx2"/>
                </a:solidFill>
              </a:rPr>
              <a:t>n/α</a:t>
            </a:r>
            <a:r>
              <a:rPr lang="en-US" altLang="zh-CN" sz="1800" smtClean="0">
                <a:sym typeface="Symbol" panose="05050102010706020507" pitchFamily="18" charset="2"/>
              </a:rPr>
              <a:t> </a:t>
            </a:r>
            <a:r>
              <a:rPr lang="en-US" altLang="zh-CN" sz="1800" smtClean="0"/>
              <a:t>=15</a:t>
            </a:r>
            <a:r>
              <a:rPr lang="zh-CN" altLang="en-US" sz="1800" smtClean="0"/>
              <a:t>。用</a:t>
            </a:r>
            <a:r>
              <a:rPr lang="zh-CN" altLang="en-US" sz="1800" smtClean="0">
                <a:latin typeface="Arial" panose="020B0604020202020204" pitchFamily="34" charset="0"/>
              </a:rPr>
              <a:t>“</a:t>
            </a:r>
            <a:r>
              <a:rPr lang="zh-CN" altLang="en-US" sz="1800" smtClean="0"/>
              <a:t>保留余数法</a:t>
            </a:r>
            <a:r>
              <a:rPr lang="zh-CN" altLang="en-US" sz="1800" smtClean="0">
                <a:latin typeface="Arial" panose="020B0604020202020204" pitchFamily="34" charset="0"/>
              </a:rPr>
              <a:t>”</a:t>
            </a:r>
            <a:r>
              <a:rPr lang="zh-CN" altLang="en-US" sz="1800" smtClean="0"/>
              <a:t>选取</a:t>
            </a:r>
            <a:r>
              <a:rPr lang="en-US" altLang="zh-CN" sz="1800" smtClean="0"/>
              <a:t>Hash</a:t>
            </a:r>
            <a:r>
              <a:rPr lang="zh-CN" altLang="en-US" sz="1800" smtClean="0"/>
              <a:t>函数（</a:t>
            </a:r>
            <a:r>
              <a:rPr lang="en-US" altLang="zh-CN" sz="1800" b="1" smtClean="0">
                <a:solidFill>
                  <a:schemeClr val="tx2"/>
                </a:solidFill>
              </a:rPr>
              <a:t>p</a:t>
            </a:r>
            <a:r>
              <a:rPr lang="en-US" altLang="zh-CN" sz="1800" smtClean="0"/>
              <a:t>=13</a:t>
            </a:r>
            <a:r>
              <a:rPr lang="zh-CN" altLang="en-US" sz="1800" smtClean="0"/>
              <a:t>）：</a:t>
            </a:r>
            <a:endParaRPr lang="zh-CN" altLang="en-US" sz="1800" smtClean="0"/>
          </a:p>
          <a:p>
            <a:pPr algn="just" eaLnBrk="1" hangingPunct="1"/>
            <a:r>
              <a:rPr lang="zh-CN" altLang="en-US" sz="1800" smtClean="0"/>
              <a:t>                                       </a:t>
            </a:r>
            <a:r>
              <a:rPr lang="en-US" altLang="zh-CN" sz="1800" b="1" smtClean="0">
                <a:solidFill>
                  <a:schemeClr val="accent1"/>
                </a:solidFill>
              </a:rPr>
              <a:t>H(key)=key%13</a:t>
            </a:r>
            <a:endParaRPr lang="en-US" altLang="zh-CN" sz="1800" b="1" smtClean="0">
              <a:solidFill>
                <a:schemeClr val="accent1"/>
              </a:solidFill>
            </a:endParaRPr>
          </a:p>
          <a:p>
            <a:pPr eaLnBrk="1" hangingPunct="1"/>
            <a:r>
              <a:rPr lang="en-US" altLang="zh-CN" sz="1800" smtClean="0"/>
              <a:t>	</a:t>
            </a:r>
            <a:r>
              <a:rPr lang="zh-CN" altLang="en-US" sz="1800" smtClean="0"/>
              <a:t>采用</a:t>
            </a:r>
            <a:r>
              <a:rPr lang="zh-CN" altLang="en-US" sz="1800" smtClean="0">
                <a:latin typeface="Arial" panose="020B0604020202020204" pitchFamily="34" charset="0"/>
              </a:rPr>
              <a:t>“</a:t>
            </a:r>
            <a:r>
              <a:rPr lang="zh-CN" altLang="en-US" sz="1800" smtClean="0"/>
              <a:t>线性探查法</a:t>
            </a:r>
            <a:r>
              <a:rPr lang="zh-CN" altLang="en-US" sz="1800" smtClean="0">
                <a:latin typeface="Arial" panose="020B0604020202020204" pitchFamily="34" charset="0"/>
              </a:rPr>
              <a:t>”</a:t>
            </a:r>
            <a:r>
              <a:rPr lang="zh-CN" altLang="en-US" sz="1800" smtClean="0"/>
              <a:t>解决冲突。依据以上条件，依次取</a:t>
            </a:r>
            <a:r>
              <a:rPr lang="en-US" altLang="zh-CN" sz="1800" smtClean="0"/>
              <a:t>k</a:t>
            </a:r>
            <a:r>
              <a:rPr lang="zh-CN" altLang="en-US" sz="1800" smtClean="0"/>
              <a:t>中各值构造的</a:t>
            </a:r>
            <a:r>
              <a:rPr lang="en-US" altLang="zh-CN" sz="1800" smtClean="0"/>
              <a:t>Hash</a:t>
            </a:r>
            <a:r>
              <a:rPr lang="zh-CN" altLang="en-US" sz="1800" smtClean="0"/>
              <a:t>表</a:t>
            </a:r>
            <a:r>
              <a:rPr lang="en-US" altLang="zh-CN" sz="1800" smtClean="0"/>
              <a:t>HT</a:t>
            </a:r>
            <a:r>
              <a:rPr lang="zh-CN" altLang="en-US" sz="1800" smtClean="0"/>
              <a:t>，如下图所示（表</a:t>
            </a:r>
            <a:r>
              <a:rPr lang="en-US" altLang="zh-CN" sz="1800" smtClean="0"/>
              <a:t>HT</a:t>
            </a:r>
            <a:r>
              <a:rPr lang="zh-CN" altLang="en-US" sz="1800" smtClean="0"/>
              <a:t>初始为空）。 </a:t>
            </a:r>
            <a:endParaRPr lang="zh-CN" altLang="en-US" sz="1800" smtClean="0"/>
          </a:p>
          <a:p>
            <a:pPr eaLnBrk="1" hangingPunct="1"/>
            <a:endParaRPr lang="en-US" altLang="zh-CN" sz="1800" smtClean="0"/>
          </a:p>
        </p:txBody>
      </p:sp>
      <p:sp>
        <p:nvSpPr>
          <p:cNvPr id="339971" name="Rectangle 4"/>
          <p:cNvSpPr>
            <a:spLocks noChangeArrowheads="1"/>
          </p:cNvSpPr>
          <p:nvPr/>
        </p:nvSpPr>
        <p:spPr bwMode="auto">
          <a:xfrm>
            <a:off x="228600" y="2971800"/>
            <a:ext cx="8534400" cy="685800"/>
          </a:xfrm>
          <a:prstGeom prst="rect">
            <a:avLst/>
          </a:prstGeom>
          <a:noFill/>
          <a:ln w="9525">
            <a:solidFill>
              <a:schemeClr val="bg1"/>
            </a:solidFill>
            <a:miter lim="800000"/>
          </a:ln>
        </p:spPr>
        <p:txBody>
          <a:bodyPr/>
          <a:lstStyle/>
          <a:p>
            <a:pPr marL="273050" indent="-273050">
              <a:lnSpc>
                <a:spcPct val="80000"/>
              </a:lnSpc>
              <a:spcBef>
                <a:spcPts val="600"/>
              </a:spcBef>
              <a:buClr>
                <a:schemeClr val="accent1"/>
              </a:buClr>
              <a:buSzPct val="76000"/>
              <a:buFont typeface="Wingdings 3" panose="05040102010807070707" pitchFamily="18" charset="2"/>
              <a:buChar char=""/>
            </a:pPr>
            <a:r>
              <a:rPr lang="en-US" altLang="zh-CN" sz="2000">
                <a:solidFill>
                  <a:schemeClr val="tx2"/>
                </a:solidFill>
                <a:latin typeface="Times New Roman" panose="02020603050405020304" pitchFamily="18" charset="0"/>
              </a:rPr>
              <a:t>	k={23</a:t>
            </a:r>
            <a:r>
              <a:rPr lang="zh-CN" altLang="en-US" sz="2000">
                <a:solidFill>
                  <a:schemeClr val="tx2"/>
                </a:solidFill>
                <a:latin typeface="Times New Roman" panose="02020603050405020304" pitchFamily="18" charset="0"/>
              </a:rPr>
              <a:t>，</a:t>
            </a:r>
            <a:r>
              <a:rPr lang="en-US" altLang="zh-CN" sz="2000">
                <a:solidFill>
                  <a:schemeClr val="tx2"/>
                </a:solidFill>
                <a:latin typeface="Times New Roman" panose="02020603050405020304" pitchFamily="18" charset="0"/>
              </a:rPr>
              <a:t>34</a:t>
            </a:r>
            <a:r>
              <a:rPr lang="zh-CN" altLang="en-US" sz="2000">
                <a:solidFill>
                  <a:schemeClr val="tx2"/>
                </a:solidFill>
                <a:latin typeface="Times New Roman" panose="02020603050405020304" pitchFamily="18" charset="0"/>
              </a:rPr>
              <a:t>，</a:t>
            </a:r>
            <a:r>
              <a:rPr lang="en-US" altLang="zh-CN" sz="2000">
                <a:solidFill>
                  <a:schemeClr val="tx2"/>
                </a:solidFill>
                <a:latin typeface="Times New Roman" panose="02020603050405020304" pitchFamily="18" charset="0"/>
              </a:rPr>
              <a:t>14</a:t>
            </a:r>
            <a:r>
              <a:rPr lang="zh-CN" altLang="en-US" sz="2000">
                <a:solidFill>
                  <a:schemeClr val="tx2"/>
                </a:solidFill>
                <a:latin typeface="Times New Roman" panose="02020603050405020304" pitchFamily="18" charset="0"/>
              </a:rPr>
              <a:t>，</a:t>
            </a:r>
            <a:r>
              <a:rPr lang="en-US" altLang="zh-CN" sz="2000">
                <a:solidFill>
                  <a:schemeClr val="tx2"/>
                </a:solidFill>
                <a:latin typeface="Times New Roman" panose="02020603050405020304" pitchFamily="18" charset="0"/>
              </a:rPr>
              <a:t>38</a:t>
            </a:r>
            <a:r>
              <a:rPr lang="zh-CN" altLang="en-US" sz="2000">
                <a:solidFill>
                  <a:schemeClr val="tx2"/>
                </a:solidFill>
                <a:latin typeface="Times New Roman" panose="02020603050405020304" pitchFamily="18" charset="0"/>
              </a:rPr>
              <a:t>，</a:t>
            </a:r>
            <a:r>
              <a:rPr lang="en-US" altLang="zh-CN" sz="2000">
                <a:solidFill>
                  <a:schemeClr val="tx2"/>
                </a:solidFill>
                <a:latin typeface="Times New Roman" panose="02020603050405020304" pitchFamily="18" charset="0"/>
              </a:rPr>
              <a:t>46</a:t>
            </a:r>
            <a:r>
              <a:rPr lang="zh-CN" altLang="en-US" sz="2000">
                <a:solidFill>
                  <a:schemeClr val="tx2"/>
                </a:solidFill>
                <a:latin typeface="Times New Roman" panose="02020603050405020304" pitchFamily="18" charset="0"/>
              </a:rPr>
              <a:t>，</a:t>
            </a:r>
            <a:r>
              <a:rPr lang="en-US" altLang="zh-CN" sz="2000">
                <a:solidFill>
                  <a:schemeClr val="tx2"/>
                </a:solidFill>
                <a:latin typeface="Times New Roman" panose="02020603050405020304" pitchFamily="18" charset="0"/>
              </a:rPr>
              <a:t>16</a:t>
            </a:r>
            <a:r>
              <a:rPr lang="zh-CN" altLang="en-US" sz="2000">
                <a:solidFill>
                  <a:schemeClr val="tx2"/>
                </a:solidFill>
                <a:latin typeface="Times New Roman" panose="02020603050405020304" pitchFamily="18" charset="0"/>
              </a:rPr>
              <a:t>，</a:t>
            </a:r>
            <a:r>
              <a:rPr lang="en-US" altLang="zh-CN" sz="2000">
                <a:solidFill>
                  <a:schemeClr val="tx2"/>
                </a:solidFill>
                <a:latin typeface="Times New Roman" panose="02020603050405020304" pitchFamily="18" charset="0"/>
              </a:rPr>
              <a:t>68</a:t>
            </a:r>
            <a:r>
              <a:rPr lang="zh-CN" altLang="en-US" sz="2000">
                <a:solidFill>
                  <a:schemeClr val="tx2"/>
                </a:solidFill>
                <a:latin typeface="Times New Roman" panose="02020603050405020304" pitchFamily="18" charset="0"/>
              </a:rPr>
              <a:t>，</a:t>
            </a:r>
            <a:r>
              <a:rPr lang="en-US" altLang="zh-CN" sz="2000">
                <a:solidFill>
                  <a:schemeClr val="tx2"/>
                </a:solidFill>
                <a:latin typeface="Times New Roman" panose="02020603050405020304" pitchFamily="18" charset="0"/>
              </a:rPr>
              <a:t>15</a:t>
            </a:r>
            <a:r>
              <a:rPr lang="zh-CN" altLang="en-US" sz="2000">
                <a:solidFill>
                  <a:schemeClr val="tx2"/>
                </a:solidFill>
                <a:latin typeface="Times New Roman" panose="02020603050405020304" pitchFamily="18" charset="0"/>
              </a:rPr>
              <a:t>，</a:t>
            </a:r>
            <a:r>
              <a:rPr lang="en-US" altLang="zh-CN" sz="2000">
                <a:solidFill>
                  <a:schemeClr val="tx2"/>
                </a:solidFill>
                <a:latin typeface="Times New Roman" panose="02020603050405020304" pitchFamily="18" charset="0"/>
              </a:rPr>
              <a:t>07</a:t>
            </a:r>
            <a:r>
              <a:rPr lang="zh-CN" altLang="en-US" sz="2000">
                <a:solidFill>
                  <a:schemeClr val="tx2"/>
                </a:solidFill>
                <a:latin typeface="Times New Roman" panose="02020603050405020304" pitchFamily="18" charset="0"/>
              </a:rPr>
              <a:t>，</a:t>
            </a:r>
            <a:r>
              <a:rPr lang="en-US" altLang="zh-CN" sz="2000">
                <a:solidFill>
                  <a:schemeClr val="tx2"/>
                </a:solidFill>
                <a:latin typeface="Times New Roman" panose="02020603050405020304" pitchFamily="18" charset="0"/>
              </a:rPr>
              <a:t>31</a:t>
            </a:r>
            <a:r>
              <a:rPr lang="zh-CN" altLang="en-US" sz="2000">
                <a:solidFill>
                  <a:schemeClr val="tx2"/>
                </a:solidFill>
                <a:latin typeface="Times New Roman" panose="02020603050405020304" pitchFamily="18" charset="0"/>
              </a:rPr>
              <a:t>，</a:t>
            </a:r>
            <a:r>
              <a:rPr lang="en-US" altLang="zh-CN" sz="2000">
                <a:solidFill>
                  <a:schemeClr val="tx2"/>
                </a:solidFill>
                <a:latin typeface="Times New Roman" panose="02020603050405020304" pitchFamily="18" charset="0"/>
              </a:rPr>
              <a:t>26}</a:t>
            </a:r>
            <a:endParaRPr lang="en-US" altLang="zh-CN" sz="2000">
              <a:solidFill>
                <a:schemeClr val="tx2"/>
              </a:solidFill>
              <a:latin typeface="Times New Roman" panose="02020603050405020304" pitchFamily="18" charset="0"/>
            </a:endParaRPr>
          </a:p>
          <a:p>
            <a:pPr marL="273050" indent="-273050">
              <a:lnSpc>
                <a:spcPct val="80000"/>
              </a:lnSpc>
              <a:spcBef>
                <a:spcPts val="600"/>
              </a:spcBef>
              <a:buClr>
                <a:schemeClr val="accent1"/>
              </a:buClr>
              <a:buSzPct val="76000"/>
              <a:buFont typeface="Wingdings 3" panose="05040102010807070707" pitchFamily="18" charset="2"/>
              <a:buChar char=""/>
            </a:pPr>
            <a:r>
              <a:rPr lang="en-US" altLang="zh-CN" sz="2000">
                <a:solidFill>
                  <a:schemeClr val="tx2"/>
                </a:solidFill>
                <a:latin typeface="Times New Roman" panose="02020603050405020304" pitchFamily="18" charset="0"/>
              </a:rPr>
              <a:t>	H(key)=key%13;   H</a:t>
            </a:r>
            <a:r>
              <a:rPr lang="en-US" altLang="zh-CN" sz="2000" baseline="-30000">
                <a:solidFill>
                  <a:schemeClr val="tx2"/>
                </a:solidFill>
                <a:latin typeface="Times New Roman" panose="02020603050405020304" pitchFamily="18" charset="0"/>
              </a:rPr>
              <a:t>i</a:t>
            </a:r>
            <a:r>
              <a:rPr lang="en-US" altLang="zh-CN" sz="2000">
                <a:solidFill>
                  <a:schemeClr val="tx2"/>
                </a:solidFill>
                <a:latin typeface="Times New Roman" panose="02020603050405020304" pitchFamily="18" charset="0"/>
              </a:rPr>
              <a:t>=(H(key)+d</a:t>
            </a:r>
            <a:r>
              <a:rPr lang="en-US" altLang="zh-CN" sz="2000" baseline="-30000">
                <a:solidFill>
                  <a:schemeClr val="tx2"/>
                </a:solidFill>
                <a:latin typeface="Times New Roman" panose="02020603050405020304" pitchFamily="18" charset="0"/>
              </a:rPr>
              <a:t>i</a:t>
            </a:r>
            <a:r>
              <a:rPr lang="en-US" altLang="zh-CN" sz="2000">
                <a:solidFill>
                  <a:schemeClr val="tx2"/>
                </a:solidFill>
                <a:latin typeface="Times New Roman" panose="02020603050405020304" pitchFamily="18" charset="0"/>
              </a:rPr>
              <a:t>)%15;    d</a:t>
            </a:r>
            <a:r>
              <a:rPr lang="en-US" altLang="zh-CN" sz="2000" baseline="-30000">
                <a:solidFill>
                  <a:schemeClr val="tx2"/>
                </a:solidFill>
                <a:latin typeface="Times New Roman" panose="02020603050405020304" pitchFamily="18" charset="0"/>
              </a:rPr>
              <a:t>i</a:t>
            </a:r>
            <a:r>
              <a:rPr lang="en-US" altLang="zh-CN" sz="2000">
                <a:solidFill>
                  <a:schemeClr val="tx2"/>
                </a:solidFill>
                <a:latin typeface="Times New Roman" panose="02020603050405020304" pitchFamily="18" charset="0"/>
              </a:rPr>
              <a:t>=1</a:t>
            </a:r>
            <a:r>
              <a:rPr lang="zh-CN" altLang="en-US" sz="2000">
                <a:solidFill>
                  <a:schemeClr val="tx2"/>
                </a:solidFill>
                <a:latin typeface="Times New Roman" panose="02020603050405020304" pitchFamily="18" charset="0"/>
              </a:rPr>
              <a:t>，</a:t>
            </a:r>
            <a:r>
              <a:rPr lang="en-US" altLang="zh-CN" sz="2000">
                <a:solidFill>
                  <a:schemeClr val="tx2"/>
                </a:solidFill>
                <a:latin typeface="Times New Roman" panose="02020603050405020304" pitchFamily="18" charset="0"/>
              </a:rPr>
              <a:t>2</a:t>
            </a:r>
            <a:r>
              <a:rPr lang="zh-CN" altLang="en-US" sz="2000">
                <a:solidFill>
                  <a:schemeClr val="tx2"/>
                </a:solidFill>
                <a:latin typeface="Times New Roman" panose="02020603050405020304" pitchFamily="18" charset="0"/>
              </a:rPr>
              <a:t>，</a:t>
            </a:r>
            <a:r>
              <a:rPr lang="en-US" altLang="zh-CN" sz="2000">
                <a:solidFill>
                  <a:schemeClr val="tx2"/>
                </a:solidFill>
                <a:latin typeface="Times New Roman" panose="02020603050405020304" pitchFamily="18" charset="0"/>
              </a:rPr>
              <a:t>3</a:t>
            </a:r>
            <a:r>
              <a:rPr lang="zh-CN" altLang="en-US" sz="2000">
                <a:solidFill>
                  <a:schemeClr val="tx2"/>
                </a:solidFill>
                <a:latin typeface="Times New Roman" panose="02020603050405020304" pitchFamily="18" charset="0"/>
              </a:rPr>
              <a:t>，</a:t>
            </a:r>
            <a:r>
              <a:rPr lang="en-US" altLang="zh-CN" sz="2000">
                <a:solidFill>
                  <a:schemeClr val="tx2"/>
                </a:solidFill>
              </a:rPr>
              <a:t>……</a:t>
            </a:r>
            <a:r>
              <a:rPr lang="en-US" altLang="zh-CN" sz="2000">
                <a:solidFill>
                  <a:schemeClr val="tx2"/>
                </a:solidFill>
                <a:latin typeface="Times New Roman" panose="02020603050405020304" pitchFamily="18" charset="0"/>
              </a:rPr>
              <a:t>(m-</a:t>
            </a:r>
            <a:r>
              <a:rPr lang="en-US" altLang="zh-CN" sz="2000">
                <a:latin typeface="Times New Roman" panose="02020603050405020304" pitchFamily="18" charset="0"/>
              </a:rPr>
              <a:t>1)</a:t>
            </a:r>
            <a:endParaRPr lang="en-US" altLang="zh-CN" sz="2000">
              <a:latin typeface="Times New Roman" panose="02020603050405020304" pitchFamily="18" charset="0"/>
            </a:endParaRPr>
          </a:p>
        </p:txBody>
      </p:sp>
      <p:graphicFrame>
        <p:nvGraphicFramePr>
          <p:cNvPr id="4521989" name="Group 5"/>
          <p:cNvGraphicFramePr>
            <a:graphicFrameLocks noGrp="1"/>
          </p:cNvGraphicFramePr>
          <p:nvPr/>
        </p:nvGraphicFramePr>
        <p:xfrm>
          <a:off x="1066800" y="3657600"/>
          <a:ext cx="7543800" cy="335280"/>
        </p:xfrm>
        <a:graphic>
          <a:graphicData uri="http://schemas.openxmlformats.org/drawingml/2006/table">
            <a:tbl>
              <a:tblPr/>
              <a:tblGrid>
                <a:gridCol w="503238"/>
                <a:gridCol w="501650"/>
                <a:gridCol w="504825"/>
                <a:gridCol w="501650"/>
                <a:gridCol w="503237"/>
                <a:gridCol w="503238"/>
                <a:gridCol w="501650"/>
                <a:gridCol w="504825"/>
                <a:gridCol w="501650"/>
                <a:gridCol w="503237"/>
                <a:gridCol w="503238"/>
                <a:gridCol w="501650"/>
                <a:gridCol w="504825"/>
                <a:gridCol w="501650"/>
                <a:gridCol w="503237"/>
              </a:tblGrid>
              <a:tr h="22860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r>
            </a:tbl>
          </a:graphicData>
        </a:graphic>
      </p:graphicFrame>
      <p:sp>
        <p:nvSpPr>
          <p:cNvPr id="340006" name="Text Box 39"/>
          <p:cNvSpPr txBox="1">
            <a:spLocks noChangeArrowheads="1"/>
          </p:cNvSpPr>
          <p:nvPr/>
        </p:nvSpPr>
        <p:spPr bwMode="auto">
          <a:xfrm>
            <a:off x="228600" y="3563938"/>
            <a:ext cx="8915400" cy="703262"/>
          </a:xfrm>
          <a:prstGeom prst="rect">
            <a:avLst/>
          </a:prstGeom>
          <a:noFill/>
          <a:ln w="9525">
            <a:noFill/>
            <a:miter lim="800000"/>
          </a:ln>
        </p:spPr>
        <p:txBody>
          <a:bodyPr>
            <a:spAutoFit/>
          </a:bodyPr>
          <a:lstStyle/>
          <a:p>
            <a:pPr>
              <a:spcBef>
                <a:spcPct val="50000"/>
              </a:spcBef>
            </a:pPr>
            <a:r>
              <a:rPr kumimoji="1" lang="en-US" altLang="zh-CN" sz="1600">
                <a:latin typeface="Times New Roman" panose="02020603050405020304" pitchFamily="18" charset="0"/>
              </a:rPr>
              <a:t>  HT:</a:t>
            </a:r>
            <a:endParaRPr kumimoji="1" lang="en-US" altLang="zh-CN" sz="1600">
              <a:latin typeface="Times New Roman" panose="02020603050405020304" pitchFamily="18" charset="0"/>
            </a:endParaRPr>
          </a:p>
          <a:p>
            <a:pPr>
              <a:spcBef>
                <a:spcPct val="50000"/>
              </a:spcBef>
            </a:pPr>
            <a:r>
              <a:rPr kumimoji="1" lang="en-US" altLang="zh-CN" sz="1600">
                <a:latin typeface="Times New Roman" panose="02020603050405020304" pitchFamily="18" charset="0"/>
              </a:rPr>
              <a:t>H(key)       0        1       2         3      4        5         6        7        8      9        10       11      12       13    14</a:t>
            </a:r>
            <a:endParaRPr kumimoji="1" lang="en-US" altLang="zh-CN" sz="1600">
              <a:latin typeface="Times New Roman" panose="02020603050405020304" pitchFamily="18" charset="0"/>
            </a:endParaRPr>
          </a:p>
        </p:txBody>
      </p:sp>
      <p:sp>
        <p:nvSpPr>
          <p:cNvPr id="4522024" name="Rectangle 40"/>
          <p:cNvSpPr>
            <a:spLocks noChangeArrowheads="1"/>
          </p:cNvSpPr>
          <p:nvPr/>
        </p:nvSpPr>
        <p:spPr bwMode="auto">
          <a:xfrm>
            <a:off x="6096000" y="3657600"/>
            <a:ext cx="381000" cy="304800"/>
          </a:xfrm>
          <a:prstGeom prst="rect">
            <a:avLst/>
          </a:prstGeom>
          <a:solidFill>
            <a:srgbClr val="FF00FF"/>
          </a:solidFill>
          <a:ln w="9525">
            <a:solidFill>
              <a:schemeClr val="tx1"/>
            </a:solidFill>
            <a:miter lim="800000"/>
          </a:ln>
        </p:spPr>
        <p:txBody>
          <a:bodyPr wrap="none" anchor="ctr"/>
          <a:lstStyle/>
          <a:p>
            <a:r>
              <a:rPr kumimoji="1" lang="en-US" altLang="zh-CN" sz="1600">
                <a:solidFill>
                  <a:schemeClr val="bg1"/>
                </a:solidFill>
                <a:latin typeface="Times New Roman" panose="02020603050405020304" pitchFamily="18" charset="0"/>
              </a:rPr>
              <a:t>23</a:t>
            </a:r>
            <a:endParaRPr kumimoji="1" lang="en-US" altLang="zh-CN" sz="1600">
              <a:solidFill>
                <a:schemeClr val="bg1"/>
              </a:solidFill>
              <a:latin typeface="Times New Roman" panose="02020603050405020304" pitchFamily="18" charset="0"/>
            </a:endParaRPr>
          </a:p>
        </p:txBody>
      </p:sp>
      <p:sp>
        <p:nvSpPr>
          <p:cNvPr id="4522025" name="Rectangle 41"/>
          <p:cNvSpPr>
            <a:spLocks noChangeArrowheads="1"/>
          </p:cNvSpPr>
          <p:nvPr/>
        </p:nvSpPr>
        <p:spPr bwMode="auto">
          <a:xfrm>
            <a:off x="5105400" y="3657600"/>
            <a:ext cx="381000" cy="304800"/>
          </a:xfrm>
          <a:prstGeom prst="rect">
            <a:avLst/>
          </a:prstGeom>
          <a:solidFill>
            <a:srgbClr val="FF00FF"/>
          </a:solidFill>
          <a:ln w="9525">
            <a:solidFill>
              <a:schemeClr val="tx1"/>
            </a:solidFill>
            <a:miter lim="800000"/>
          </a:ln>
        </p:spPr>
        <p:txBody>
          <a:bodyPr wrap="none" anchor="ctr"/>
          <a:lstStyle/>
          <a:p>
            <a:r>
              <a:rPr kumimoji="1" lang="en-US" altLang="zh-CN" sz="1600">
                <a:solidFill>
                  <a:schemeClr val="bg1"/>
                </a:solidFill>
                <a:latin typeface="Times New Roman" panose="02020603050405020304" pitchFamily="18" charset="0"/>
              </a:rPr>
              <a:t>34</a:t>
            </a:r>
            <a:endParaRPr kumimoji="1" lang="en-US" altLang="zh-CN" sz="1600">
              <a:solidFill>
                <a:schemeClr val="bg1"/>
              </a:solidFill>
              <a:latin typeface="Times New Roman" panose="02020603050405020304" pitchFamily="18" charset="0"/>
            </a:endParaRPr>
          </a:p>
        </p:txBody>
      </p:sp>
      <p:sp>
        <p:nvSpPr>
          <p:cNvPr id="4522026" name="Rectangle 42"/>
          <p:cNvSpPr>
            <a:spLocks noChangeArrowheads="1"/>
          </p:cNvSpPr>
          <p:nvPr/>
        </p:nvSpPr>
        <p:spPr bwMode="auto">
          <a:xfrm>
            <a:off x="1600200" y="3657600"/>
            <a:ext cx="381000" cy="304800"/>
          </a:xfrm>
          <a:prstGeom prst="rect">
            <a:avLst/>
          </a:prstGeom>
          <a:solidFill>
            <a:srgbClr val="FF00FF"/>
          </a:solidFill>
          <a:ln w="9525">
            <a:solidFill>
              <a:schemeClr val="tx1"/>
            </a:solidFill>
            <a:miter lim="800000"/>
          </a:ln>
        </p:spPr>
        <p:txBody>
          <a:bodyPr wrap="none" anchor="ctr"/>
          <a:lstStyle/>
          <a:p>
            <a:r>
              <a:rPr kumimoji="1" lang="en-US" altLang="zh-CN" sz="1600">
                <a:solidFill>
                  <a:schemeClr val="bg1"/>
                </a:solidFill>
                <a:latin typeface="Times New Roman" panose="02020603050405020304" pitchFamily="18" charset="0"/>
              </a:rPr>
              <a:t>14</a:t>
            </a:r>
            <a:endParaRPr kumimoji="1" lang="en-US" altLang="zh-CN" sz="1600">
              <a:solidFill>
                <a:schemeClr val="bg1"/>
              </a:solidFill>
              <a:latin typeface="Times New Roman" panose="02020603050405020304" pitchFamily="18" charset="0"/>
            </a:endParaRPr>
          </a:p>
        </p:txBody>
      </p:sp>
      <p:sp>
        <p:nvSpPr>
          <p:cNvPr id="4522027" name="Rectangle 43"/>
          <p:cNvSpPr>
            <a:spLocks noChangeArrowheads="1"/>
          </p:cNvSpPr>
          <p:nvPr/>
        </p:nvSpPr>
        <p:spPr bwMode="auto">
          <a:xfrm>
            <a:off x="7162800" y="3657600"/>
            <a:ext cx="381000" cy="304800"/>
          </a:xfrm>
          <a:prstGeom prst="rect">
            <a:avLst/>
          </a:prstGeom>
          <a:solidFill>
            <a:srgbClr val="FF00FF"/>
          </a:solidFill>
          <a:ln w="9525">
            <a:solidFill>
              <a:schemeClr val="tx1"/>
            </a:solidFill>
            <a:miter lim="800000"/>
          </a:ln>
        </p:spPr>
        <p:txBody>
          <a:bodyPr wrap="none" anchor="ctr"/>
          <a:lstStyle/>
          <a:p>
            <a:r>
              <a:rPr kumimoji="1" lang="en-US" altLang="zh-CN" sz="1600">
                <a:solidFill>
                  <a:schemeClr val="bg1"/>
                </a:solidFill>
                <a:latin typeface="Times New Roman" panose="02020603050405020304" pitchFamily="18" charset="0"/>
              </a:rPr>
              <a:t>38</a:t>
            </a:r>
            <a:endParaRPr kumimoji="1" lang="en-US" altLang="zh-CN" sz="1600">
              <a:solidFill>
                <a:schemeClr val="bg1"/>
              </a:solidFill>
              <a:latin typeface="Times New Roman" panose="02020603050405020304" pitchFamily="18" charset="0"/>
            </a:endParaRPr>
          </a:p>
        </p:txBody>
      </p:sp>
      <p:sp>
        <p:nvSpPr>
          <p:cNvPr id="4522028" name="Rectangle 44"/>
          <p:cNvSpPr>
            <a:spLocks noChangeArrowheads="1"/>
          </p:cNvSpPr>
          <p:nvPr/>
        </p:nvSpPr>
        <p:spPr bwMode="auto">
          <a:xfrm>
            <a:off x="4648200" y="3657600"/>
            <a:ext cx="381000" cy="304800"/>
          </a:xfrm>
          <a:prstGeom prst="rect">
            <a:avLst/>
          </a:prstGeom>
          <a:solidFill>
            <a:srgbClr val="FF00FF"/>
          </a:solidFill>
          <a:ln w="9525">
            <a:solidFill>
              <a:schemeClr val="tx1"/>
            </a:solidFill>
            <a:miter lim="800000"/>
          </a:ln>
        </p:spPr>
        <p:txBody>
          <a:bodyPr wrap="none" anchor="ctr"/>
          <a:lstStyle/>
          <a:p>
            <a:r>
              <a:rPr kumimoji="1" lang="en-US" altLang="zh-CN" sz="1600">
                <a:solidFill>
                  <a:schemeClr val="bg1"/>
                </a:solidFill>
                <a:latin typeface="Times New Roman" panose="02020603050405020304" pitchFamily="18" charset="0"/>
              </a:rPr>
              <a:t>46</a:t>
            </a:r>
            <a:endParaRPr kumimoji="1" lang="en-US" altLang="zh-CN" sz="1600">
              <a:solidFill>
                <a:schemeClr val="bg1"/>
              </a:solidFill>
              <a:latin typeface="Times New Roman" panose="02020603050405020304" pitchFamily="18" charset="0"/>
            </a:endParaRPr>
          </a:p>
        </p:txBody>
      </p:sp>
      <p:sp>
        <p:nvSpPr>
          <p:cNvPr id="4522029" name="Rectangle 45"/>
          <p:cNvSpPr>
            <a:spLocks noChangeArrowheads="1"/>
          </p:cNvSpPr>
          <p:nvPr/>
        </p:nvSpPr>
        <p:spPr bwMode="auto">
          <a:xfrm>
            <a:off x="2667000" y="3657600"/>
            <a:ext cx="381000" cy="304800"/>
          </a:xfrm>
          <a:prstGeom prst="rect">
            <a:avLst/>
          </a:prstGeom>
          <a:solidFill>
            <a:srgbClr val="FF00FF"/>
          </a:solidFill>
          <a:ln w="9525">
            <a:solidFill>
              <a:schemeClr val="tx1"/>
            </a:solidFill>
            <a:miter lim="800000"/>
          </a:ln>
        </p:spPr>
        <p:txBody>
          <a:bodyPr wrap="none" anchor="ctr"/>
          <a:lstStyle/>
          <a:p>
            <a:r>
              <a:rPr kumimoji="1" lang="en-US" altLang="zh-CN" sz="1600">
                <a:solidFill>
                  <a:schemeClr val="bg1"/>
                </a:solidFill>
                <a:latin typeface="Times New Roman" panose="02020603050405020304" pitchFamily="18" charset="0"/>
              </a:rPr>
              <a:t>16</a:t>
            </a:r>
            <a:endParaRPr kumimoji="1" lang="en-US" altLang="zh-CN" sz="1600">
              <a:solidFill>
                <a:schemeClr val="bg1"/>
              </a:solidFill>
              <a:latin typeface="Times New Roman" panose="02020603050405020304" pitchFamily="18" charset="0"/>
            </a:endParaRPr>
          </a:p>
        </p:txBody>
      </p:sp>
      <p:sp>
        <p:nvSpPr>
          <p:cNvPr id="4522030" name="Text Box 46"/>
          <p:cNvSpPr txBox="1">
            <a:spLocks noChangeArrowheads="1"/>
          </p:cNvSpPr>
          <p:nvPr/>
        </p:nvSpPr>
        <p:spPr bwMode="auto">
          <a:xfrm>
            <a:off x="304800" y="4267200"/>
            <a:ext cx="8229600" cy="336550"/>
          </a:xfrm>
          <a:prstGeom prst="rect">
            <a:avLst/>
          </a:prstGeom>
          <a:noFill/>
          <a:ln w="9525">
            <a:noFill/>
            <a:miter lim="800000"/>
          </a:ln>
        </p:spPr>
        <p:txBody>
          <a:bodyPr>
            <a:spAutoFit/>
          </a:bodyPr>
          <a:lstStyle/>
          <a:p>
            <a:pPr>
              <a:spcBef>
                <a:spcPct val="50000"/>
              </a:spcBef>
            </a:pPr>
            <a:r>
              <a:rPr kumimoji="1" lang="en-US" altLang="zh-CN" sz="1600">
                <a:latin typeface="Times New Roman" panose="02020603050405020304" pitchFamily="18" charset="0"/>
              </a:rPr>
              <a:t>H(68)=68%13=3(</a:t>
            </a:r>
            <a:r>
              <a:rPr kumimoji="1" lang="zh-CN" altLang="en-US" sz="1600">
                <a:latin typeface="Times New Roman" panose="02020603050405020304" pitchFamily="18" charset="0"/>
              </a:rPr>
              <a:t>冲突</a:t>
            </a:r>
            <a:r>
              <a:rPr kumimoji="1" lang="en-US" altLang="zh-CN" sz="1600">
                <a:latin typeface="Times New Roman" panose="02020603050405020304" pitchFamily="18" charset="0"/>
              </a:rPr>
              <a:t>), </a:t>
            </a:r>
            <a:r>
              <a:rPr kumimoji="1" lang="zh-CN" altLang="en-US" sz="1600">
                <a:latin typeface="Times New Roman" panose="02020603050405020304" pitchFamily="18" charset="0"/>
              </a:rPr>
              <a:t>取</a:t>
            </a:r>
            <a:r>
              <a:rPr kumimoji="1" lang="en-US" altLang="zh-CN" sz="1600">
                <a:latin typeface="Times New Roman" panose="02020603050405020304" pitchFamily="18" charset="0"/>
              </a:rPr>
              <a:t>H</a:t>
            </a:r>
            <a:r>
              <a:rPr kumimoji="1" lang="en-US" altLang="zh-CN" sz="1600" baseline="-25000">
                <a:latin typeface="Times New Roman" panose="02020603050405020304" pitchFamily="18" charset="0"/>
              </a:rPr>
              <a:t>1</a:t>
            </a:r>
            <a:r>
              <a:rPr kumimoji="1" lang="en-US" altLang="zh-CN" sz="1600">
                <a:latin typeface="Times New Roman" panose="02020603050405020304" pitchFamily="18" charset="0"/>
              </a:rPr>
              <a:t>=(3+1)%15=4(</a:t>
            </a:r>
            <a:r>
              <a:rPr kumimoji="1" lang="zh-CN" altLang="en-US" sz="1600">
                <a:latin typeface="Times New Roman" panose="02020603050405020304" pitchFamily="18" charset="0"/>
              </a:rPr>
              <a:t>空</a:t>
            </a:r>
            <a:r>
              <a:rPr kumimoji="1" lang="en-US" altLang="zh-CN" sz="1600">
                <a:latin typeface="Times New Roman" panose="02020603050405020304" pitchFamily="18" charset="0"/>
              </a:rPr>
              <a:t>), </a:t>
            </a:r>
            <a:r>
              <a:rPr kumimoji="1" lang="zh-CN" altLang="en-US" sz="1600">
                <a:latin typeface="Times New Roman" panose="02020603050405020304" pitchFamily="18" charset="0"/>
              </a:rPr>
              <a:t>故</a:t>
            </a:r>
            <a:r>
              <a:rPr kumimoji="1" lang="en-US" altLang="zh-CN" sz="1600">
                <a:latin typeface="Times New Roman" panose="02020603050405020304" pitchFamily="18" charset="0"/>
              </a:rPr>
              <a:t>68</a:t>
            </a:r>
            <a:r>
              <a:rPr kumimoji="1" lang="zh-CN" altLang="en-US" sz="1600">
                <a:latin typeface="Times New Roman" panose="02020603050405020304" pitchFamily="18" charset="0"/>
              </a:rPr>
              <a:t>存入</a:t>
            </a:r>
            <a:r>
              <a:rPr kumimoji="1" lang="en-US" altLang="zh-CN" sz="1600">
                <a:latin typeface="Times New Roman" panose="02020603050405020304" pitchFamily="18" charset="0"/>
              </a:rPr>
              <a:t>4</a:t>
            </a:r>
            <a:r>
              <a:rPr kumimoji="1" lang="zh-CN" altLang="en-US" sz="1600">
                <a:latin typeface="Times New Roman" panose="02020603050405020304" pitchFamily="18" charset="0"/>
              </a:rPr>
              <a:t>单元。 </a:t>
            </a:r>
            <a:endParaRPr kumimoji="1" lang="zh-CN" altLang="en-US" sz="1600">
              <a:latin typeface="Times New Roman" panose="02020603050405020304" pitchFamily="18" charset="0"/>
            </a:endParaRPr>
          </a:p>
        </p:txBody>
      </p:sp>
      <p:sp>
        <p:nvSpPr>
          <p:cNvPr id="4522031" name="Oval 47"/>
          <p:cNvSpPr>
            <a:spLocks noChangeArrowheads="1"/>
          </p:cNvSpPr>
          <p:nvPr/>
        </p:nvSpPr>
        <p:spPr bwMode="auto">
          <a:xfrm>
            <a:off x="4648200" y="2895600"/>
            <a:ext cx="381000" cy="457200"/>
          </a:xfrm>
          <a:prstGeom prst="ellipse">
            <a:avLst/>
          </a:prstGeom>
          <a:noFill/>
          <a:ln w="19050">
            <a:solidFill>
              <a:srgbClr val="FF0000"/>
            </a:solidFill>
            <a:miter lim="800000"/>
          </a:ln>
        </p:spPr>
        <p:txBody>
          <a:bodyPr wrap="none" anchor="ctr"/>
          <a:lstStyle/>
          <a:p>
            <a:endParaRPr lang="zh-CN" altLang="en-US"/>
          </a:p>
        </p:txBody>
      </p:sp>
      <p:sp>
        <p:nvSpPr>
          <p:cNvPr id="4522032" name="Rectangle 48"/>
          <p:cNvSpPr>
            <a:spLocks noChangeArrowheads="1"/>
          </p:cNvSpPr>
          <p:nvPr/>
        </p:nvSpPr>
        <p:spPr bwMode="auto">
          <a:xfrm>
            <a:off x="2133600" y="3657600"/>
            <a:ext cx="381000" cy="304800"/>
          </a:xfrm>
          <a:prstGeom prst="rect">
            <a:avLst/>
          </a:prstGeom>
          <a:solidFill>
            <a:srgbClr val="FF00FF"/>
          </a:solidFill>
          <a:ln w="9525">
            <a:solidFill>
              <a:schemeClr val="tx1"/>
            </a:solidFill>
            <a:miter lim="800000"/>
          </a:ln>
        </p:spPr>
        <p:txBody>
          <a:bodyPr wrap="none" anchor="ctr"/>
          <a:lstStyle/>
          <a:p>
            <a:r>
              <a:rPr kumimoji="1" lang="en-US" altLang="zh-CN" sz="1600">
                <a:solidFill>
                  <a:schemeClr val="bg1"/>
                </a:solidFill>
                <a:latin typeface="Times New Roman" panose="02020603050405020304" pitchFamily="18" charset="0"/>
              </a:rPr>
              <a:t>15</a:t>
            </a:r>
            <a:endParaRPr kumimoji="1" lang="en-US" altLang="zh-CN" sz="1600">
              <a:solidFill>
                <a:schemeClr val="bg1"/>
              </a:solidFill>
              <a:latin typeface="Times New Roman" panose="02020603050405020304" pitchFamily="18" charset="0"/>
            </a:endParaRPr>
          </a:p>
        </p:txBody>
      </p:sp>
      <p:sp>
        <p:nvSpPr>
          <p:cNvPr id="4522033" name="Rectangle 49"/>
          <p:cNvSpPr>
            <a:spLocks noChangeArrowheads="1"/>
          </p:cNvSpPr>
          <p:nvPr/>
        </p:nvSpPr>
        <p:spPr bwMode="auto">
          <a:xfrm>
            <a:off x="3124200" y="3657600"/>
            <a:ext cx="381000" cy="304800"/>
          </a:xfrm>
          <a:prstGeom prst="rect">
            <a:avLst/>
          </a:prstGeom>
          <a:solidFill>
            <a:srgbClr val="FF0000"/>
          </a:solidFill>
          <a:ln w="9525">
            <a:solidFill>
              <a:schemeClr val="tx1"/>
            </a:solidFill>
            <a:miter lim="800000"/>
          </a:ln>
        </p:spPr>
        <p:txBody>
          <a:bodyPr wrap="none" anchor="ctr"/>
          <a:lstStyle/>
          <a:p>
            <a:r>
              <a:rPr kumimoji="1" lang="en-US" altLang="zh-CN" sz="1600">
                <a:solidFill>
                  <a:schemeClr val="bg1"/>
                </a:solidFill>
                <a:latin typeface="Times New Roman" panose="02020603050405020304" pitchFamily="18" charset="0"/>
              </a:rPr>
              <a:t>68</a:t>
            </a:r>
            <a:endParaRPr kumimoji="1" lang="en-US" altLang="zh-CN" sz="1600">
              <a:solidFill>
                <a:schemeClr val="bg1"/>
              </a:solidFill>
              <a:latin typeface="Times New Roman" panose="02020603050405020304" pitchFamily="18" charset="0"/>
            </a:endParaRPr>
          </a:p>
        </p:txBody>
      </p:sp>
      <p:sp>
        <p:nvSpPr>
          <p:cNvPr id="4522034" name="Text Box 50"/>
          <p:cNvSpPr txBox="1">
            <a:spLocks noChangeArrowheads="1"/>
          </p:cNvSpPr>
          <p:nvPr/>
        </p:nvSpPr>
        <p:spPr bwMode="auto">
          <a:xfrm>
            <a:off x="304800" y="4540250"/>
            <a:ext cx="8229600" cy="336550"/>
          </a:xfrm>
          <a:prstGeom prst="rect">
            <a:avLst/>
          </a:prstGeom>
          <a:noFill/>
          <a:ln w="9525">
            <a:noFill/>
            <a:miter lim="800000"/>
          </a:ln>
        </p:spPr>
        <p:txBody>
          <a:bodyPr>
            <a:spAutoFit/>
          </a:bodyPr>
          <a:lstStyle/>
          <a:p>
            <a:pPr>
              <a:spcBef>
                <a:spcPct val="50000"/>
              </a:spcBef>
            </a:pPr>
            <a:r>
              <a:rPr kumimoji="1" lang="en-US" altLang="zh-CN" sz="1600">
                <a:latin typeface="Times New Roman" panose="02020603050405020304" pitchFamily="18" charset="0"/>
              </a:rPr>
              <a:t>H(07)=7%13=7(</a:t>
            </a:r>
            <a:r>
              <a:rPr kumimoji="1" lang="zh-CN" altLang="en-US" sz="1600">
                <a:latin typeface="Times New Roman" panose="02020603050405020304" pitchFamily="18" charset="0"/>
              </a:rPr>
              <a:t>冲突</a:t>
            </a:r>
            <a:r>
              <a:rPr kumimoji="1" lang="en-US" altLang="zh-CN" sz="1600">
                <a:latin typeface="Times New Roman" panose="02020603050405020304" pitchFamily="18" charset="0"/>
              </a:rPr>
              <a:t>), </a:t>
            </a:r>
            <a:r>
              <a:rPr kumimoji="1" lang="zh-CN" altLang="en-US" sz="1600">
                <a:latin typeface="Times New Roman" panose="02020603050405020304" pitchFamily="18" charset="0"/>
              </a:rPr>
              <a:t>取</a:t>
            </a:r>
            <a:r>
              <a:rPr kumimoji="1" lang="en-US" altLang="zh-CN" sz="1600">
                <a:latin typeface="Times New Roman" panose="02020603050405020304" pitchFamily="18" charset="0"/>
              </a:rPr>
              <a:t>H</a:t>
            </a:r>
            <a:r>
              <a:rPr kumimoji="1" lang="en-US" altLang="zh-CN" sz="1600" baseline="-25000">
                <a:latin typeface="Times New Roman" panose="02020603050405020304" pitchFamily="18" charset="0"/>
              </a:rPr>
              <a:t>1</a:t>
            </a:r>
            <a:r>
              <a:rPr kumimoji="1" lang="en-US" altLang="zh-CN" sz="1600">
                <a:latin typeface="Times New Roman" panose="02020603050405020304" pitchFamily="18" charset="0"/>
              </a:rPr>
              <a:t>=(7+1)%15=8(</a:t>
            </a:r>
            <a:r>
              <a:rPr kumimoji="1" lang="zh-CN" altLang="en-US" sz="1600">
                <a:latin typeface="Times New Roman" panose="02020603050405020304" pitchFamily="18" charset="0"/>
              </a:rPr>
              <a:t>冲突</a:t>
            </a:r>
            <a:r>
              <a:rPr kumimoji="1" lang="en-US" altLang="zh-CN" sz="1600">
                <a:latin typeface="Times New Roman" panose="02020603050405020304" pitchFamily="18" charset="0"/>
              </a:rPr>
              <a:t>), </a:t>
            </a:r>
            <a:r>
              <a:rPr kumimoji="1" lang="zh-CN" altLang="en-US" sz="1600">
                <a:latin typeface="Times New Roman" panose="02020603050405020304" pitchFamily="18" charset="0"/>
              </a:rPr>
              <a:t>取</a:t>
            </a:r>
            <a:r>
              <a:rPr kumimoji="1" lang="en-US" altLang="zh-CN" sz="1600">
                <a:latin typeface="Times New Roman" panose="02020603050405020304" pitchFamily="18" charset="0"/>
              </a:rPr>
              <a:t>H</a:t>
            </a:r>
            <a:r>
              <a:rPr kumimoji="1" lang="en-US" altLang="zh-CN" sz="1600" baseline="-25000">
                <a:latin typeface="Times New Roman" panose="02020603050405020304" pitchFamily="18" charset="0"/>
              </a:rPr>
              <a:t>2</a:t>
            </a:r>
            <a:r>
              <a:rPr kumimoji="1" lang="en-US" altLang="zh-CN" sz="1600">
                <a:latin typeface="Times New Roman" panose="02020603050405020304" pitchFamily="18" charset="0"/>
              </a:rPr>
              <a:t>=(7+2)%15=9(</a:t>
            </a:r>
            <a:r>
              <a:rPr kumimoji="1" lang="zh-CN" altLang="en-US" sz="1600">
                <a:latin typeface="Times New Roman" panose="02020603050405020304" pitchFamily="18" charset="0"/>
              </a:rPr>
              <a:t>空</a:t>
            </a:r>
            <a:r>
              <a:rPr kumimoji="1" lang="en-US" altLang="zh-CN" sz="1600">
                <a:latin typeface="Times New Roman" panose="02020603050405020304" pitchFamily="18" charset="0"/>
              </a:rPr>
              <a:t>),</a:t>
            </a:r>
            <a:r>
              <a:rPr kumimoji="1" lang="zh-CN" altLang="en-US" sz="1600">
                <a:latin typeface="Times New Roman" panose="02020603050405020304" pitchFamily="18" charset="0"/>
              </a:rPr>
              <a:t>故</a:t>
            </a:r>
            <a:r>
              <a:rPr kumimoji="1" lang="en-US" altLang="zh-CN" sz="1600">
                <a:latin typeface="Times New Roman" panose="02020603050405020304" pitchFamily="18" charset="0"/>
              </a:rPr>
              <a:t>07</a:t>
            </a:r>
            <a:r>
              <a:rPr kumimoji="1" lang="zh-CN" altLang="en-US" sz="1600">
                <a:latin typeface="Times New Roman" panose="02020603050405020304" pitchFamily="18" charset="0"/>
              </a:rPr>
              <a:t>存入</a:t>
            </a:r>
            <a:r>
              <a:rPr kumimoji="1" lang="en-US" altLang="zh-CN" sz="1600">
                <a:latin typeface="Times New Roman" panose="02020603050405020304" pitchFamily="18" charset="0"/>
              </a:rPr>
              <a:t>9</a:t>
            </a:r>
            <a:r>
              <a:rPr kumimoji="1" lang="zh-CN" altLang="en-US" sz="1600">
                <a:latin typeface="Times New Roman" panose="02020603050405020304" pitchFamily="18" charset="0"/>
              </a:rPr>
              <a:t>单元。 </a:t>
            </a:r>
            <a:endParaRPr kumimoji="1" lang="zh-CN" altLang="en-US" sz="1600">
              <a:latin typeface="Times New Roman" panose="02020603050405020304" pitchFamily="18" charset="0"/>
            </a:endParaRPr>
          </a:p>
        </p:txBody>
      </p:sp>
      <p:sp>
        <p:nvSpPr>
          <p:cNvPr id="4522035" name="Rectangle 51"/>
          <p:cNvSpPr>
            <a:spLocks noChangeArrowheads="1"/>
          </p:cNvSpPr>
          <p:nvPr/>
        </p:nvSpPr>
        <p:spPr bwMode="auto">
          <a:xfrm>
            <a:off x="5638800" y="3657600"/>
            <a:ext cx="381000" cy="304800"/>
          </a:xfrm>
          <a:prstGeom prst="rect">
            <a:avLst/>
          </a:prstGeom>
          <a:solidFill>
            <a:srgbClr val="FF0000"/>
          </a:solidFill>
          <a:ln w="9525">
            <a:solidFill>
              <a:schemeClr val="tx1"/>
            </a:solidFill>
            <a:miter lim="800000"/>
          </a:ln>
        </p:spPr>
        <p:txBody>
          <a:bodyPr wrap="none" anchor="ctr"/>
          <a:lstStyle/>
          <a:p>
            <a:r>
              <a:rPr kumimoji="1" lang="en-US" altLang="zh-CN" sz="1600">
                <a:solidFill>
                  <a:schemeClr val="bg1"/>
                </a:solidFill>
                <a:latin typeface="Times New Roman" panose="02020603050405020304" pitchFamily="18" charset="0"/>
              </a:rPr>
              <a:t>07</a:t>
            </a:r>
            <a:endParaRPr kumimoji="1" lang="en-US" altLang="zh-CN" sz="1600">
              <a:solidFill>
                <a:schemeClr val="bg1"/>
              </a:solidFill>
              <a:latin typeface="Times New Roman" panose="02020603050405020304" pitchFamily="18" charset="0"/>
            </a:endParaRPr>
          </a:p>
        </p:txBody>
      </p:sp>
      <p:sp>
        <p:nvSpPr>
          <p:cNvPr id="4522036" name="Oval 52"/>
          <p:cNvSpPr>
            <a:spLocks noChangeArrowheads="1"/>
          </p:cNvSpPr>
          <p:nvPr/>
        </p:nvSpPr>
        <p:spPr bwMode="auto">
          <a:xfrm>
            <a:off x="5638800" y="2895600"/>
            <a:ext cx="381000" cy="457200"/>
          </a:xfrm>
          <a:prstGeom prst="ellipse">
            <a:avLst/>
          </a:prstGeom>
          <a:noFill/>
          <a:ln w="19050">
            <a:solidFill>
              <a:srgbClr val="FF0000"/>
            </a:solidFill>
            <a:miter lim="800000"/>
          </a:ln>
        </p:spPr>
        <p:txBody>
          <a:bodyPr wrap="none" anchor="ctr"/>
          <a:lstStyle/>
          <a:p>
            <a:endParaRPr lang="zh-CN" altLang="en-US"/>
          </a:p>
        </p:txBody>
      </p:sp>
      <p:sp>
        <p:nvSpPr>
          <p:cNvPr id="4522037" name="Rectangle 53"/>
          <p:cNvSpPr>
            <a:spLocks noChangeArrowheads="1"/>
          </p:cNvSpPr>
          <p:nvPr/>
        </p:nvSpPr>
        <p:spPr bwMode="auto">
          <a:xfrm>
            <a:off x="3657600" y="3657600"/>
            <a:ext cx="381000" cy="304800"/>
          </a:xfrm>
          <a:prstGeom prst="rect">
            <a:avLst/>
          </a:prstGeom>
          <a:solidFill>
            <a:srgbClr val="FF00FF"/>
          </a:solidFill>
          <a:ln w="9525">
            <a:solidFill>
              <a:schemeClr val="tx1"/>
            </a:solidFill>
            <a:miter lim="800000"/>
          </a:ln>
        </p:spPr>
        <p:txBody>
          <a:bodyPr wrap="none" anchor="ctr"/>
          <a:lstStyle/>
          <a:p>
            <a:r>
              <a:rPr kumimoji="1" lang="en-US" altLang="zh-CN" sz="1600">
                <a:solidFill>
                  <a:schemeClr val="bg1"/>
                </a:solidFill>
                <a:latin typeface="Times New Roman" panose="02020603050405020304" pitchFamily="18" charset="0"/>
              </a:rPr>
              <a:t>31</a:t>
            </a:r>
            <a:endParaRPr kumimoji="1" lang="en-US" altLang="zh-CN" sz="1600">
              <a:solidFill>
                <a:schemeClr val="bg1"/>
              </a:solidFill>
              <a:latin typeface="Times New Roman" panose="02020603050405020304" pitchFamily="18" charset="0"/>
            </a:endParaRPr>
          </a:p>
        </p:txBody>
      </p:sp>
      <p:sp>
        <p:nvSpPr>
          <p:cNvPr id="4522038" name="Rectangle 54"/>
          <p:cNvSpPr>
            <a:spLocks noChangeArrowheads="1"/>
          </p:cNvSpPr>
          <p:nvPr/>
        </p:nvSpPr>
        <p:spPr bwMode="auto">
          <a:xfrm>
            <a:off x="1143000" y="3657600"/>
            <a:ext cx="381000" cy="304800"/>
          </a:xfrm>
          <a:prstGeom prst="rect">
            <a:avLst/>
          </a:prstGeom>
          <a:solidFill>
            <a:srgbClr val="FF00FF"/>
          </a:solidFill>
          <a:ln w="9525">
            <a:solidFill>
              <a:schemeClr val="tx1"/>
            </a:solidFill>
            <a:miter lim="800000"/>
          </a:ln>
        </p:spPr>
        <p:txBody>
          <a:bodyPr wrap="none" anchor="ctr"/>
          <a:lstStyle/>
          <a:p>
            <a:r>
              <a:rPr kumimoji="1" lang="en-US" altLang="zh-CN" sz="1600">
                <a:solidFill>
                  <a:schemeClr val="bg1"/>
                </a:solidFill>
                <a:latin typeface="Times New Roman" panose="02020603050405020304" pitchFamily="18" charset="0"/>
              </a:rPr>
              <a:t>26</a:t>
            </a:r>
            <a:endParaRPr kumimoji="1" lang="en-US" altLang="zh-CN" sz="1600">
              <a:solidFill>
                <a:schemeClr val="bg1"/>
              </a:solidFill>
              <a:latin typeface="Times New Roman" panose="02020603050405020304" pitchFamily="18" charset="0"/>
            </a:endParaRPr>
          </a:p>
        </p:txBody>
      </p:sp>
      <p:sp>
        <p:nvSpPr>
          <p:cNvPr id="4522039" name="Text Box 55"/>
          <p:cNvSpPr txBox="1">
            <a:spLocks noChangeArrowheads="1"/>
          </p:cNvSpPr>
          <p:nvPr/>
        </p:nvSpPr>
        <p:spPr bwMode="auto">
          <a:xfrm>
            <a:off x="228600" y="4876800"/>
            <a:ext cx="8458200" cy="336550"/>
          </a:xfrm>
          <a:prstGeom prst="rect">
            <a:avLst/>
          </a:prstGeom>
          <a:noFill/>
          <a:ln w="9525">
            <a:noFill/>
            <a:miter lim="800000"/>
          </a:ln>
        </p:spPr>
        <p:txBody>
          <a:bodyPr>
            <a:spAutoFit/>
          </a:bodyPr>
          <a:lstStyle/>
          <a:p>
            <a:pPr>
              <a:spcBef>
                <a:spcPct val="50000"/>
              </a:spcBef>
            </a:pPr>
            <a:r>
              <a:rPr kumimoji="1" lang="zh-CN" altLang="en-US" sz="1600">
                <a:latin typeface="Times New Roman" panose="02020603050405020304" pitchFamily="18" charset="0"/>
              </a:rPr>
              <a:t>若采用二次探测法： </a:t>
            </a:r>
            <a:r>
              <a:rPr kumimoji="1" lang="en-US" altLang="zh-CN" sz="1600">
                <a:solidFill>
                  <a:schemeClr val="tx2"/>
                </a:solidFill>
                <a:latin typeface="Times New Roman" panose="02020603050405020304" pitchFamily="18" charset="0"/>
              </a:rPr>
              <a:t>d</a:t>
            </a:r>
            <a:r>
              <a:rPr kumimoji="1" lang="en-US" altLang="zh-CN" sz="1600" baseline="-30000">
                <a:solidFill>
                  <a:schemeClr val="tx2"/>
                </a:solidFill>
                <a:latin typeface="Times New Roman" panose="02020603050405020304" pitchFamily="18" charset="0"/>
              </a:rPr>
              <a:t>i</a:t>
            </a:r>
            <a:r>
              <a:rPr kumimoji="1" lang="en-US" altLang="zh-CN" sz="1600">
                <a:solidFill>
                  <a:schemeClr val="tx2"/>
                </a:solidFill>
                <a:latin typeface="Times New Roman" panose="02020603050405020304" pitchFamily="18" charset="0"/>
              </a:rPr>
              <a:t>=1</a:t>
            </a:r>
            <a:r>
              <a:rPr kumimoji="1" lang="en-US" altLang="zh-CN" sz="1600" baseline="30000">
                <a:solidFill>
                  <a:schemeClr val="tx2"/>
                </a:solidFill>
                <a:latin typeface="Times New Roman" panose="02020603050405020304" pitchFamily="18" charset="0"/>
              </a:rPr>
              <a:t>2</a:t>
            </a:r>
            <a:r>
              <a:rPr kumimoji="1" lang="zh-CN" altLang="en-US" sz="1600">
                <a:solidFill>
                  <a:schemeClr val="tx2"/>
                </a:solidFill>
                <a:latin typeface="Times New Roman" panose="02020603050405020304" pitchFamily="18" charset="0"/>
              </a:rPr>
              <a:t>，</a:t>
            </a:r>
            <a:r>
              <a:rPr kumimoji="1" lang="en-US" altLang="zh-CN" sz="1600">
                <a:solidFill>
                  <a:schemeClr val="tx2"/>
                </a:solidFill>
                <a:latin typeface="Times New Roman" panose="02020603050405020304" pitchFamily="18" charset="0"/>
              </a:rPr>
              <a:t>-1</a:t>
            </a:r>
            <a:r>
              <a:rPr kumimoji="1" lang="en-US" altLang="zh-CN" sz="1600" baseline="30000">
                <a:solidFill>
                  <a:schemeClr val="tx2"/>
                </a:solidFill>
                <a:latin typeface="Times New Roman" panose="02020603050405020304" pitchFamily="18" charset="0"/>
              </a:rPr>
              <a:t>2</a:t>
            </a:r>
            <a:r>
              <a:rPr kumimoji="1" lang="zh-CN" altLang="en-US" sz="1600">
                <a:solidFill>
                  <a:schemeClr val="tx2"/>
                </a:solidFill>
                <a:latin typeface="Times New Roman" panose="02020603050405020304" pitchFamily="18" charset="0"/>
              </a:rPr>
              <a:t>，</a:t>
            </a:r>
            <a:r>
              <a:rPr kumimoji="1" lang="en-US" altLang="zh-CN" sz="1600">
                <a:solidFill>
                  <a:schemeClr val="tx2"/>
                </a:solidFill>
                <a:latin typeface="Times New Roman" panose="02020603050405020304" pitchFamily="18" charset="0"/>
              </a:rPr>
              <a:t>2</a:t>
            </a:r>
            <a:r>
              <a:rPr kumimoji="1" lang="en-US" altLang="zh-CN" sz="1600" baseline="30000">
                <a:solidFill>
                  <a:schemeClr val="tx2"/>
                </a:solidFill>
                <a:latin typeface="Times New Roman" panose="02020603050405020304" pitchFamily="18" charset="0"/>
              </a:rPr>
              <a:t>2</a:t>
            </a:r>
            <a:r>
              <a:rPr kumimoji="1" lang="zh-CN" altLang="en-US" sz="1600">
                <a:solidFill>
                  <a:schemeClr val="tx2"/>
                </a:solidFill>
                <a:latin typeface="Times New Roman" panose="02020603050405020304" pitchFamily="18" charset="0"/>
              </a:rPr>
              <a:t>，</a:t>
            </a:r>
            <a:r>
              <a:rPr kumimoji="1" lang="en-US" altLang="zh-CN" sz="1600">
                <a:solidFill>
                  <a:schemeClr val="tx2"/>
                </a:solidFill>
                <a:latin typeface="Times New Roman" panose="02020603050405020304" pitchFamily="18" charset="0"/>
              </a:rPr>
              <a:t>-2</a:t>
            </a:r>
            <a:r>
              <a:rPr kumimoji="1" lang="en-US" altLang="zh-CN" sz="1600" baseline="30000">
                <a:solidFill>
                  <a:schemeClr val="tx2"/>
                </a:solidFill>
                <a:latin typeface="Times New Roman" panose="02020603050405020304" pitchFamily="18" charset="0"/>
              </a:rPr>
              <a:t>2</a:t>
            </a:r>
            <a:r>
              <a:rPr kumimoji="1" lang="zh-CN" altLang="en-US" sz="1600">
                <a:solidFill>
                  <a:schemeClr val="tx2"/>
                </a:solidFill>
                <a:latin typeface="Times New Roman" panose="02020603050405020304" pitchFamily="18" charset="0"/>
              </a:rPr>
              <a:t>，</a:t>
            </a:r>
            <a:r>
              <a:rPr kumimoji="1" lang="en-US" altLang="zh-CN" sz="1600">
                <a:solidFill>
                  <a:schemeClr val="tx2"/>
                </a:solidFill>
                <a:latin typeface="Times New Roman" panose="02020603050405020304" pitchFamily="18" charset="0"/>
              </a:rPr>
              <a:t>……</a:t>
            </a:r>
            <a:r>
              <a:rPr kumimoji="1" lang="zh-CN" altLang="en-US" sz="1600">
                <a:solidFill>
                  <a:schemeClr val="tx2"/>
                </a:solidFill>
                <a:latin typeface="Times New Roman" panose="02020603050405020304" pitchFamily="18" charset="0"/>
              </a:rPr>
              <a:t>，表为：</a:t>
            </a:r>
            <a:endParaRPr kumimoji="1" lang="zh-CN" altLang="en-US" sz="1600">
              <a:solidFill>
                <a:schemeClr val="tx2"/>
              </a:solidFill>
              <a:latin typeface="Times New Roman" panose="02020603050405020304" pitchFamily="18" charset="0"/>
            </a:endParaRPr>
          </a:p>
        </p:txBody>
      </p:sp>
      <p:sp>
        <p:nvSpPr>
          <p:cNvPr id="4522040" name="Text Box 56"/>
          <p:cNvSpPr txBox="1">
            <a:spLocks noChangeArrowheads="1"/>
          </p:cNvSpPr>
          <p:nvPr/>
        </p:nvSpPr>
        <p:spPr bwMode="auto">
          <a:xfrm>
            <a:off x="228600" y="5181600"/>
            <a:ext cx="8915400" cy="703263"/>
          </a:xfrm>
          <a:prstGeom prst="rect">
            <a:avLst/>
          </a:prstGeom>
          <a:noFill/>
          <a:ln w="9525">
            <a:noFill/>
            <a:miter lim="800000"/>
          </a:ln>
        </p:spPr>
        <p:txBody>
          <a:bodyPr>
            <a:spAutoFit/>
          </a:bodyPr>
          <a:lstStyle/>
          <a:p>
            <a:pPr>
              <a:spcBef>
                <a:spcPct val="50000"/>
              </a:spcBef>
            </a:pPr>
            <a:r>
              <a:rPr kumimoji="1" lang="en-US" altLang="zh-CN" sz="1600">
                <a:latin typeface="Times New Roman" panose="02020603050405020304" pitchFamily="18" charset="0"/>
              </a:rPr>
              <a:t>  HT:</a:t>
            </a:r>
            <a:endParaRPr kumimoji="1" lang="en-US" altLang="zh-CN" sz="1600">
              <a:latin typeface="Times New Roman" panose="02020603050405020304" pitchFamily="18" charset="0"/>
            </a:endParaRPr>
          </a:p>
          <a:p>
            <a:pPr>
              <a:spcBef>
                <a:spcPct val="50000"/>
              </a:spcBef>
            </a:pPr>
            <a:r>
              <a:rPr kumimoji="1" lang="en-US" altLang="zh-CN" sz="1600">
                <a:latin typeface="Times New Roman" panose="02020603050405020304" pitchFamily="18" charset="0"/>
              </a:rPr>
              <a:t>H(key)     0      1      2      3      4      5      6      7      8      9      10    11    12    13    14</a:t>
            </a:r>
            <a:endParaRPr kumimoji="1" lang="en-US" altLang="zh-CN" sz="1600">
              <a:latin typeface="Times New Roman" panose="02020603050405020304" pitchFamily="18" charset="0"/>
            </a:endParaRPr>
          </a:p>
        </p:txBody>
      </p:sp>
      <p:graphicFrame>
        <p:nvGraphicFramePr>
          <p:cNvPr id="4522041" name="Group 57"/>
          <p:cNvGraphicFramePr>
            <a:graphicFrameLocks noGrp="1"/>
          </p:cNvGraphicFramePr>
          <p:nvPr/>
        </p:nvGraphicFramePr>
        <p:xfrm>
          <a:off x="914400" y="5257800"/>
          <a:ext cx="7696200" cy="304800"/>
        </p:xfrm>
        <a:graphic>
          <a:graphicData uri="http://schemas.openxmlformats.org/drawingml/2006/table">
            <a:tbl>
              <a:tblPr/>
              <a:tblGrid>
                <a:gridCol w="512763"/>
                <a:gridCol w="512762"/>
                <a:gridCol w="514350"/>
                <a:gridCol w="512763"/>
                <a:gridCol w="512762"/>
                <a:gridCol w="512763"/>
                <a:gridCol w="512762"/>
                <a:gridCol w="514350"/>
                <a:gridCol w="512763"/>
                <a:gridCol w="512762"/>
                <a:gridCol w="512763"/>
                <a:gridCol w="512762"/>
                <a:gridCol w="514350"/>
                <a:gridCol w="512763"/>
                <a:gridCol w="512762"/>
              </a:tblGrid>
              <a:tr h="22701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26</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14</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68</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31</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rgbClr val="FF5050"/>
                          </a:solidFill>
                          <a:effectLst/>
                          <a:latin typeface="Times New Roman" panose="02020603050405020304" pitchFamily="18" charset="0"/>
                          <a:ea typeface="宋体" panose="02010600030101010101" pitchFamily="2" charset="-122"/>
                        </a:rPr>
                        <a:t>07</a:t>
                      </a:r>
                      <a:endParaRPr kumimoji="0" lang="en-US" altLang="zh-CN" sz="1400" b="1" i="0" u="none" strike="noStrike" cap="none" normalizeH="0" baseline="0" smtClean="0">
                        <a:ln>
                          <a:noFill/>
                        </a:ln>
                        <a:solidFill>
                          <a:srgbClr val="FF505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46</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34</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23</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38</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r>
            </a:tbl>
          </a:graphicData>
        </a:graphic>
      </p:graphicFrame>
      <p:sp>
        <p:nvSpPr>
          <p:cNvPr id="4522075" name="Text Box 91"/>
          <p:cNvSpPr txBox="1">
            <a:spLocks noChangeArrowheads="1"/>
          </p:cNvSpPr>
          <p:nvPr/>
        </p:nvSpPr>
        <p:spPr bwMode="auto">
          <a:xfrm>
            <a:off x="228600" y="5835650"/>
            <a:ext cx="8686800" cy="581025"/>
          </a:xfrm>
          <a:prstGeom prst="rect">
            <a:avLst/>
          </a:prstGeom>
          <a:noFill/>
          <a:ln w="9525">
            <a:noFill/>
            <a:miter lim="800000"/>
          </a:ln>
        </p:spPr>
        <p:txBody>
          <a:bodyPr>
            <a:spAutoFit/>
          </a:bodyPr>
          <a:lstStyle/>
          <a:p>
            <a:pPr>
              <a:spcBef>
                <a:spcPct val="50000"/>
              </a:spcBef>
            </a:pPr>
            <a:r>
              <a:rPr kumimoji="1" lang="zh-CN" altLang="en-US" sz="1600">
                <a:latin typeface="Times New Roman" panose="02020603050405020304" pitchFamily="18" charset="0"/>
              </a:rPr>
              <a:t>其中，</a:t>
            </a:r>
            <a:r>
              <a:rPr kumimoji="1" lang="en-US" altLang="zh-CN" sz="1600">
                <a:latin typeface="Times New Roman" panose="02020603050405020304" pitchFamily="18" charset="0"/>
              </a:rPr>
              <a:t>H(07)=7%13=7(</a:t>
            </a:r>
            <a:r>
              <a:rPr kumimoji="1" lang="zh-CN" altLang="en-US" sz="1600">
                <a:latin typeface="Times New Roman" panose="02020603050405020304" pitchFamily="18" charset="0"/>
              </a:rPr>
              <a:t>冲突</a:t>
            </a:r>
            <a:r>
              <a:rPr kumimoji="1" lang="en-US" altLang="zh-CN" sz="1600">
                <a:latin typeface="Times New Roman" panose="02020603050405020304" pitchFamily="18" charset="0"/>
              </a:rPr>
              <a:t>)</a:t>
            </a:r>
            <a:r>
              <a:rPr kumimoji="1" lang="zh-CN" altLang="en-US" sz="1600">
                <a:latin typeface="Times New Roman" panose="02020603050405020304" pitchFamily="18" charset="0"/>
              </a:rPr>
              <a:t>， 取</a:t>
            </a:r>
            <a:r>
              <a:rPr kumimoji="1" lang="en-US" altLang="zh-CN" sz="1600">
                <a:latin typeface="Times New Roman" panose="02020603050405020304" pitchFamily="18" charset="0"/>
              </a:rPr>
              <a:t>H</a:t>
            </a:r>
            <a:r>
              <a:rPr kumimoji="1" lang="en-US" altLang="zh-CN" sz="1600" baseline="-25000">
                <a:latin typeface="Times New Roman" panose="02020603050405020304" pitchFamily="18" charset="0"/>
              </a:rPr>
              <a:t>1</a:t>
            </a:r>
            <a:r>
              <a:rPr kumimoji="1" lang="en-US" altLang="zh-CN" sz="1600">
                <a:latin typeface="Times New Roman" panose="02020603050405020304" pitchFamily="18" charset="0"/>
              </a:rPr>
              <a:t>=(7+ </a:t>
            </a:r>
            <a:r>
              <a:rPr kumimoji="1" lang="en-US" altLang="zh-CN" sz="1600">
                <a:solidFill>
                  <a:schemeClr val="tx2"/>
                </a:solidFill>
                <a:latin typeface="Times New Roman" panose="02020603050405020304" pitchFamily="18" charset="0"/>
              </a:rPr>
              <a:t>1</a:t>
            </a:r>
            <a:r>
              <a:rPr kumimoji="1" lang="en-US" altLang="zh-CN" sz="1600" baseline="30000">
                <a:solidFill>
                  <a:schemeClr val="tx2"/>
                </a:solidFill>
                <a:latin typeface="Times New Roman" panose="02020603050405020304" pitchFamily="18" charset="0"/>
              </a:rPr>
              <a:t>2</a:t>
            </a:r>
            <a:r>
              <a:rPr kumimoji="1" lang="en-US" altLang="zh-CN" sz="1600">
                <a:latin typeface="Times New Roman" panose="02020603050405020304" pitchFamily="18" charset="0"/>
              </a:rPr>
              <a:t> )%15=8(</a:t>
            </a:r>
            <a:r>
              <a:rPr kumimoji="1" lang="zh-CN" altLang="en-US" sz="1600">
                <a:latin typeface="Times New Roman" panose="02020603050405020304" pitchFamily="18" charset="0"/>
              </a:rPr>
              <a:t>冲突</a:t>
            </a:r>
            <a:r>
              <a:rPr kumimoji="1" lang="en-US" altLang="zh-CN" sz="1600">
                <a:latin typeface="Times New Roman" panose="02020603050405020304" pitchFamily="18" charset="0"/>
              </a:rPr>
              <a:t>)</a:t>
            </a:r>
            <a:r>
              <a:rPr kumimoji="1" lang="zh-CN" altLang="en-US" sz="1600">
                <a:latin typeface="Times New Roman" panose="02020603050405020304" pitchFamily="18" charset="0"/>
              </a:rPr>
              <a:t>，取 </a:t>
            </a:r>
            <a:r>
              <a:rPr kumimoji="1" lang="en-US" altLang="zh-CN" sz="1600">
                <a:latin typeface="Times New Roman" panose="02020603050405020304" pitchFamily="18" charset="0"/>
              </a:rPr>
              <a:t>H</a:t>
            </a:r>
            <a:r>
              <a:rPr kumimoji="1" lang="en-US" altLang="zh-CN" sz="1600" baseline="-25000">
                <a:latin typeface="Times New Roman" panose="02020603050405020304" pitchFamily="18" charset="0"/>
              </a:rPr>
              <a:t>2</a:t>
            </a:r>
            <a:r>
              <a:rPr kumimoji="1" lang="en-US" altLang="zh-CN" sz="1600">
                <a:latin typeface="Times New Roman" panose="02020603050405020304" pitchFamily="18" charset="0"/>
              </a:rPr>
              <a:t>=(7 </a:t>
            </a:r>
            <a:r>
              <a:rPr kumimoji="1" lang="en-US" altLang="zh-CN" sz="1600">
                <a:solidFill>
                  <a:schemeClr val="tx2"/>
                </a:solidFill>
                <a:latin typeface="Times New Roman" panose="02020603050405020304" pitchFamily="18" charset="0"/>
              </a:rPr>
              <a:t>-1</a:t>
            </a:r>
            <a:r>
              <a:rPr kumimoji="1" lang="en-US" altLang="zh-CN" sz="1600" baseline="30000">
                <a:solidFill>
                  <a:schemeClr val="tx2"/>
                </a:solidFill>
                <a:latin typeface="Times New Roman" panose="02020603050405020304" pitchFamily="18" charset="0"/>
              </a:rPr>
              <a:t>2</a:t>
            </a:r>
            <a:r>
              <a:rPr kumimoji="1" lang="en-US" altLang="zh-CN" sz="1600">
                <a:latin typeface="Times New Roman" panose="02020603050405020304" pitchFamily="18" charset="0"/>
              </a:rPr>
              <a:t> )%15=6(</a:t>
            </a:r>
            <a:r>
              <a:rPr kumimoji="1" lang="zh-CN" altLang="en-US" sz="1600">
                <a:latin typeface="Times New Roman" panose="02020603050405020304" pitchFamily="18" charset="0"/>
              </a:rPr>
              <a:t>空</a:t>
            </a:r>
            <a:r>
              <a:rPr kumimoji="1" lang="en-US" altLang="zh-CN" sz="1600">
                <a:latin typeface="Times New Roman" panose="02020603050405020304" pitchFamily="18" charset="0"/>
              </a:rPr>
              <a:t>)</a:t>
            </a:r>
            <a:r>
              <a:rPr kumimoji="1" lang="zh-CN" altLang="en-US" sz="1600">
                <a:latin typeface="Times New Roman" panose="02020603050405020304" pitchFamily="18" charset="0"/>
              </a:rPr>
              <a:t>，故</a:t>
            </a:r>
            <a:r>
              <a:rPr kumimoji="1" lang="en-US" altLang="zh-CN" sz="1600">
                <a:latin typeface="Times New Roman" panose="02020603050405020304" pitchFamily="18" charset="0"/>
              </a:rPr>
              <a:t>07</a:t>
            </a:r>
            <a:r>
              <a:rPr kumimoji="1" lang="zh-CN" altLang="en-US" sz="1600">
                <a:latin typeface="Times New Roman" panose="02020603050405020304" pitchFamily="18" charset="0"/>
              </a:rPr>
              <a:t>存入</a:t>
            </a:r>
            <a:r>
              <a:rPr kumimoji="1" lang="en-US" altLang="zh-CN" sz="1600">
                <a:latin typeface="Times New Roman" panose="02020603050405020304" pitchFamily="18" charset="0"/>
              </a:rPr>
              <a:t>6</a:t>
            </a:r>
            <a:r>
              <a:rPr kumimoji="1" lang="zh-CN" altLang="en-US" sz="1600">
                <a:latin typeface="Times New Roman" panose="02020603050405020304" pitchFamily="18" charset="0"/>
              </a:rPr>
              <a:t>单元。 </a:t>
            </a:r>
            <a:endParaRPr kumimoji="1" lang="zh-CN" altLang="en-US" sz="1600">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pPr>
              <a:defRPr/>
            </a:pPr>
            <a:fld id="{AA052CDD-D891-4873-9FEA-A04950543F3B}"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522024"/>
                                        </p:tgtEl>
                                        <p:attrNameLst>
                                          <p:attrName>style.visibility</p:attrName>
                                        </p:attrNameLst>
                                      </p:cBhvr>
                                      <p:to>
                                        <p:strVal val="visible"/>
                                      </p:to>
                                    </p:set>
                                    <p:anim calcmode="lin" valueType="num">
                                      <p:cBhvr additive="base">
                                        <p:cTn id="7" dur="500" fill="hold"/>
                                        <p:tgtEl>
                                          <p:spTgt spid="4522024"/>
                                        </p:tgtEl>
                                        <p:attrNameLst>
                                          <p:attrName>ppt_x</p:attrName>
                                        </p:attrNameLst>
                                      </p:cBhvr>
                                      <p:tavLst>
                                        <p:tav tm="0">
                                          <p:val>
                                            <p:strVal val="#ppt_x"/>
                                          </p:val>
                                        </p:tav>
                                        <p:tav tm="100000">
                                          <p:val>
                                            <p:strVal val="#ppt_x"/>
                                          </p:val>
                                        </p:tav>
                                      </p:tavLst>
                                    </p:anim>
                                    <p:anim calcmode="lin" valueType="num">
                                      <p:cBhvr additive="base">
                                        <p:cTn id="8" dur="500" fill="hold"/>
                                        <p:tgtEl>
                                          <p:spTgt spid="452202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522025"/>
                                        </p:tgtEl>
                                        <p:attrNameLst>
                                          <p:attrName>style.visibility</p:attrName>
                                        </p:attrNameLst>
                                      </p:cBhvr>
                                      <p:to>
                                        <p:strVal val="visible"/>
                                      </p:to>
                                    </p:set>
                                    <p:anim calcmode="lin" valueType="num">
                                      <p:cBhvr additive="base">
                                        <p:cTn id="13" dur="500" fill="hold"/>
                                        <p:tgtEl>
                                          <p:spTgt spid="4522025"/>
                                        </p:tgtEl>
                                        <p:attrNameLst>
                                          <p:attrName>ppt_x</p:attrName>
                                        </p:attrNameLst>
                                      </p:cBhvr>
                                      <p:tavLst>
                                        <p:tav tm="0">
                                          <p:val>
                                            <p:strVal val="#ppt_x"/>
                                          </p:val>
                                        </p:tav>
                                        <p:tav tm="100000">
                                          <p:val>
                                            <p:strVal val="#ppt_x"/>
                                          </p:val>
                                        </p:tav>
                                      </p:tavLst>
                                    </p:anim>
                                    <p:anim calcmode="lin" valueType="num">
                                      <p:cBhvr additive="base">
                                        <p:cTn id="14" dur="500" fill="hold"/>
                                        <p:tgtEl>
                                          <p:spTgt spid="452202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4522026"/>
                                        </p:tgtEl>
                                        <p:attrNameLst>
                                          <p:attrName>style.visibility</p:attrName>
                                        </p:attrNameLst>
                                      </p:cBhvr>
                                      <p:to>
                                        <p:strVal val="visible"/>
                                      </p:to>
                                    </p:set>
                                    <p:anim calcmode="lin" valueType="num">
                                      <p:cBhvr additive="base">
                                        <p:cTn id="19" dur="500" fill="hold"/>
                                        <p:tgtEl>
                                          <p:spTgt spid="4522026"/>
                                        </p:tgtEl>
                                        <p:attrNameLst>
                                          <p:attrName>ppt_x</p:attrName>
                                        </p:attrNameLst>
                                      </p:cBhvr>
                                      <p:tavLst>
                                        <p:tav tm="0">
                                          <p:val>
                                            <p:strVal val="#ppt_x"/>
                                          </p:val>
                                        </p:tav>
                                        <p:tav tm="100000">
                                          <p:val>
                                            <p:strVal val="#ppt_x"/>
                                          </p:val>
                                        </p:tav>
                                      </p:tavLst>
                                    </p:anim>
                                    <p:anim calcmode="lin" valueType="num">
                                      <p:cBhvr additive="base">
                                        <p:cTn id="20" dur="500" fill="hold"/>
                                        <p:tgtEl>
                                          <p:spTgt spid="452202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4522027"/>
                                        </p:tgtEl>
                                        <p:attrNameLst>
                                          <p:attrName>style.visibility</p:attrName>
                                        </p:attrNameLst>
                                      </p:cBhvr>
                                      <p:to>
                                        <p:strVal val="visible"/>
                                      </p:to>
                                    </p:set>
                                    <p:anim calcmode="lin" valueType="num">
                                      <p:cBhvr additive="base">
                                        <p:cTn id="25" dur="500" fill="hold"/>
                                        <p:tgtEl>
                                          <p:spTgt spid="4522027"/>
                                        </p:tgtEl>
                                        <p:attrNameLst>
                                          <p:attrName>ppt_x</p:attrName>
                                        </p:attrNameLst>
                                      </p:cBhvr>
                                      <p:tavLst>
                                        <p:tav tm="0">
                                          <p:val>
                                            <p:strVal val="#ppt_x"/>
                                          </p:val>
                                        </p:tav>
                                        <p:tav tm="100000">
                                          <p:val>
                                            <p:strVal val="#ppt_x"/>
                                          </p:val>
                                        </p:tav>
                                      </p:tavLst>
                                    </p:anim>
                                    <p:anim calcmode="lin" valueType="num">
                                      <p:cBhvr additive="base">
                                        <p:cTn id="26" dur="500" fill="hold"/>
                                        <p:tgtEl>
                                          <p:spTgt spid="4522027"/>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4522028"/>
                                        </p:tgtEl>
                                        <p:attrNameLst>
                                          <p:attrName>style.visibility</p:attrName>
                                        </p:attrNameLst>
                                      </p:cBhvr>
                                      <p:to>
                                        <p:strVal val="visible"/>
                                      </p:to>
                                    </p:set>
                                    <p:anim calcmode="lin" valueType="num">
                                      <p:cBhvr additive="base">
                                        <p:cTn id="31" dur="500" fill="hold"/>
                                        <p:tgtEl>
                                          <p:spTgt spid="4522028"/>
                                        </p:tgtEl>
                                        <p:attrNameLst>
                                          <p:attrName>ppt_x</p:attrName>
                                        </p:attrNameLst>
                                      </p:cBhvr>
                                      <p:tavLst>
                                        <p:tav tm="0">
                                          <p:val>
                                            <p:strVal val="#ppt_x"/>
                                          </p:val>
                                        </p:tav>
                                        <p:tav tm="100000">
                                          <p:val>
                                            <p:strVal val="#ppt_x"/>
                                          </p:val>
                                        </p:tav>
                                      </p:tavLst>
                                    </p:anim>
                                    <p:anim calcmode="lin" valueType="num">
                                      <p:cBhvr additive="base">
                                        <p:cTn id="32" dur="500" fill="hold"/>
                                        <p:tgtEl>
                                          <p:spTgt spid="4522028"/>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4522029"/>
                                        </p:tgtEl>
                                        <p:attrNameLst>
                                          <p:attrName>style.visibility</p:attrName>
                                        </p:attrNameLst>
                                      </p:cBhvr>
                                      <p:to>
                                        <p:strVal val="visible"/>
                                      </p:to>
                                    </p:set>
                                    <p:anim calcmode="lin" valueType="num">
                                      <p:cBhvr additive="base">
                                        <p:cTn id="37" dur="500" fill="hold"/>
                                        <p:tgtEl>
                                          <p:spTgt spid="4522029"/>
                                        </p:tgtEl>
                                        <p:attrNameLst>
                                          <p:attrName>ppt_x</p:attrName>
                                        </p:attrNameLst>
                                      </p:cBhvr>
                                      <p:tavLst>
                                        <p:tav tm="0">
                                          <p:val>
                                            <p:strVal val="#ppt_x"/>
                                          </p:val>
                                        </p:tav>
                                        <p:tav tm="100000">
                                          <p:val>
                                            <p:strVal val="#ppt_x"/>
                                          </p:val>
                                        </p:tav>
                                      </p:tavLst>
                                    </p:anim>
                                    <p:anim calcmode="lin" valueType="num">
                                      <p:cBhvr additive="base">
                                        <p:cTn id="38" dur="500" fill="hold"/>
                                        <p:tgtEl>
                                          <p:spTgt spid="4522029"/>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9" presetClass="entr" presetSubtype="10" fill="hold" grpId="0" nodeType="clickEffect">
                                  <p:stCondLst>
                                    <p:cond delay="0"/>
                                  </p:stCondLst>
                                  <p:childTnLst>
                                    <p:set>
                                      <p:cBhvr>
                                        <p:cTn id="42" dur="1" fill="hold">
                                          <p:stCondLst>
                                            <p:cond delay="0"/>
                                          </p:stCondLst>
                                        </p:cTn>
                                        <p:tgtEl>
                                          <p:spTgt spid="4522031"/>
                                        </p:tgtEl>
                                        <p:attrNameLst>
                                          <p:attrName>style.visibility</p:attrName>
                                        </p:attrNameLst>
                                      </p:cBhvr>
                                      <p:to>
                                        <p:strVal val="visible"/>
                                      </p:to>
                                    </p:set>
                                    <p:anim calcmode="lin" valueType="num">
                                      <p:cBhvr>
                                        <p:cTn id="43" dur="5000" fill="hold"/>
                                        <p:tgtEl>
                                          <p:spTgt spid="4522031"/>
                                        </p:tgtEl>
                                        <p:attrNameLst>
                                          <p:attrName>ppt_w</p:attrName>
                                        </p:attrNameLst>
                                      </p:cBhvr>
                                      <p:tavLst>
                                        <p:tav tm="0" fmla="#ppt_w*sin(2.5*pi*$)">
                                          <p:val>
                                            <p:fltVal val="0"/>
                                          </p:val>
                                        </p:tav>
                                        <p:tav tm="100000">
                                          <p:val>
                                            <p:fltVal val="1"/>
                                          </p:val>
                                        </p:tav>
                                      </p:tavLst>
                                    </p:anim>
                                    <p:anim calcmode="lin" valueType="num">
                                      <p:cBhvr>
                                        <p:cTn id="44" dur="5000" fill="hold"/>
                                        <p:tgtEl>
                                          <p:spTgt spid="4522031"/>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37" fill="hold" grpId="0" nodeType="clickEffect">
                                  <p:stCondLst>
                                    <p:cond delay="0"/>
                                  </p:stCondLst>
                                  <p:childTnLst>
                                    <p:set>
                                      <p:cBhvr>
                                        <p:cTn id="48" dur="1" fill="hold">
                                          <p:stCondLst>
                                            <p:cond delay="0"/>
                                          </p:stCondLst>
                                        </p:cTn>
                                        <p:tgtEl>
                                          <p:spTgt spid="4522030"/>
                                        </p:tgtEl>
                                        <p:attrNameLst>
                                          <p:attrName>style.visibility</p:attrName>
                                        </p:attrNameLst>
                                      </p:cBhvr>
                                      <p:to>
                                        <p:strVal val="visible"/>
                                      </p:to>
                                    </p:set>
                                    <p:animEffect transition="in" filter="barn(outVertical)">
                                      <p:cBhvr>
                                        <p:cTn id="49" dur="500"/>
                                        <p:tgtEl>
                                          <p:spTgt spid="4522030"/>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1" fill="hold" grpId="0" nodeType="clickEffect">
                                  <p:stCondLst>
                                    <p:cond delay="0"/>
                                  </p:stCondLst>
                                  <p:childTnLst>
                                    <p:set>
                                      <p:cBhvr>
                                        <p:cTn id="53" dur="1" fill="hold">
                                          <p:stCondLst>
                                            <p:cond delay="0"/>
                                          </p:stCondLst>
                                        </p:cTn>
                                        <p:tgtEl>
                                          <p:spTgt spid="4522033"/>
                                        </p:tgtEl>
                                        <p:attrNameLst>
                                          <p:attrName>style.visibility</p:attrName>
                                        </p:attrNameLst>
                                      </p:cBhvr>
                                      <p:to>
                                        <p:strVal val="visible"/>
                                      </p:to>
                                    </p:set>
                                    <p:anim calcmode="lin" valueType="num">
                                      <p:cBhvr additive="base">
                                        <p:cTn id="54" dur="500" fill="hold"/>
                                        <p:tgtEl>
                                          <p:spTgt spid="4522033"/>
                                        </p:tgtEl>
                                        <p:attrNameLst>
                                          <p:attrName>ppt_x</p:attrName>
                                        </p:attrNameLst>
                                      </p:cBhvr>
                                      <p:tavLst>
                                        <p:tav tm="0">
                                          <p:val>
                                            <p:strVal val="#ppt_x"/>
                                          </p:val>
                                        </p:tav>
                                        <p:tav tm="100000">
                                          <p:val>
                                            <p:strVal val="#ppt_x"/>
                                          </p:val>
                                        </p:tav>
                                      </p:tavLst>
                                    </p:anim>
                                    <p:anim calcmode="lin" valueType="num">
                                      <p:cBhvr additive="base">
                                        <p:cTn id="55" dur="500" fill="hold"/>
                                        <p:tgtEl>
                                          <p:spTgt spid="4522033"/>
                                        </p:tgtEl>
                                        <p:attrNameLst>
                                          <p:attrName>ppt_y</p:attrName>
                                        </p:attrNameLst>
                                      </p:cBhvr>
                                      <p:tavLst>
                                        <p:tav tm="0">
                                          <p:val>
                                            <p:strVal val="0-#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1" fill="hold" grpId="0" nodeType="clickEffect">
                                  <p:stCondLst>
                                    <p:cond delay="0"/>
                                  </p:stCondLst>
                                  <p:childTnLst>
                                    <p:set>
                                      <p:cBhvr>
                                        <p:cTn id="59" dur="1" fill="hold">
                                          <p:stCondLst>
                                            <p:cond delay="0"/>
                                          </p:stCondLst>
                                        </p:cTn>
                                        <p:tgtEl>
                                          <p:spTgt spid="4522032"/>
                                        </p:tgtEl>
                                        <p:attrNameLst>
                                          <p:attrName>style.visibility</p:attrName>
                                        </p:attrNameLst>
                                      </p:cBhvr>
                                      <p:to>
                                        <p:strVal val="visible"/>
                                      </p:to>
                                    </p:set>
                                    <p:anim calcmode="lin" valueType="num">
                                      <p:cBhvr additive="base">
                                        <p:cTn id="60" dur="500" fill="hold"/>
                                        <p:tgtEl>
                                          <p:spTgt spid="4522032"/>
                                        </p:tgtEl>
                                        <p:attrNameLst>
                                          <p:attrName>ppt_x</p:attrName>
                                        </p:attrNameLst>
                                      </p:cBhvr>
                                      <p:tavLst>
                                        <p:tav tm="0">
                                          <p:val>
                                            <p:strVal val="#ppt_x"/>
                                          </p:val>
                                        </p:tav>
                                        <p:tav tm="100000">
                                          <p:val>
                                            <p:strVal val="#ppt_x"/>
                                          </p:val>
                                        </p:tav>
                                      </p:tavLst>
                                    </p:anim>
                                    <p:anim calcmode="lin" valueType="num">
                                      <p:cBhvr additive="base">
                                        <p:cTn id="61" dur="500" fill="hold"/>
                                        <p:tgtEl>
                                          <p:spTgt spid="4522032"/>
                                        </p:tgtEl>
                                        <p:attrNameLst>
                                          <p:attrName>ppt_y</p:attrName>
                                        </p:attrNameLst>
                                      </p:cBhvr>
                                      <p:tavLst>
                                        <p:tav tm="0">
                                          <p:val>
                                            <p:strVal val="0-#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9" presetClass="entr" presetSubtype="10" fill="hold" grpId="0" nodeType="clickEffect">
                                  <p:stCondLst>
                                    <p:cond delay="0"/>
                                  </p:stCondLst>
                                  <p:childTnLst>
                                    <p:set>
                                      <p:cBhvr>
                                        <p:cTn id="65" dur="1" fill="hold">
                                          <p:stCondLst>
                                            <p:cond delay="0"/>
                                          </p:stCondLst>
                                        </p:cTn>
                                        <p:tgtEl>
                                          <p:spTgt spid="4522036"/>
                                        </p:tgtEl>
                                        <p:attrNameLst>
                                          <p:attrName>style.visibility</p:attrName>
                                        </p:attrNameLst>
                                      </p:cBhvr>
                                      <p:to>
                                        <p:strVal val="visible"/>
                                      </p:to>
                                    </p:set>
                                    <p:anim calcmode="lin" valueType="num">
                                      <p:cBhvr>
                                        <p:cTn id="66" dur="5000" fill="hold"/>
                                        <p:tgtEl>
                                          <p:spTgt spid="4522036"/>
                                        </p:tgtEl>
                                        <p:attrNameLst>
                                          <p:attrName>ppt_w</p:attrName>
                                        </p:attrNameLst>
                                      </p:cBhvr>
                                      <p:tavLst>
                                        <p:tav tm="0" fmla="#ppt_w*sin(2.5*pi*$)">
                                          <p:val>
                                            <p:fltVal val="0"/>
                                          </p:val>
                                        </p:tav>
                                        <p:tav tm="100000">
                                          <p:val>
                                            <p:fltVal val="1"/>
                                          </p:val>
                                        </p:tav>
                                      </p:tavLst>
                                    </p:anim>
                                    <p:anim calcmode="lin" valueType="num">
                                      <p:cBhvr>
                                        <p:cTn id="67" dur="5000" fill="hold"/>
                                        <p:tgtEl>
                                          <p:spTgt spid="4522036"/>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16" presetClass="entr" presetSubtype="37" fill="hold" grpId="0" nodeType="clickEffect">
                                  <p:stCondLst>
                                    <p:cond delay="0"/>
                                  </p:stCondLst>
                                  <p:childTnLst>
                                    <p:set>
                                      <p:cBhvr>
                                        <p:cTn id="71" dur="1" fill="hold">
                                          <p:stCondLst>
                                            <p:cond delay="0"/>
                                          </p:stCondLst>
                                        </p:cTn>
                                        <p:tgtEl>
                                          <p:spTgt spid="4522034"/>
                                        </p:tgtEl>
                                        <p:attrNameLst>
                                          <p:attrName>style.visibility</p:attrName>
                                        </p:attrNameLst>
                                      </p:cBhvr>
                                      <p:to>
                                        <p:strVal val="visible"/>
                                      </p:to>
                                    </p:set>
                                    <p:animEffect transition="in" filter="barn(outVertical)">
                                      <p:cBhvr>
                                        <p:cTn id="72" dur="500"/>
                                        <p:tgtEl>
                                          <p:spTgt spid="4522034"/>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1" fill="hold" grpId="0" nodeType="clickEffect">
                                  <p:stCondLst>
                                    <p:cond delay="0"/>
                                  </p:stCondLst>
                                  <p:childTnLst>
                                    <p:set>
                                      <p:cBhvr>
                                        <p:cTn id="76" dur="1" fill="hold">
                                          <p:stCondLst>
                                            <p:cond delay="0"/>
                                          </p:stCondLst>
                                        </p:cTn>
                                        <p:tgtEl>
                                          <p:spTgt spid="4522035"/>
                                        </p:tgtEl>
                                        <p:attrNameLst>
                                          <p:attrName>style.visibility</p:attrName>
                                        </p:attrNameLst>
                                      </p:cBhvr>
                                      <p:to>
                                        <p:strVal val="visible"/>
                                      </p:to>
                                    </p:set>
                                    <p:anim calcmode="lin" valueType="num">
                                      <p:cBhvr additive="base">
                                        <p:cTn id="77" dur="500" fill="hold"/>
                                        <p:tgtEl>
                                          <p:spTgt spid="4522035"/>
                                        </p:tgtEl>
                                        <p:attrNameLst>
                                          <p:attrName>ppt_x</p:attrName>
                                        </p:attrNameLst>
                                      </p:cBhvr>
                                      <p:tavLst>
                                        <p:tav tm="0">
                                          <p:val>
                                            <p:strVal val="#ppt_x"/>
                                          </p:val>
                                        </p:tav>
                                        <p:tav tm="100000">
                                          <p:val>
                                            <p:strVal val="#ppt_x"/>
                                          </p:val>
                                        </p:tav>
                                      </p:tavLst>
                                    </p:anim>
                                    <p:anim calcmode="lin" valueType="num">
                                      <p:cBhvr additive="base">
                                        <p:cTn id="78" dur="500" fill="hold"/>
                                        <p:tgtEl>
                                          <p:spTgt spid="4522035"/>
                                        </p:tgtEl>
                                        <p:attrNameLst>
                                          <p:attrName>ppt_y</p:attrName>
                                        </p:attrNameLst>
                                      </p:cBhvr>
                                      <p:tavLst>
                                        <p:tav tm="0">
                                          <p:val>
                                            <p:strVal val="0-#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1" fill="hold" grpId="0" nodeType="clickEffect">
                                  <p:stCondLst>
                                    <p:cond delay="0"/>
                                  </p:stCondLst>
                                  <p:childTnLst>
                                    <p:set>
                                      <p:cBhvr>
                                        <p:cTn id="82" dur="1" fill="hold">
                                          <p:stCondLst>
                                            <p:cond delay="0"/>
                                          </p:stCondLst>
                                        </p:cTn>
                                        <p:tgtEl>
                                          <p:spTgt spid="4522037"/>
                                        </p:tgtEl>
                                        <p:attrNameLst>
                                          <p:attrName>style.visibility</p:attrName>
                                        </p:attrNameLst>
                                      </p:cBhvr>
                                      <p:to>
                                        <p:strVal val="visible"/>
                                      </p:to>
                                    </p:set>
                                    <p:anim calcmode="lin" valueType="num">
                                      <p:cBhvr additive="base">
                                        <p:cTn id="83" dur="500" fill="hold"/>
                                        <p:tgtEl>
                                          <p:spTgt spid="4522037"/>
                                        </p:tgtEl>
                                        <p:attrNameLst>
                                          <p:attrName>ppt_x</p:attrName>
                                        </p:attrNameLst>
                                      </p:cBhvr>
                                      <p:tavLst>
                                        <p:tav tm="0">
                                          <p:val>
                                            <p:strVal val="#ppt_x"/>
                                          </p:val>
                                        </p:tav>
                                        <p:tav tm="100000">
                                          <p:val>
                                            <p:strVal val="#ppt_x"/>
                                          </p:val>
                                        </p:tav>
                                      </p:tavLst>
                                    </p:anim>
                                    <p:anim calcmode="lin" valueType="num">
                                      <p:cBhvr additive="base">
                                        <p:cTn id="84" dur="500" fill="hold"/>
                                        <p:tgtEl>
                                          <p:spTgt spid="4522037"/>
                                        </p:tgtEl>
                                        <p:attrNameLst>
                                          <p:attrName>ppt_y</p:attrName>
                                        </p:attrNameLst>
                                      </p:cBhvr>
                                      <p:tavLst>
                                        <p:tav tm="0">
                                          <p:val>
                                            <p:strVal val="0-#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1" fill="hold" grpId="0" nodeType="clickEffect">
                                  <p:stCondLst>
                                    <p:cond delay="0"/>
                                  </p:stCondLst>
                                  <p:childTnLst>
                                    <p:set>
                                      <p:cBhvr>
                                        <p:cTn id="88" dur="1" fill="hold">
                                          <p:stCondLst>
                                            <p:cond delay="0"/>
                                          </p:stCondLst>
                                        </p:cTn>
                                        <p:tgtEl>
                                          <p:spTgt spid="4522038"/>
                                        </p:tgtEl>
                                        <p:attrNameLst>
                                          <p:attrName>style.visibility</p:attrName>
                                        </p:attrNameLst>
                                      </p:cBhvr>
                                      <p:to>
                                        <p:strVal val="visible"/>
                                      </p:to>
                                    </p:set>
                                    <p:anim calcmode="lin" valueType="num">
                                      <p:cBhvr additive="base">
                                        <p:cTn id="89" dur="500" fill="hold"/>
                                        <p:tgtEl>
                                          <p:spTgt spid="4522038"/>
                                        </p:tgtEl>
                                        <p:attrNameLst>
                                          <p:attrName>ppt_x</p:attrName>
                                        </p:attrNameLst>
                                      </p:cBhvr>
                                      <p:tavLst>
                                        <p:tav tm="0">
                                          <p:val>
                                            <p:strVal val="#ppt_x"/>
                                          </p:val>
                                        </p:tav>
                                        <p:tav tm="100000">
                                          <p:val>
                                            <p:strVal val="#ppt_x"/>
                                          </p:val>
                                        </p:tav>
                                      </p:tavLst>
                                    </p:anim>
                                    <p:anim calcmode="lin" valueType="num">
                                      <p:cBhvr additive="base">
                                        <p:cTn id="90" dur="500" fill="hold"/>
                                        <p:tgtEl>
                                          <p:spTgt spid="452203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87"/>
                                            </p:cond>
                                          </p:stCondLst>
                                          <p:endCondLst>
                                            <p:cond evt="onStopAudio" delay="0">
                                              <p:tgtEl>
                                                <p:sldTgt/>
                                              </p:tgtEl>
                                            </p:cond>
                                          </p:endCondLst>
                                        </p:cTn>
                                        <p:tgtEl>
                                          <p:sndTgt r:embed="rId1" name="cashreg.wav"/>
                                        </p:tgtEl>
                                      </p:cMediaNode>
                                    </p:audio>
                                  </p:subTnLst>
                                </p:cTn>
                              </p:par>
                            </p:childTnLst>
                          </p:cTn>
                        </p:par>
                      </p:childTnLst>
                    </p:cTn>
                  </p:par>
                  <p:par>
                    <p:cTn id="91" fill="hold">
                      <p:stCondLst>
                        <p:cond delay="indefinite"/>
                      </p:stCondLst>
                      <p:childTnLst>
                        <p:par>
                          <p:cTn id="92" fill="hold">
                            <p:stCondLst>
                              <p:cond delay="0"/>
                            </p:stCondLst>
                            <p:childTnLst>
                              <p:par>
                                <p:cTn id="93" presetID="16" presetClass="entr" presetSubtype="37" fill="hold" grpId="0" nodeType="clickEffect">
                                  <p:stCondLst>
                                    <p:cond delay="0"/>
                                  </p:stCondLst>
                                  <p:childTnLst>
                                    <p:set>
                                      <p:cBhvr>
                                        <p:cTn id="94" dur="1" fill="hold">
                                          <p:stCondLst>
                                            <p:cond delay="0"/>
                                          </p:stCondLst>
                                        </p:cTn>
                                        <p:tgtEl>
                                          <p:spTgt spid="4522039"/>
                                        </p:tgtEl>
                                        <p:attrNameLst>
                                          <p:attrName>style.visibility</p:attrName>
                                        </p:attrNameLst>
                                      </p:cBhvr>
                                      <p:to>
                                        <p:strVal val="visible"/>
                                      </p:to>
                                    </p:set>
                                    <p:animEffect transition="in" filter="barn(outVertical)">
                                      <p:cBhvr>
                                        <p:cTn id="95" dur="500"/>
                                        <p:tgtEl>
                                          <p:spTgt spid="4522039"/>
                                        </p:tgtEl>
                                      </p:cBhvr>
                                    </p:animEffect>
                                  </p:childTnLst>
                                </p:cTn>
                              </p:par>
                            </p:childTnLst>
                          </p:cTn>
                        </p:par>
                      </p:childTnLst>
                    </p:cTn>
                  </p:par>
                  <p:par>
                    <p:cTn id="96" fill="hold">
                      <p:stCondLst>
                        <p:cond delay="indefinite"/>
                      </p:stCondLst>
                      <p:childTnLst>
                        <p:par>
                          <p:cTn id="97" fill="hold">
                            <p:stCondLst>
                              <p:cond delay="0"/>
                            </p:stCondLst>
                            <p:childTnLst>
                              <p:par>
                                <p:cTn id="98" presetID="12" presetClass="entr" presetSubtype="1" fill="hold" nodeType="clickEffect">
                                  <p:stCondLst>
                                    <p:cond delay="0"/>
                                  </p:stCondLst>
                                  <p:childTnLst>
                                    <p:set>
                                      <p:cBhvr>
                                        <p:cTn id="99" dur="1" fill="hold">
                                          <p:stCondLst>
                                            <p:cond delay="0"/>
                                          </p:stCondLst>
                                        </p:cTn>
                                        <p:tgtEl>
                                          <p:spTgt spid="4522041"/>
                                        </p:tgtEl>
                                        <p:attrNameLst>
                                          <p:attrName>style.visibility</p:attrName>
                                        </p:attrNameLst>
                                      </p:cBhvr>
                                      <p:to>
                                        <p:strVal val="visible"/>
                                      </p:to>
                                    </p:set>
                                    <p:animEffect transition="in" filter="slide(fromTop)">
                                      <p:cBhvr>
                                        <p:cTn id="100" dur="500"/>
                                        <p:tgtEl>
                                          <p:spTgt spid="4522041"/>
                                        </p:tgtEl>
                                      </p:cBhvr>
                                    </p:animEffect>
                                  </p:childTnLst>
                                  <p:subTnLst>
                                    <p:audio>
                                      <p:cMediaNode>
                                        <p:cTn display="0" masterRel="sameClick">
                                          <p:stCondLst>
                                            <p:cond evt="begin" delay="0">
                                              <p:tn val="98"/>
                                            </p:cond>
                                          </p:stCondLst>
                                          <p:endCondLst>
                                            <p:cond evt="onStopAudio" delay="0">
                                              <p:tgtEl>
                                                <p:sldTgt/>
                                              </p:tgtEl>
                                            </p:cond>
                                          </p:endCondLst>
                                        </p:cTn>
                                        <p:tgtEl>
                                          <p:sndTgt r:embed="rId1" name="cashreg.wav"/>
                                        </p:tgtEl>
                                      </p:cMediaNode>
                                    </p:audio>
                                  </p:sub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4522040"/>
                                        </p:tgtEl>
                                        <p:attrNameLst>
                                          <p:attrName>style.visibility</p:attrName>
                                        </p:attrNameLst>
                                      </p:cBhvr>
                                      <p:to>
                                        <p:strVal val="visible"/>
                                      </p:to>
                                    </p:set>
                                    <p:animEffect transition="in" filter="dissolve">
                                      <p:cBhvr>
                                        <p:cTn id="105" dur="500"/>
                                        <p:tgtEl>
                                          <p:spTgt spid="4522040"/>
                                        </p:tgtEl>
                                      </p:cBhvr>
                                    </p:animEffect>
                                  </p:childTnLst>
                                </p:cTn>
                              </p:par>
                            </p:childTnLst>
                          </p:cTn>
                        </p:par>
                      </p:childTnLst>
                    </p:cTn>
                  </p:par>
                  <p:par>
                    <p:cTn id="106" fill="hold">
                      <p:stCondLst>
                        <p:cond delay="indefinite"/>
                      </p:stCondLst>
                      <p:childTnLst>
                        <p:par>
                          <p:cTn id="107" fill="hold">
                            <p:stCondLst>
                              <p:cond delay="0"/>
                            </p:stCondLst>
                            <p:childTnLst>
                              <p:par>
                                <p:cTn id="108" presetID="12" presetClass="entr" presetSubtype="8" fill="hold" grpId="0" nodeType="clickEffect">
                                  <p:stCondLst>
                                    <p:cond delay="0"/>
                                  </p:stCondLst>
                                  <p:childTnLst>
                                    <p:set>
                                      <p:cBhvr>
                                        <p:cTn id="109" dur="1" fill="hold">
                                          <p:stCondLst>
                                            <p:cond delay="0"/>
                                          </p:stCondLst>
                                        </p:cTn>
                                        <p:tgtEl>
                                          <p:spTgt spid="4522075"/>
                                        </p:tgtEl>
                                        <p:attrNameLst>
                                          <p:attrName>style.visibility</p:attrName>
                                        </p:attrNameLst>
                                      </p:cBhvr>
                                      <p:to>
                                        <p:strVal val="visible"/>
                                      </p:to>
                                    </p:set>
                                    <p:animEffect transition="in" filter="slide(fromLeft)">
                                      <p:cBhvr>
                                        <p:cTn id="110" dur="500"/>
                                        <p:tgtEl>
                                          <p:spTgt spid="4522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2024" grpId="0" animBg="1" autoUpdateAnimBg="0"/>
      <p:bldP spid="4522025" grpId="0" animBg="1" autoUpdateAnimBg="0"/>
      <p:bldP spid="4522026" grpId="0" animBg="1" autoUpdateAnimBg="0"/>
      <p:bldP spid="4522027" grpId="0" animBg="1" autoUpdateAnimBg="0"/>
      <p:bldP spid="4522028" grpId="0" animBg="1" autoUpdateAnimBg="0"/>
      <p:bldP spid="4522029" grpId="0" animBg="1" autoUpdateAnimBg="0"/>
      <p:bldP spid="4522030" grpId="0" autoUpdateAnimBg="0"/>
      <p:bldP spid="4522031" grpId="0" animBg="1"/>
      <p:bldP spid="4522032" grpId="0" animBg="1" autoUpdateAnimBg="0"/>
      <p:bldP spid="4522033" grpId="0" animBg="1" autoUpdateAnimBg="0"/>
      <p:bldP spid="4522034" grpId="0" autoUpdateAnimBg="0"/>
      <p:bldP spid="4522035" grpId="0" animBg="1" autoUpdateAnimBg="0"/>
      <p:bldP spid="4522036" grpId="0" animBg="1"/>
      <p:bldP spid="4522037" grpId="0" animBg="1" autoUpdateAnimBg="0"/>
      <p:bldP spid="4522038" grpId="0" animBg="1" autoUpdateAnimBg="0"/>
      <p:bldP spid="4522039" grpId="0" autoUpdateAnimBg="0"/>
      <p:bldP spid="4522040" grpId="0" autoUpdateAnimBg="0"/>
      <p:bldP spid="4522075" grpId="0" autoUpdateAnimBg="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3" name="Rectangle 2"/>
          <p:cNvSpPr>
            <a:spLocks noGrp="1"/>
          </p:cNvSpPr>
          <p:nvPr>
            <p:ph type="title"/>
          </p:nvPr>
        </p:nvSpPr>
        <p:spPr/>
        <p:txBody>
          <a:bodyPr/>
          <a:lstStyle/>
          <a:p>
            <a:pPr eaLnBrk="1" hangingPunct="1"/>
            <a:r>
              <a:rPr lang="zh-CN" altLang="en-US" smtClean="0"/>
              <a:t>链地址法</a:t>
            </a:r>
            <a:endParaRPr lang="zh-CN" altLang="en-US" smtClean="0"/>
          </a:p>
        </p:txBody>
      </p:sp>
      <p:sp>
        <p:nvSpPr>
          <p:cNvPr id="340994" name="Rectangle 3"/>
          <p:cNvSpPr>
            <a:spLocks noGrp="1"/>
          </p:cNvSpPr>
          <p:nvPr>
            <p:ph type="body" idx="1"/>
          </p:nvPr>
        </p:nvSpPr>
        <p:spPr>
          <a:xfrm>
            <a:off x="457200" y="1196975"/>
            <a:ext cx="8229600" cy="4929188"/>
          </a:xfrm>
        </p:spPr>
        <p:txBody>
          <a:bodyPr/>
          <a:lstStyle/>
          <a:p>
            <a:pPr algn="just" eaLnBrk="1" hangingPunct="1"/>
            <a:r>
              <a:rPr lang="zh-CN" altLang="en-US" sz="1800" smtClean="0"/>
              <a:t>发生冲突时，将各冲突记录链在一起，即同义词的记录存于同一链表。</a:t>
            </a:r>
            <a:endParaRPr lang="zh-CN" altLang="en-US" sz="1800" smtClean="0"/>
          </a:p>
          <a:p>
            <a:pPr algn="just" eaLnBrk="1" hangingPunct="1"/>
            <a:r>
              <a:rPr lang="zh-CN" altLang="en-US" sz="1800" smtClean="0"/>
              <a:t>设</a:t>
            </a:r>
            <a:r>
              <a:rPr lang="en-US" altLang="zh-CN" sz="1800" smtClean="0"/>
              <a:t>H(key)</a:t>
            </a:r>
            <a:r>
              <a:rPr lang="zh-CN" altLang="en-US" sz="1800" smtClean="0"/>
              <a:t>取值范围（值域）为</a:t>
            </a:r>
            <a:r>
              <a:rPr lang="en-US" altLang="zh-CN" sz="1800" smtClean="0"/>
              <a:t>[0</a:t>
            </a:r>
            <a:r>
              <a:rPr lang="zh-CN" altLang="en-US" sz="1800" smtClean="0"/>
              <a:t>，</a:t>
            </a:r>
            <a:r>
              <a:rPr lang="en-US" altLang="zh-CN" sz="1800" smtClean="0"/>
              <a:t>m-l]</a:t>
            </a:r>
            <a:r>
              <a:rPr lang="zh-CN" altLang="en-US" sz="1800" smtClean="0"/>
              <a:t>，建立头指针向量</a:t>
            </a:r>
            <a:r>
              <a:rPr lang="en-US" altLang="zh-CN" sz="1800" smtClean="0"/>
              <a:t>HP[m]</a:t>
            </a:r>
            <a:r>
              <a:rPr lang="zh-CN" altLang="en-US" sz="1800" smtClean="0"/>
              <a:t>，</a:t>
            </a:r>
            <a:r>
              <a:rPr lang="en-US" altLang="zh-CN" sz="1800" smtClean="0"/>
              <a:t>HP[i]</a:t>
            </a:r>
            <a:r>
              <a:rPr lang="zh-CN" altLang="en-US" sz="1800" smtClean="0"/>
              <a:t>（</a:t>
            </a:r>
            <a:r>
              <a:rPr lang="en-US" altLang="zh-CN" sz="1800" smtClean="0"/>
              <a:t>0≤i≤m-l</a:t>
            </a:r>
            <a:r>
              <a:rPr lang="zh-CN" altLang="en-US" sz="1800" smtClean="0"/>
              <a:t>）初值为空。凡</a:t>
            </a:r>
            <a:r>
              <a:rPr lang="en-US" altLang="zh-CN" sz="1800" smtClean="0"/>
              <a:t>H(key)=i</a:t>
            </a:r>
            <a:r>
              <a:rPr lang="zh-CN" altLang="en-US" sz="1800" smtClean="0"/>
              <a:t>的记录都链入头指针为</a:t>
            </a:r>
            <a:r>
              <a:rPr lang="en-US" altLang="zh-CN" sz="1800" smtClean="0"/>
              <a:t>HP[i]</a:t>
            </a:r>
            <a:r>
              <a:rPr lang="zh-CN" altLang="en-US" sz="1800" smtClean="0"/>
              <a:t>的链表。</a:t>
            </a:r>
            <a:endParaRPr lang="zh-CN" altLang="en-US" sz="1800" b="1" smtClean="0"/>
          </a:p>
          <a:p>
            <a:pPr eaLnBrk="1" hangingPunct="1"/>
            <a:r>
              <a:rPr lang="zh-CN" altLang="en-US" sz="1800" b="1" smtClean="0"/>
              <a:t>例</a:t>
            </a:r>
            <a:r>
              <a:rPr lang="en-US" altLang="zh-CN" sz="1800" b="1" smtClean="0"/>
              <a:t>10</a:t>
            </a:r>
            <a:r>
              <a:rPr lang="en-US" altLang="zh-CN" sz="1800" smtClean="0"/>
              <a:t>    </a:t>
            </a:r>
            <a:r>
              <a:rPr lang="zh-CN" altLang="en-US" sz="1800" smtClean="0"/>
              <a:t>设</a:t>
            </a:r>
            <a:r>
              <a:rPr lang="en-US" altLang="zh-CN" sz="1800" smtClean="0"/>
              <a:t>H(key)=key%13</a:t>
            </a:r>
            <a:r>
              <a:rPr lang="zh-CN" altLang="en-US" sz="1800" smtClean="0"/>
              <a:t>，</a:t>
            </a:r>
            <a:endParaRPr lang="zh-CN" altLang="en-US" sz="1800" smtClean="0"/>
          </a:p>
          <a:p>
            <a:pPr eaLnBrk="1" hangingPunct="1"/>
            <a:r>
              <a:rPr lang="zh-CN" altLang="en-US" sz="1800" smtClean="0"/>
              <a:t>    其值域为</a:t>
            </a:r>
            <a:r>
              <a:rPr lang="en-US" altLang="zh-CN" sz="1800" smtClean="0"/>
              <a:t>[0,12], </a:t>
            </a:r>
            <a:r>
              <a:rPr lang="zh-CN" altLang="en-US" sz="1800" smtClean="0"/>
              <a:t>建立指针向量</a:t>
            </a:r>
            <a:endParaRPr lang="zh-CN" altLang="en-US" sz="1800" smtClean="0"/>
          </a:p>
          <a:p>
            <a:pPr eaLnBrk="1" hangingPunct="1"/>
            <a:r>
              <a:rPr lang="zh-CN" altLang="en-US" sz="1800" smtClean="0"/>
              <a:t>    </a:t>
            </a:r>
            <a:r>
              <a:rPr lang="en-US" altLang="zh-CN" sz="1800" smtClean="0"/>
              <a:t>HP[l2]</a:t>
            </a:r>
            <a:r>
              <a:rPr lang="zh-CN" altLang="en-US" sz="1800" smtClean="0"/>
              <a:t>。    对例</a:t>
            </a:r>
            <a:r>
              <a:rPr lang="en-US" altLang="zh-CN" sz="1800" smtClean="0"/>
              <a:t>9</a:t>
            </a:r>
            <a:r>
              <a:rPr lang="zh-CN" altLang="en-US" sz="1800" smtClean="0"/>
              <a:t>中：</a:t>
            </a:r>
            <a:endParaRPr lang="zh-CN" altLang="en-US" sz="1800" smtClean="0"/>
          </a:p>
          <a:p>
            <a:pPr eaLnBrk="1" hangingPunct="1"/>
            <a:r>
              <a:rPr lang="zh-CN" altLang="en-US" sz="1800" b="1" smtClean="0">
                <a:solidFill>
                  <a:schemeClr val="tx2"/>
                </a:solidFill>
              </a:rPr>
              <a:t>    </a:t>
            </a:r>
            <a:r>
              <a:rPr lang="en-US" altLang="zh-CN" sz="1800" b="1" smtClean="0">
                <a:solidFill>
                  <a:schemeClr val="tx2"/>
                </a:solidFill>
              </a:rPr>
              <a:t>k={ 23</a:t>
            </a:r>
            <a:r>
              <a:rPr lang="zh-CN" altLang="en-US" sz="1800" b="1" smtClean="0">
                <a:solidFill>
                  <a:schemeClr val="tx2"/>
                </a:solidFill>
              </a:rPr>
              <a:t>，</a:t>
            </a:r>
            <a:r>
              <a:rPr lang="en-US" altLang="zh-CN" sz="1800" b="1" smtClean="0">
                <a:solidFill>
                  <a:schemeClr val="tx2"/>
                </a:solidFill>
              </a:rPr>
              <a:t>34</a:t>
            </a:r>
            <a:r>
              <a:rPr lang="zh-CN" altLang="en-US" sz="1800" b="1" smtClean="0">
                <a:solidFill>
                  <a:schemeClr val="tx2"/>
                </a:solidFill>
              </a:rPr>
              <a:t>，</a:t>
            </a:r>
            <a:r>
              <a:rPr lang="en-US" altLang="zh-CN" sz="1800" b="1" smtClean="0">
                <a:solidFill>
                  <a:schemeClr val="tx2"/>
                </a:solidFill>
              </a:rPr>
              <a:t>14</a:t>
            </a:r>
            <a:r>
              <a:rPr lang="zh-CN" altLang="en-US" sz="1800" b="1" smtClean="0">
                <a:solidFill>
                  <a:schemeClr val="tx2"/>
                </a:solidFill>
              </a:rPr>
              <a:t>，</a:t>
            </a:r>
            <a:r>
              <a:rPr lang="en-US" altLang="zh-CN" sz="1800" b="1" smtClean="0">
                <a:solidFill>
                  <a:schemeClr val="tx2"/>
                </a:solidFill>
              </a:rPr>
              <a:t>38</a:t>
            </a:r>
            <a:r>
              <a:rPr lang="zh-CN" altLang="en-US" sz="1800" b="1" smtClean="0">
                <a:solidFill>
                  <a:schemeClr val="tx2"/>
                </a:solidFill>
              </a:rPr>
              <a:t>，</a:t>
            </a:r>
            <a:r>
              <a:rPr lang="en-US" altLang="zh-CN" sz="1800" b="1" smtClean="0">
                <a:solidFill>
                  <a:schemeClr val="tx2"/>
                </a:solidFill>
              </a:rPr>
              <a:t>46</a:t>
            </a:r>
            <a:r>
              <a:rPr lang="zh-CN" altLang="en-US" sz="1800" b="1" smtClean="0">
                <a:solidFill>
                  <a:schemeClr val="tx2"/>
                </a:solidFill>
              </a:rPr>
              <a:t>，</a:t>
            </a:r>
            <a:endParaRPr lang="zh-CN" altLang="en-US" sz="1800" b="1" smtClean="0">
              <a:solidFill>
                <a:schemeClr val="tx2"/>
              </a:solidFill>
            </a:endParaRPr>
          </a:p>
          <a:p>
            <a:pPr eaLnBrk="1" hangingPunct="1"/>
            <a:r>
              <a:rPr lang="zh-CN" altLang="en-US" sz="1800" b="1" smtClean="0">
                <a:solidFill>
                  <a:schemeClr val="tx2"/>
                </a:solidFill>
              </a:rPr>
              <a:t>    </a:t>
            </a:r>
            <a:r>
              <a:rPr lang="en-US" altLang="zh-CN" sz="1800" b="1" smtClean="0">
                <a:solidFill>
                  <a:schemeClr val="tx2"/>
                </a:solidFill>
              </a:rPr>
              <a:t>16</a:t>
            </a:r>
            <a:r>
              <a:rPr lang="zh-CN" altLang="en-US" sz="1800" b="1" smtClean="0">
                <a:solidFill>
                  <a:schemeClr val="tx2"/>
                </a:solidFill>
              </a:rPr>
              <a:t>，</a:t>
            </a:r>
            <a:r>
              <a:rPr lang="en-US" altLang="zh-CN" sz="1800" b="1" smtClean="0">
                <a:solidFill>
                  <a:schemeClr val="tx2"/>
                </a:solidFill>
              </a:rPr>
              <a:t>68</a:t>
            </a:r>
            <a:r>
              <a:rPr lang="zh-CN" altLang="en-US" sz="1800" b="1" smtClean="0">
                <a:solidFill>
                  <a:schemeClr val="tx2"/>
                </a:solidFill>
              </a:rPr>
              <a:t>，</a:t>
            </a:r>
            <a:r>
              <a:rPr lang="en-US" altLang="zh-CN" sz="1800" b="1" smtClean="0">
                <a:solidFill>
                  <a:schemeClr val="tx2"/>
                </a:solidFill>
              </a:rPr>
              <a:t>15</a:t>
            </a:r>
            <a:r>
              <a:rPr lang="zh-CN" altLang="en-US" sz="1800" b="1" smtClean="0">
                <a:solidFill>
                  <a:schemeClr val="tx2"/>
                </a:solidFill>
              </a:rPr>
              <a:t>，</a:t>
            </a:r>
            <a:r>
              <a:rPr lang="en-US" altLang="zh-CN" sz="1800" b="1" smtClean="0">
                <a:solidFill>
                  <a:schemeClr val="tx2"/>
                </a:solidFill>
              </a:rPr>
              <a:t>07</a:t>
            </a:r>
            <a:r>
              <a:rPr lang="zh-CN" altLang="en-US" sz="1800" b="1" smtClean="0">
                <a:solidFill>
                  <a:schemeClr val="tx2"/>
                </a:solidFill>
              </a:rPr>
              <a:t>，</a:t>
            </a:r>
            <a:r>
              <a:rPr lang="en-US" altLang="zh-CN" sz="1800" b="1" smtClean="0">
                <a:solidFill>
                  <a:schemeClr val="tx2"/>
                </a:solidFill>
              </a:rPr>
              <a:t>31</a:t>
            </a:r>
            <a:r>
              <a:rPr lang="zh-CN" altLang="en-US" sz="1800" b="1" smtClean="0">
                <a:solidFill>
                  <a:schemeClr val="tx2"/>
                </a:solidFill>
              </a:rPr>
              <a:t>，</a:t>
            </a:r>
            <a:r>
              <a:rPr lang="en-US" altLang="zh-CN" sz="1800" b="1" smtClean="0">
                <a:solidFill>
                  <a:schemeClr val="tx2"/>
                </a:solidFill>
              </a:rPr>
              <a:t>26 }</a:t>
            </a:r>
            <a:endParaRPr lang="en-US" altLang="zh-CN" sz="1800" smtClean="0"/>
          </a:p>
          <a:p>
            <a:pPr eaLnBrk="1" hangingPunct="1"/>
            <a:r>
              <a:rPr lang="en-US" altLang="zh-CN" sz="1800" smtClean="0"/>
              <a:t>    </a:t>
            </a:r>
            <a:r>
              <a:rPr lang="zh-CN" altLang="en-US" sz="1800" smtClean="0"/>
              <a:t>依次取其中各值，用链地址法</a:t>
            </a:r>
            <a:endParaRPr lang="zh-CN" altLang="en-US" sz="1800" smtClean="0"/>
          </a:p>
          <a:p>
            <a:pPr eaLnBrk="1" hangingPunct="1"/>
            <a:r>
              <a:rPr lang="zh-CN" altLang="en-US" sz="1800" smtClean="0"/>
              <a:t>  解决冲突时的</a:t>
            </a:r>
            <a:r>
              <a:rPr lang="en-US" altLang="zh-CN" sz="1800" smtClean="0"/>
              <a:t>Hash</a:t>
            </a:r>
            <a:r>
              <a:rPr lang="zh-CN" altLang="en-US" sz="1800" smtClean="0"/>
              <a:t>表如</a:t>
            </a:r>
            <a:r>
              <a:rPr lang="zh-CN" altLang="en-US" sz="1800" b="1" smtClean="0"/>
              <a:t>图</a:t>
            </a:r>
            <a:r>
              <a:rPr lang="zh-CN" altLang="en-US" sz="1800" smtClean="0"/>
              <a:t>： </a:t>
            </a:r>
            <a:endParaRPr lang="zh-CN" altLang="en-US" sz="1800" smtClean="0"/>
          </a:p>
          <a:p>
            <a:pPr eaLnBrk="1" hangingPunct="1"/>
            <a:endParaRPr lang="en-US" altLang="zh-CN" sz="1800" smtClean="0"/>
          </a:p>
        </p:txBody>
      </p:sp>
      <p:graphicFrame>
        <p:nvGraphicFramePr>
          <p:cNvPr id="4523012" name="Group 4"/>
          <p:cNvGraphicFramePr>
            <a:graphicFrameLocks noGrp="1"/>
          </p:cNvGraphicFramePr>
          <p:nvPr/>
        </p:nvGraphicFramePr>
        <p:xfrm>
          <a:off x="5181600" y="2463800"/>
          <a:ext cx="685800" cy="4037013"/>
        </p:xfrm>
        <a:graphic>
          <a:graphicData uri="http://schemas.openxmlformats.org/drawingml/2006/table">
            <a:tbl>
              <a:tblPr/>
              <a:tblGrid>
                <a:gridCol w="685800"/>
              </a:tblGrid>
              <a:tr h="27781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276225">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27781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276225">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27781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27781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276225">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27781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37941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276225">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27781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276225">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r>
              <a:tr h="27781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r>
            </a:tbl>
          </a:graphicData>
        </a:graphic>
      </p:graphicFrame>
      <p:sp>
        <p:nvSpPr>
          <p:cNvPr id="4523042" name="Text Box 34"/>
          <p:cNvSpPr txBox="1">
            <a:spLocks noChangeArrowheads="1"/>
          </p:cNvSpPr>
          <p:nvPr/>
        </p:nvSpPr>
        <p:spPr bwMode="auto">
          <a:xfrm>
            <a:off x="4419600" y="2133600"/>
            <a:ext cx="1524000" cy="4414838"/>
          </a:xfrm>
          <a:prstGeom prst="rect">
            <a:avLst/>
          </a:prstGeom>
          <a:noFill/>
          <a:ln w="9525">
            <a:noFill/>
            <a:miter lim="800000"/>
          </a:ln>
        </p:spPr>
        <p:txBody>
          <a:bodyPr>
            <a:spAutoFit/>
          </a:bodyPr>
          <a:lstStyle/>
          <a:p>
            <a:pPr>
              <a:lnSpc>
                <a:spcPct val="80000"/>
              </a:lnSpc>
              <a:spcBef>
                <a:spcPct val="50000"/>
              </a:spcBef>
            </a:pPr>
            <a:r>
              <a:rPr kumimoji="1" lang="en-US" altLang="zh-CN" sz="1600">
                <a:latin typeface="宋体" panose="02010600030101010101" pitchFamily="2" charset="-122"/>
              </a:rPr>
              <a:t>H(key)   HP</a:t>
            </a:r>
            <a:endParaRPr kumimoji="1" lang="en-US" altLang="zh-CN" sz="1600">
              <a:latin typeface="宋体" panose="02010600030101010101" pitchFamily="2" charset="-122"/>
            </a:endParaRPr>
          </a:p>
          <a:p>
            <a:pPr>
              <a:lnSpc>
                <a:spcPct val="80000"/>
              </a:lnSpc>
              <a:spcBef>
                <a:spcPct val="50000"/>
              </a:spcBef>
            </a:pPr>
            <a:r>
              <a:rPr kumimoji="1" lang="en-US" altLang="zh-CN" sz="1600">
                <a:latin typeface="宋体" panose="02010600030101010101" pitchFamily="2" charset="-122"/>
              </a:rPr>
              <a:t>  0</a:t>
            </a:r>
            <a:endParaRPr kumimoji="1" lang="en-US" altLang="zh-CN" sz="1600">
              <a:latin typeface="宋体" panose="02010600030101010101" pitchFamily="2" charset="-122"/>
            </a:endParaRPr>
          </a:p>
          <a:p>
            <a:pPr>
              <a:lnSpc>
                <a:spcPct val="80000"/>
              </a:lnSpc>
              <a:spcBef>
                <a:spcPct val="50000"/>
              </a:spcBef>
            </a:pPr>
            <a:r>
              <a:rPr kumimoji="1" lang="en-US" altLang="zh-CN" sz="1600">
                <a:latin typeface="宋体" panose="02010600030101010101" pitchFamily="2" charset="-122"/>
              </a:rPr>
              <a:t>  1</a:t>
            </a:r>
            <a:endParaRPr kumimoji="1" lang="en-US" altLang="zh-CN" sz="1600">
              <a:latin typeface="宋体" panose="02010600030101010101" pitchFamily="2" charset="-122"/>
            </a:endParaRPr>
          </a:p>
          <a:p>
            <a:pPr>
              <a:lnSpc>
                <a:spcPct val="80000"/>
              </a:lnSpc>
              <a:spcBef>
                <a:spcPct val="50000"/>
              </a:spcBef>
            </a:pPr>
            <a:r>
              <a:rPr kumimoji="1" lang="en-US" altLang="zh-CN" sz="1600">
                <a:latin typeface="宋体" panose="02010600030101010101" pitchFamily="2" charset="-122"/>
              </a:rPr>
              <a:t>  2</a:t>
            </a:r>
            <a:endParaRPr kumimoji="1" lang="en-US" altLang="zh-CN" sz="1600">
              <a:latin typeface="宋体" panose="02010600030101010101" pitchFamily="2" charset="-122"/>
            </a:endParaRPr>
          </a:p>
          <a:p>
            <a:pPr>
              <a:lnSpc>
                <a:spcPct val="80000"/>
              </a:lnSpc>
              <a:spcBef>
                <a:spcPct val="50000"/>
              </a:spcBef>
            </a:pPr>
            <a:r>
              <a:rPr kumimoji="1" lang="en-US" altLang="zh-CN" sz="1600">
                <a:latin typeface="宋体" panose="02010600030101010101" pitchFamily="2" charset="-122"/>
              </a:rPr>
              <a:t>  3</a:t>
            </a:r>
            <a:endParaRPr kumimoji="1" lang="en-US" altLang="zh-CN" sz="1600">
              <a:latin typeface="宋体" panose="02010600030101010101" pitchFamily="2" charset="-122"/>
            </a:endParaRPr>
          </a:p>
          <a:p>
            <a:pPr>
              <a:lnSpc>
                <a:spcPct val="80000"/>
              </a:lnSpc>
              <a:spcBef>
                <a:spcPct val="50000"/>
              </a:spcBef>
            </a:pPr>
            <a:r>
              <a:rPr kumimoji="1" lang="en-US" altLang="zh-CN" sz="1600">
                <a:latin typeface="宋体" panose="02010600030101010101" pitchFamily="2" charset="-122"/>
              </a:rPr>
              <a:t>  4</a:t>
            </a:r>
            <a:endParaRPr kumimoji="1" lang="en-US" altLang="zh-CN" sz="1600">
              <a:latin typeface="宋体" panose="02010600030101010101" pitchFamily="2" charset="-122"/>
            </a:endParaRPr>
          </a:p>
          <a:p>
            <a:pPr>
              <a:lnSpc>
                <a:spcPct val="80000"/>
              </a:lnSpc>
              <a:spcBef>
                <a:spcPct val="50000"/>
              </a:spcBef>
            </a:pPr>
            <a:r>
              <a:rPr kumimoji="1" lang="en-US" altLang="zh-CN" sz="1600">
                <a:latin typeface="宋体" panose="02010600030101010101" pitchFamily="2" charset="-122"/>
              </a:rPr>
              <a:t>  5</a:t>
            </a:r>
            <a:endParaRPr kumimoji="1" lang="en-US" altLang="zh-CN" sz="1600">
              <a:latin typeface="宋体" panose="02010600030101010101" pitchFamily="2" charset="-122"/>
            </a:endParaRPr>
          </a:p>
          <a:p>
            <a:pPr>
              <a:lnSpc>
                <a:spcPct val="80000"/>
              </a:lnSpc>
              <a:spcBef>
                <a:spcPct val="50000"/>
              </a:spcBef>
            </a:pPr>
            <a:r>
              <a:rPr kumimoji="1" lang="en-US" altLang="zh-CN" sz="1600">
                <a:latin typeface="宋体" panose="02010600030101010101" pitchFamily="2" charset="-122"/>
              </a:rPr>
              <a:t>  6</a:t>
            </a:r>
            <a:endParaRPr kumimoji="1" lang="en-US" altLang="zh-CN" sz="1600">
              <a:latin typeface="宋体" panose="02010600030101010101" pitchFamily="2" charset="-122"/>
            </a:endParaRPr>
          </a:p>
          <a:p>
            <a:pPr>
              <a:lnSpc>
                <a:spcPct val="80000"/>
              </a:lnSpc>
              <a:spcBef>
                <a:spcPct val="50000"/>
              </a:spcBef>
            </a:pPr>
            <a:r>
              <a:rPr kumimoji="1" lang="en-US" altLang="zh-CN" sz="1600">
                <a:latin typeface="宋体" panose="02010600030101010101" pitchFamily="2" charset="-122"/>
              </a:rPr>
              <a:t>  7</a:t>
            </a:r>
            <a:endParaRPr kumimoji="1" lang="en-US" altLang="zh-CN" sz="1600">
              <a:latin typeface="宋体" panose="02010600030101010101" pitchFamily="2" charset="-122"/>
            </a:endParaRPr>
          </a:p>
          <a:p>
            <a:pPr>
              <a:lnSpc>
                <a:spcPct val="80000"/>
              </a:lnSpc>
              <a:spcBef>
                <a:spcPct val="50000"/>
              </a:spcBef>
            </a:pPr>
            <a:r>
              <a:rPr kumimoji="1" lang="en-US" altLang="zh-CN" sz="1600">
                <a:latin typeface="宋体" panose="02010600030101010101" pitchFamily="2" charset="-122"/>
              </a:rPr>
              <a:t>  8</a:t>
            </a:r>
            <a:endParaRPr kumimoji="1" lang="en-US" altLang="zh-CN" sz="1600">
              <a:latin typeface="宋体" panose="02010600030101010101" pitchFamily="2" charset="-122"/>
            </a:endParaRPr>
          </a:p>
          <a:p>
            <a:pPr>
              <a:lnSpc>
                <a:spcPct val="80000"/>
              </a:lnSpc>
              <a:spcBef>
                <a:spcPct val="50000"/>
              </a:spcBef>
            </a:pPr>
            <a:r>
              <a:rPr kumimoji="1" lang="en-US" altLang="zh-CN" sz="1600">
                <a:latin typeface="宋体" panose="02010600030101010101" pitchFamily="2" charset="-122"/>
              </a:rPr>
              <a:t>  9</a:t>
            </a:r>
            <a:endParaRPr kumimoji="1" lang="en-US" altLang="zh-CN" sz="1600">
              <a:latin typeface="宋体" panose="02010600030101010101" pitchFamily="2" charset="-122"/>
            </a:endParaRPr>
          </a:p>
          <a:p>
            <a:pPr>
              <a:lnSpc>
                <a:spcPct val="80000"/>
              </a:lnSpc>
              <a:spcBef>
                <a:spcPct val="50000"/>
              </a:spcBef>
            </a:pPr>
            <a:r>
              <a:rPr kumimoji="1" lang="en-US" altLang="zh-CN" sz="1600">
                <a:latin typeface="宋体" panose="02010600030101010101" pitchFamily="2" charset="-122"/>
              </a:rPr>
              <a:t> 10</a:t>
            </a:r>
            <a:endParaRPr kumimoji="1" lang="en-US" altLang="zh-CN" sz="1600">
              <a:latin typeface="宋体" panose="02010600030101010101" pitchFamily="2" charset="-122"/>
            </a:endParaRPr>
          </a:p>
          <a:p>
            <a:pPr>
              <a:lnSpc>
                <a:spcPct val="80000"/>
              </a:lnSpc>
              <a:spcBef>
                <a:spcPct val="50000"/>
              </a:spcBef>
            </a:pPr>
            <a:r>
              <a:rPr kumimoji="1" lang="en-US" altLang="zh-CN" sz="1600">
                <a:latin typeface="宋体" panose="02010600030101010101" pitchFamily="2" charset="-122"/>
              </a:rPr>
              <a:t> 11</a:t>
            </a:r>
            <a:endParaRPr kumimoji="1" lang="en-US" altLang="zh-CN" sz="1600">
              <a:latin typeface="宋体" panose="02010600030101010101" pitchFamily="2" charset="-122"/>
            </a:endParaRPr>
          </a:p>
          <a:p>
            <a:pPr>
              <a:lnSpc>
                <a:spcPct val="80000"/>
              </a:lnSpc>
              <a:spcBef>
                <a:spcPct val="50000"/>
              </a:spcBef>
            </a:pPr>
            <a:r>
              <a:rPr kumimoji="1" lang="en-US" altLang="zh-CN" sz="1600">
                <a:latin typeface="宋体" panose="02010600030101010101" pitchFamily="2" charset="-122"/>
              </a:rPr>
              <a:t> 12</a:t>
            </a:r>
            <a:endParaRPr kumimoji="1" lang="en-US" altLang="zh-CN" sz="1600">
              <a:latin typeface="宋体" panose="02010600030101010101" pitchFamily="2" charset="-122"/>
            </a:endParaRPr>
          </a:p>
        </p:txBody>
      </p:sp>
      <p:grpSp>
        <p:nvGrpSpPr>
          <p:cNvPr id="2" name="Group 35"/>
          <p:cNvGrpSpPr/>
          <p:nvPr/>
        </p:nvGrpSpPr>
        <p:grpSpPr bwMode="auto">
          <a:xfrm>
            <a:off x="5486400" y="5545138"/>
            <a:ext cx="1905000" cy="304800"/>
            <a:chOff x="3264" y="3648"/>
            <a:chExt cx="1200" cy="192"/>
          </a:xfrm>
        </p:grpSpPr>
        <p:grpSp>
          <p:nvGrpSpPr>
            <p:cNvPr id="341085" name="Group 36"/>
            <p:cNvGrpSpPr/>
            <p:nvPr/>
          </p:nvGrpSpPr>
          <p:grpSpPr bwMode="auto">
            <a:xfrm>
              <a:off x="3792" y="3648"/>
              <a:ext cx="672" cy="192"/>
              <a:chOff x="3792" y="1488"/>
              <a:chExt cx="672" cy="192"/>
            </a:xfrm>
          </p:grpSpPr>
          <p:sp>
            <p:nvSpPr>
              <p:cNvPr id="341087" name="Rectangle 37"/>
              <p:cNvSpPr>
                <a:spLocks noChangeArrowheads="1"/>
              </p:cNvSpPr>
              <p:nvPr/>
            </p:nvSpPr>
            <p:spPr bwMode="auto">
              <a:xfrm>
                <a:off x="3792" y="1488"/>
                <a:ext cx="336" cy="192"/>
              </a:xfrm>
              <a:prstGeom prst="rect">
                <a:avLst/>
              </a:prstGeom>
              <a:solidFill>
                <a:srgbClr val="FF99CC"/>
              </a:solidFill>
              <a:ln w="9525">
                <a:solidFill>
                  <a:schemeClr val="tx1"/>
                </a:solidFill>
                <a:miter lim="800000"/>
              </a:ln>
            </p:spPr>
            <p:txBody>
              <a:bodyPr wrap="none" anchor="ctr"/>
              <a:lstStyle/>
              <a:p>
                <a:r>
                  <a:rPr kumimoji="1" lang="en-US" altLang="zh-CN" sz="1400">
                    <a:latin typeface="Times New Roman" panose="02020603050405020304" pitchFamily="18" charset="0"/>
                  </a:rPr>
                  <a:t>23</a:t>
                </a:r>
                <a:endParaRPr kumimoji="1" lang="en-US" altLang="zh-CN" sz="1400">
                  <a:latin typeface="Times New Roman" panose="02020603050405020304" pitchFamily="18" charset="0"/>
                </a:endParaRPr>
              </a:p>
            </p:txBody>
          </p:sp>
          <p:sp>
            <p:nvSpPr>
              <p:cNvPr id="341088" name="Rectangle 38"/>
              <p:cNvSpPr>
                <a:spLocks noChangeArrowheads="1"/>
              </p:cNvSpPr>
              <p:nvPr/>
            </p:nvSpPr>
            <p:spPr bwMode="auto">
              <a:xfrm>
                <a:off x="4128" y="1488"/>
                <a:ext cx="336" cy="192"/>
              </a:xfrm>
              <a:prstGeom prst="rect">
                <a:avLst/>
              </a:prstGeom>
              <a:solidFill>
                <a:srgbClr val="FFFF00"/>
              </a:solidFill>
              <a:ln w="9525">
                <a:solidFill>
                  <a:schemeClr val="tx1"/>
                </a:solidFill>
                <a:miter lim="800000"/>
              </a:ln>
            </p:spPr>
            <p:txBody>
              <a:bodyPr wrap="none" anchor="ctr"/>
              <a:lstStyle/>
              <a:p>
                <a:r>
                  <a:rPr kumimoji="1" lang="en-US" altLang="zh-CN" sz="1400">
                    <a:latin typeface="Times New Roman" panose="02020603050405020304" pitchFamily="18" charset="0"/>
                  </a:rPr>
                  <a:t>^</a:t>
                </a:r>
                <a:endParaRPr kumimoji="1" lang="en-US" altLang="zh-CN" sz="1400">
                  <a:latin typeface="Times New Roman" panose="02020603050405020304" pitchFamily="18" charset="0"/>
                </a:endParaRPr>
              </a:p>
            </p:txBody>
          </p:sp>
        </p:grpSp>
        <p:sp>
          <p:nvSpPr>
            <p:cNvPr id="341086" name="Line 39"/>
            <p:cNvSpPr>
              <a:spLocks noChangeShapeType="1"/>
            </p:cNvSpPr>
            <p:nvPr/>
          </p:nvSpPr>
          <p:spPr bwMode="auto">
            <a:xfrm>
              <a:off x="3264" y="3744"/>
              <a:ext cx="528" cy="0"/>
            </a:xfrm>
            <a:prstGeom prst="line">
              <a:avLst/>
            </a:prstGeom>
            <a:noFill/>
            <a:ln w="19050">
              <a:solidFill>
                <a:srgbClr val="993366"/>
              </a:solidFill>
              <a:miter lim="800000"/>
              <a:headEnd type="oval" w="med" len="med"/>
              <a:tailEnd type="triangle" w="med" len="med"/>
            </a:ln>
          </p:spPr>
          <p:txBody>
            <a:bodyPr wrap="none"/>
            <a:lstStyle/>
            <a:p>
              <a:endParaRPr lang="zh-CN" altLang="en-US"/>
            </a:p>
          </p:txBody>
        </p:sp>
      </p:grpSp>
      <p:grpSp>
        <p:nvGrpSpPr>
          <p:cNvPr id="4" name="Group 40"/>
          <p:cNvGrpSpPr/>
          <p:nvPr/>
        </p:nvGrpSpPr>
        <p:grpSpPr bwMode="auto">
          <a:xfrm>
            <a:off x="5486400" y="4935538"/>
            <a:ext cx="1905000" cy="304800"/>
            <a:chOff x="3264" y="3648"/>
            <a:chExt cx="1200" cy="192"/>
          </a:xfrm>
        </p:grpSpPr>
        <p:grpSp>
          <p:nvGrpSpPr>
            <p:cNvPr id="341081" name="Group 41"/>
            <p:cNvGrpSpPr/>
            <p:nvPr/>
          </p:nvGrpSpPr>
          <p:grpSpPr bwMode="auto">
            <a:xfrm>
              <a:off x="3792" y="3648"/>
              <a:ext cx="672" cy="192"/>
              <a:chOff x="3792" y="1488"/>
              <a:chExt cx="672" cy="192"/>
            </a:xfrm>
          </p:grpSpPr>
          <p:sp>
            <p:nvSpPr>
              <p:cNvPr id="341083" name="Rectangle 42"/>
              <p:cNvSpPr>
                <a:spLocks noChangeArrowheads="1"/>
              </p:cNvSpPr>
              <p:nvPr/>
            </p:nvSpPr>
            <p:spPr bwMode="auto">
              <a:xfrm>
                <a:off x="3792" y="1488"/>
                <a:ext cx="336" cy="192"/>
              </a:xfrm>
              <a:prstGeom prst="rect">
                <a:avLst/>
              </a:prstGeom>
              <a:solidFill>
                <a:srgbClr val="FF99CC"/>
              </a:solidFill>
              <a:ln w="9525">
                <a:solidFill>
                  <a:schemeClr val="tx1"/>
                </a:solidFill>
                <a:miter lim="800000"/>
              </a:ln>
            </p:spPr>
            <p:txBody>
              <a:bodyPr wrap="none" anchor="ctr"/>
              <a:lstStyle/>
              <a:p>
                <a:r>
                  <a:rPr kumimoji="1" lang="en-US" altLang="zh-CN" sz="1400">
                    <a:latin typeface="Times New Roman" panose="02020603050405020304" pitchFamily="18" charset="0"/>
                  </a:rPr>
                  <a:t>34</a:t>
                </a:r>
                <a:endParaRPr kumimoji="1" lang="en-US" altLang="zh-CN" sz="1400">
                  <a:latin typeface="Times New Roman" panose="02020603050405020304" pitchFamily="18" charset="0"/>
                </a:endParaRPr>
              </a:p>
            </p:txBody>
          </p:sp>
          <p:sp>
            <p:nvSpPr>
              <p:cNvPr id="341084" name="Rectangle 43"/>
              <p:cNvSpPr>
                <a:spLocks noChangeArrowheads="1"/>
              </p:cNvSpPr>
              <p:nvPr/>
            </p:nvSpPr>
            <p:spPr bwMode="auto">
              <a:xfrm>
                <a:off x="4128" y="1488"/>
                <a:ext cx="336" cy="192"/>
              </a:xfrm>
              <a:prstGeom prst="rect">
                <a:avLst/>
              </a:prstGeom>
              <a:solidFill>
                <a:srgbClr val="FFFF00"/>
              </a:solidFill>
              <a:ln w="9525">
                <a:solidFill>
                  <a:schemeClr val="tx1"/>
                </a:solidFill>
                <a:miter lim="800000"/>
              </a:ln>
            </p:spPr>
            <p:txBody>
              <a:bodyPr wrap="none" anchor="ctr"/>
              <a:lstStyle/>
              <a:p>
                <a:r>
                  <a:rPr kumimoji="1" lang="en-US" altLang="zh-CN" sz="1400">
                    <a:latin typeface="Times New Roman" panose="02020603050405020304" pitchFamily="18" charset="0"/>
                  </a:rPr>
                  <a:t>^</a:t>
                </a:r>
                <a:endParaRPr kumimoji="1" lang="en-US" altLang="zh-CN" sz="1400">
                  <a:latin typeface="Times New Roman" panose="02020603050405020304" pitchFamily="18" charset="0"/>
                </a:endParaRPr>
              </a:p>
            </p:txBody>
          </p:sp>
        </p:grpSp>
        <p:sp>
          <p:nvSpPr>
            <p:cNvPr id="341082" name="Line 44"/>
            <p:cNvSpPr>
              <a:spLocks noChangeShapeType="1"/>
            </p:cNvSpPr>
            <p:nvPr/>
          </p:nvSpPr>
          <p:spPr bwMode="auto">
            <a:xfrm>
              <a:off x="3264" y="3744"/>
              <a:ext cx="528" cy="0"/>
            </a:xfrm>
            <a:prstGeom prst="line">
              <a:avLst/>
            </a:prstGeom>
            <a:noFill/>
            <a:ln w="19050">
              <a:solidFill>
                <a:srgbClr val="993366"/>
              </a:solidFill>
              <a:miter lim="800000"/>
              <a:headEnd type="oval" w="med" len="med"/>
              <a:tailEnd type="triangle" w="med" len="med"/>
            </a:ln>
          </p:spPr>
          <p:txBody>
            <a:bodyPr wrap="none"/>
            <a:lstStyle/>
            <a:p>
              <a:endParaRPr lang="zh-CN" altLang="en-US"/>
            </a:p>
          </p:txBody>
        </p:sp>
      </p:grpSp>
      <p:grpSp>
        <p:nvGrpSpPr>
          <p:cNvPr id="6" name="Group 45"/>
          <p:cNvGrpSpPr/>
          <p:nvPr/>
        </p:nvGrpSpPr>
        <p:grpSpPr bwMode="auto">
          <a:xfrm>
            <a:off x="5486400" y="2779713"/>
            <a:ext cx="1905000" cy="304800"/>
            <a:chOff x="3264" y="3648"/>
            <a:chExt cx="1200" cy="192"/>
          </a:xfrm>
        </p:grpSpPr>
        <p:grpSp>
          <p:nvGrpSpPr>
            <p:cNvPr id="341077" name="Group 46"/>
            <p:cNvGrpSpPr/>
            <p:nvPr/>
          </p:nvGrpSpPr>
          <p:grpSpPr bwMode="auto">
            <a:xfrm>
              <a:off x="3792" y="3648"/>
              <a:ext cx="672" cy="192"/>
              <a:chOff x="3792" y="1488"/>
              <a:chExt cx="672" cy="192"/>
            </a:xfrm>
          </p:grpSpPr>
          <p:sp>
            <p:nvSpPr>
              <p:cNvPr id="341079" name="Rectangle 47"/>
              <p:cNvSpPr>
                <a:spLocks noChangeArrowheads="1"/>
              </p:cNvSpPr>
              <p:nvPr/>
            </p:nvSpPr>
            <p:spPr bwMode="auto">
              <a:xfrm>
                <a:off x="3792" y="1488"/>
                <a:ext cx="336" cy="192"/>
              </a:xfrm>
              <a:prstGeom prst="rect">
                <a:avLst/>
              </a:prstGeom>
              <a:solidFill>
                <a:srgbClr val="FF99CC"/>
              </a:solidFill>
              <a:ln w="9525">
                <a:solidFill>
                  <a:schemeClr val="tx1"/>
                </a:solidFill>
                <a:miter lim="800000"/>
              </a:ln>
            </p:spPr>
            <p:txBody>
              <a:bodyPr wrap="none" anchor="ctr"/>
              <a:lstStyle/>
              <a:p>
                <a:r>
                  <a:rPr kumimoji="1" lang="en-US" altLang="zh-CN" sz="1400">
                    <a:latin typeface="Times New Roman" panose="02020603050405020304" pitchFamily="18" charset="0"/>
                  </a:rPr>
                  <a:t>14</a:t>
                </a:r>
                <a:endParaRPr kumimoji="1" lang="en-US" altLang="zh-CN" sz="1400">
                  <a:latin typeface="Times New Roman" panose="02020603050405020304" pitchFamily="18" charset="0"/>
                </a:endParaRPr>
              </a:p>
            </p:txBody>
          </p:sp>
          <p:sp>
            <p:nvSpPr>
              <p:cNvPr id="341080" name="Rectangle 48"/>
              <p:cNvSpPr>
                <a:spLocks noChangeArrowheads="1"/>
              </p:cNvSpPr>
              <p:nvPr/>
            </p:nvSpPr>
            <p:spPr bwMode="auto">
              <a:xfrm>
                <a:off x="4128" y="1488"/>
                <a:ext cx="336" cy="192"/>
              </a:xfrm>
              <a:prstGeom prst="rect">
                <a:avLst/>
              </a:prstGeom>
              <a:solidFill>
                <a:srgbClr val="FFFF00"/>
              </a:solidFill>
              <a:ln w="9525">
                <a:solidFill>
                  <a:schemeClr val="tx1"/>
                </a:solidFill>
                <a:miter lim="800000"/>
              </a:ln>
            </p:spPr>
            <p:txBody>
              <a:bodyPr wrap="none" anchor="ctr"/>
              <a:lstStyle/>
              <a:p>
                <a:r>
                  <a:rPr kumimoji="1" lang="en-US" altLang="zh-CN" sz="1400">
                    <a:latin typeface="Times New Roman" panose="02020603050405020304" pitchFamily="18" charset="0"/>
                  </a:rPr>
                  <a:t>^</a:t>
                </a:r>
                <a:endParaRPr kumimoji="1" lang="en-US" altLang="zh-CN" sz="1400">
                  <a:latin typeface="Times New Roman" panose="02020603050405020304" pitchFamily="18" charset="0"/>
                </a:endParaRPr>
              </a:p>
            </p:txBody>
          </p:sp>
        </p:grpSp>
        <p:sp>
          <p:nvSpPr>
            <p:cNvPr id="341078" name="Line 49"/>
            <p:cNvSpPr>
              <a:spLocks noChangeShapeType="1"/>
            </p:cNvSpPr>
            <p:nvPr/>
          </p:nvSpPr>
          <p:spPr bwMode="auto">
            <a:xfrm>
              <a:off x="3264" y="3744"/>
              <a:ext cx="528" cy="0"/>
            </a:xfrm>
            <a:prstGeom prst="line">
              <a:avLst/>
            </a:prstGeom>
            <a:noFill/>
            <a:ln w="19050">
              <a:solidFill>
                <a:srgbClr val="993366"/>
              </a:solidFill>
              <a:miter lim="800000"/>
              <a:headEnd type="oval" w="med" len="med"/>
              <a:tailEnd type="triangle" w="med" len="med"/>
            </a:ln>
          </p:spPr>
          <p:txBody>
            <a:bodyPr wrap="none"/>
            <a:lstStyle/>
            <a:p>
              <a:endParaRPr lang="zh-CN" altLang="en-US"/>
            </a:p>
          </p:txBody>
        </p:sp>
      </p:grpSp>
      <p:grpSp>
        <p:nvGrpSpPr>
          <p:cNvPr id="8" name="Group 50"/>
          <p:cNvGrpSpPr/>
          <p:nvPr/>
        </p:nvGrpSpPr>
        <p:grpSpPr bwMode="auto">
          <a:xfrm>
            <a:off x="5486400" y="6154738"/>
            <a:ext cx="1905000" cy="304800"/>
            <a:chOff x="3264" y="3648"/>
            <a:chExt cx="1200" cy="192"/>
          </a:xfrm>
        </p:grpSpPr>
        <p:grpSp>
          <p:nvGrpSpPr>
            <p:cNvPr id="341073" name="Group 51"/>
            <p:cNvGrpSpPr/>
            <p:nvPr/>
          </p:nvGrpSpPr>
          <p:grpSpPr bwMode="auto">
            <a:xfrm>
              <a:off x="3792" y="3648"/>
              <a:ext cx="672" cy="192"/>
              <a:chOff x="3792" y="1488"/>
              <a:chExt cx="672" cy="192"/>
            </a:xfrm>
          </p:grpSpPr>
          <p:sp>
            <p:nvSpPr>
              <p:cNvPr id="341075" name="Rectangle 52"/>
              <p:cNvSpPr>
                <a:spLocks noChangeArrowheads="1"/>
              </p:cNvSpPr>
              <p:nvPr/>
            </p:nvSpPr>
            <p:spPr bwMode="auto">
              <a:xfrm>
                <a:off x="3792" y="1488"/>
                <a:ext cx="336" cy="192"/>
              </a:xfrm>
              <a:prstGeom prst="rect">
                <a:avLst/>
              </a:prstGeom>
              <a:solidFill>
                <a:srgbClr val="FF99CC"/>
              </a:solidFill>
              <a:ln w="9525">
                <a:solidFill>
                  <a:schemeClr val="tx1"/>
                </a:solidFill>
                <a:miter lim="800000"/>
              </a:ln>
            </p:spPr>
            <p:txBody>
              <a:bodyPr wrap="none" anchor="ctr"/>
              <a:lstStyle/>
              <a:p>
                <a:r>
                  <a:rPr kumimoji="1" lang="en-US" altLang="zh-CN" sz="1400">
                    <a:latin typeface="Times New Roman" panose="02020603050405020304" pitchFamily="18" charset="0"/>
                  </a:rPr>
                  <a:t>38</a:t>
                </a:r>
                <a:endParaRPr kumimoji="1" lang="en-US" altLang="zh-CN" sz="1400">
                  <a:latin typeface="Times New Roman" panose="02020603050405020304" pitchFamily="18" charset="0"/>
                </a:endParaRPr>
              </a:p>
            </p:txBody>
          </p:sp>
          <p:sp>
            <p:nvSpPr>
              <p:cNvPr id="341076" name="Rectangle 53"/>
              <p:cNvSpPr>
                <a:spLocks noChangeArrowheads="1"/>
              </p:cNvSpPr>
              <p:nvPr/>
            </p:nvSpPr>
            <p:spPr bwMode="auto">
              <a:xfrm>
                <a:off x="4128" y="1488"/>
                <a:ext cx="336" cy="192"/>
              </a:xfrm>
              <a:prstGeom prst="rect">
                <a:avLst/>
              </a:prstGeom>
              <a:solidFill>
                <a:srgbClr val="FFFF00"/>
              </a:solidFill>
              <a:ln w="9525">
                <a:solidFill>
                  <a:schemeClr val="tx1"/>
                </a:solidFill>
                <a:miter lim="800000"/>
              </a:ln>
            </p:spPr>
            <p:txBody>
              <a:bodyPr wrap="none" anchor="ctr"/>
              <a:lstStyle/>
              <a:p>
                <a:r>
                  <a:rPr kumimoji="1" lang="en-US" altLang="zh-CN" sz="1400">
                    <a:latin typeface="Times New Roman" panose="02020603050405020304" pitchFamily="18" charset="0"/>
                  </a:rPr>
                  <a:t>^</a:t>
                </a:r>
                <a:endParaRPr kumimoji="1" lang="en-US" altLang="zh-CN" sz="1400">
                  <a:latin typeface="Times New Roman" panose="02020603050405020304" pitchFamily="18" charset="0"/>
                </a:endParaRPr>
              </a:p>
            </p:txBody>
          </p:sp>
        </p:grpSp>
        <p:sp>
          <p:nvSpPr>
            <p:cNvPr id="341074" name="Line 54"/>
            <p:cNvSpPr>
              <a:spLocks noChangeShapeType="1"/>
            </p:cNvSpPr>
            <p:nvPr/>
          </p:nvSpPr>
          <p:spPr bwMode="auto">
            <a:xfrm>
              <a:off x="3264" y="3744"/>
              <a:ext cx="528" cy="0"/>
            </a:xfrm>
            <a:prstGeom prst="line">
              <a:avLst/>
            </a:prstGeom>
            <a:noFill/>
            <a:ln w="19050">
              <a:solidFill>
                <a:srgbClr val="993366"/>
              </a:solidFill>
              <a:miter lim="800000"/>
              <a:headEnd type="oval" w="med" len="med"/>
              <a:tailEnd type="triangle" w="med" len="med"/>
            </a:ln>
          </p:spPr>
          <p:txBody>
            <a:bodyPr wrap="none"/>
            <a:lstStyle/>
            <a:p>
              <a:endParaRPr lang="zh-CN" altLang="en-US"/>
            </a:p>
          </p:txBody>
        </p:sp>
      </p:grpSp>
      <p:grpSp>
        <p:nvGrpSpPr>
          <p:cNvPr id="10" name="Group 55"/>
          <p:cNvGrpSpPr/>
          <p:nvPr/>
        </p:nvGrpSpPr>
        <p:grpSpPr bwMode="auto">
          <a:xfrm>
            <a:off x="5486400" y="4554538"/>
            <a:ext cx="1905000" cy="304800"/>
            <a:chOff x="3264" y="3648"/>
            <a:chExt cx="1200" cy="192"/>
          </a:xfrm>
        </p:grpSpPr>
        <p:grpSp>
          <p:nvGrpSpPr>
            <p:cNvPr id="341069" name="Group 56"/>
            <p:cNvGrpSpPr/>
            <p:nvPr/>
          </p:nvGrpSpPr>
          <p:grpSpPr bwMode="auto">
            <a:xfrm>
              <a:off x="3792" y="3648"/>
              <a:ext cx="672" cy="192"/>
              <a:chOff x="3792" y="1488"/>
              <a:chExt cx="672" cy="192"/>
            </a:xfrm>
          </p:grpSpPr>
          <p:sp>
            <p:nvSpPr>
              <p:cNvPr id="341071" name="Rectangle 57"/>
              <p:cNvSpPr>
                <a:spLocks noChangeArrowheads="1"/>
              </p:cNvSpPr>
              <p:nvPr/>
            </p:nvSpPr>
            <p:spPr bwMode="auto">
              <a:xfrm>
                <a:off x="3792" y="1488"/>
                <a:ext cx="336" cy="192"/>
              </a:xfrm>
              <a:prstGeom prst="rect">
                <a:avLst/>
              </a:prstGeom>
              <a:solidFill>
                <a:srgbClr val="FF99CC"/>
              </a:solidFill>
              <a:ln w="9525">
                <a:solidFill>
                  <a:schemeClr val="tx1"/>
                </a:solidFill>
                <a:miter lim="800000"/>
              </a:ln>
            </p:spPr>
            <p:txBody>
              <a:bodyPr wrap="none" anchor="ctr"/>
              <a:lstStyle/>
              <a:p>
                <a:r>
                  <a:rPr kumimoji="1" lang="en-US" altLang="zh-CN" sz="1400">
                    <a:latin typeface="Times New Roman" panose="02020603050405020304" pitchFamily="18" charset="0"/>
                  </a:rPr>
                  <a:t>46</a:t>
                </a:r>
                <a:endParaRPr kumimoji="1" lang="en-US" altLang="zh-CN" sz="1400">
                  <a:latin typeface="Times New Roman" panose="02020603050405020304" pitchFamily="18" charset="0"/>
                </a:endParaRPr>
              </a:p>
            </p:txBody>
          </p:sp>
          <p:sp>
            <p:nvSpPr>
              <p:cNvPr id="341072" name="Rectangle 58"/>
              <p:cNvSpPr>
                <a:spLocks noChangeArrowheads="1"/>
              </p:cNvSpPr>
              <p:nvPr/>
            </p:nvSpPr>
            <p:spPr bwMode="auto">
              <a:xfrm>
                <a:off x="4128" y="1488"/>
                <a:ext cx="336" cy="192"/>
              </a:xfrm>
              <a:prstGeom prst="rect">
                <a:avLst/>
              </a:prstGeom>
              <a:solidFill>
                <a:srgbClr val="FFFF00"/>
              </a:solidFill>
              <a:ln w="9525">
                <a:solidFill>
                  <a:schemeClr val="tx1"/>
                </a:solidFill>
                <a:miter lim="800000"/>
              </a:ln>
            </p:spPr>
            <p:txBody>
              <a:bodyPr wrap="none" anchor="ctr"/>
              <a:lstStyle/>
              <a:p>
                <a:r>
                  <a:rPr kumimoji="1" lang="en-US" altLang="zh-CN" sz="1400">
                    <a:latin typeface="Times New Roman" panose="02020603050405020304" pitchFamily="18" charset="0"/>
                  </a:rPr>
                  <a:t>^</a:t>
                </a:r>
                <a:endParaRPr kumimoji="1" lang="en-US" altLang="zh-CN" sz="1400">
                  <a:latin typeface="Times New Roman" panose="02020603050405020304" pitchFamily="18" charset="0"/>
                </a:endParaRPr>
              </a:p>
            </p:txBody>
          </p:sp>
        </p:grpSp>
        <p:sp>
          <p:nvSpPr>
            <p:cNvPr id="341070" name="Line 59"/>
            <p:cNvSpPr>
              <a:spLocks noChangeShapeType="1"/>
            </p:cNvSpPr>
            <p:nvPr/>
          </p:nvSpPr>
          <p:spPr bwMode="auto">
            <a:xfrm>
              <a:off x="3264" y="3744"/>
              <a:ext cx="528" cy="0"/>
            </a:xfrm>
            <a:prstGeom prst="line">
              <a:avLst/>
            </a:prstGeom>
            <a:noFill/>
            <a:ln w="19050">
              <a:solidFill>
                <a:srgbClr val="993366"/>
              </a:solidFill>
              <a:miter lim="800000"/>
              <a:headEnd type="oval" w="med" len="med"/>
              <a:tailEnd type="triangle" w="med" len="med"/>
            </a:ln>
          </p:spPr>
          <p:txBody>
            <a:bodyPr wrap="none"/>
            <a:lstStyle/>
            <a:p>
              <a:endParaRPr lang="zh-CN" altLang="en-US"/>
            </a:p>
          </p:txBody>
        </p:sp>
      </p:grpSp>
      <p:grpSp>
        <p:nvGrpSpPr>
          <p:cNvPr id="12" name="Group 60"/>
          <p:cNvGrpSpPr/>
          <p:nvPr/>
        </p:nvGrpSpPr>
        <p:grpSpPr bwMode="auto">
          <a:xfrm>
            <a:off x="5486400" y="3411538"/>
            <a:ext cx="1905000" cy="304800"/>
            <a:chOff x="3264" y="3648"/>
            <a:chExt cx="1200" cy="192"/>
          </a:xfrm>
        </p:grpSpPr>
        <p:grpSp>
          <p:nvGrpSpPr>
            <p:cNvPr id="341065" name="Group 61"/>
            <p:cNvGrpSpPr/>
            <p:nvPr/>
          </p:nvGrpSpPr>
          <p:grpSpPr bwMode="auto">
            <a:xfrm>
              <a:off x="3792" y="3648"/>
              <a:ext cx="672" cy="192"/>
              <a:chOff x="3792" y="1488"/>
              <a:chExt cx="672" cy="192"/>
            </a:xfrm>
          </p:grpSpPr>
          <p:sp>
            <p:nvSpPr>
              <p:cNvPr id="341067" name="Rectangle 62"/>
              <p:cNvSpPr>
                <a:spLocks noChangeArrowheads="1"/>
              </p:cNvSpPr>
              <p:nvPr/>
            </p:nvSpPr>
            <p:spPr bwMode="auto">
              <a:xfrm>
                <a:off x="3792" y="1488"/>
                <a:ext cx="336" cy="192"/>
              </a:xfrm>
              <a:prstGeom prst="rect">
                <a:avLst/>
              </a:prstGeom>
              <a:solidFill>
                <a:srgbClr val="FF99CC"/>
              </a:solidFill>
              <a:ln w="9525">
                <a:solidFill>
                  <a:schemeClr val="tx1"/>
                </a:solidFill>
                <a:miter lim="800000"/>
              </a:ln>
            </p:spPr>
            <p:txBody>
              <a:bodyPr wrap="none" anchor="ctr"/>
              <a:lstStyle/>
              <a:p>
                <a:r>
                  <a:rPr kumimoji="1" lang="en-US" altLang="zh-CN" sz="1400">
                    <a:latin typeface="Times New Roman" panose="02020603050405020304" pitchFamily="18" charset="0"/>
                  </a:rPr>
                  <a:t>16</a:t>
                </a:r>
                <a:endParaRPr kumimoji="1" lang="en-US" altLang="zh-CN" sz="1400">
                  <a:latin typeface="Times New Roman" panose="02020603050405020304" pitchFamily="18" charset="0"/>
                </a:endParaRPr>
              </a:p>
            </p:txBody>
          </p:sp>
          <p:sp>
            <p:nvSpPr>
              <p:cNvPr id="341068" name="Rectangle 63"/>
              <p:cNvSpPr>
                <a:spLocks noChangeArrowheads="1"/>
              </p:cNvSpPr>
              <p:nvPr/>
            </p:nvSpPr>
            <p:spPr bwMode="auto">
              <a:xfrm>
                <a:off x="4128" y="1488"/>
                <a:ext cx="336" cy="192"/>
              </a:xfrm>
              <a:prstGeom prst="rect">
                <a:avLst/>
              </a:prstGeom>
              <a:solidFill>
                <a:srgbClr val="FFFF00"/>
              </a:solidFill>
              <a:ln w="9525">
                <a:solidFill>
                  <a:schemeClr val="tx1"/>
                </a:solidFill>
                <a:miter lim="800000"/>
              </a:ln>
            </p:spPr>
            <p:txBody>
              <a:bodyPr wrap="none" anchor="ctr"/>
              <a:lstStyle/>
              <a:p>
                <a:r>
                  <a:rPr kumimoji="1" lang="en-US" altLang="zh-CN" sz="1400">
                    <a:latin typeface="Times New Roman" panose="02020603050405020304" pitchFamily="18" charset="0"/>
                  </a:rPr>
                  <a:t>^</a:t>
                </a:r>
                <a:endParaRPr kumimoji="1" lang="en-US" altLang="zh-CN" sz="1400">
                  <a:latin typeface="Times New Roman" panose="02020603050405020304" pitchFamily="18" charset="0"/>
                </a:endParaRPr>
              </a:p>
            </p:txBody>
          </p:sp>
        </p:grpSp>
        <p:sp>
          <p:nvSpPr>
            <p:cNvPr id="341066" name="Line 64"/>
            <p:cNvSpPr>
              <a:spLocks noChangeShapeType="1"/>
            </p:cNvSpPr>
            <p:nvPr/>
          </p:nvSpPr>
          <p:spPr bwMode="auto">
            <a:xfrm>
              <a:off x="3264" y="3744"/>
              <a:ext cx="528" cy="0"/>
            </a:xfrm>
            <a:prstGeom prst="line">
              <a:avLst/>
            </a:prstGeom>
            <a:noFill/>
            <a:ln w="19050">
              <a:solidFill>
                <a:srgbClr val="993366"/>
              </a:solidFill>
              <a:miter lim="800000"/>
              <a:headEnd type="oval" w="med" len="med"/>
              <a:tailEnd type="triangle" w="med" len="med"/>
            </a:ln>
          </p:spPr>
          <p:txBody>
            <a:bodyPr wrap="none"/>
            <a:lstStyle/>
            <a:p>
              <a:endParaRPr lang="zh-CN" altLang="en-US"/>
            </a:p>
          </p:txBody>
        </p:sp>
      </p:grpSp>
      <p:grpSp>
        <p:nvGrpSpPr>
          <p:cNvPr id="14" name="Group 65"/>
          <p:cNvGrpSpPr/>
          <p:nvPr/>
        </p:nvGrpSpPr>
        <p:grpSpPr bwMode="auto">
          <a:xfrm>
            <a:off x="5486400" y="3106738"/>
            <a:ext cx="1905000" cy="304800"/>
            <a:chOff x="3264" y="3648"/>
            <a:chExt cx="1200" cy="192"/>
          </a:xfrm>
        </p:grpSpPr>
        <p:grpSp>
          <p:nvGrpSpPr>
            <p:cNvPr id="341061" name="Group 66"/>
            <p:cNvGrpSpPr/>
            <p:nvPr/>
          </p:nvGrpSpPr>
          <p:grpSpPr bwMode="auto">
            <a:xfrm>
              <a:off x="3792" y="3648"/>
              <a:ext cx="672" cy="192"/>
              <a:chOff x="3792" y="1488"/>
              <a:chExt cx="672" cy="192"/>
            </a:xfrm>
          </p:grpSpPr>
          <p:sp>
            <p:nvSpPr>
              <p:cNvPr id="341063" name="Rectangle 67"/>
              <p:cNvSpPr>
                <a:spLocks noChangeArrowheads="1"/>
              </p:cNvSpPr>
              <p:nvPr/>
            </p:nvSpPr>
            <p:spPr bwMode="auto">
              <a:xfrm>
                <a:off x="3792" y="1488"/>
                <a:ext cx="336" cy="192"/>
              </a:xfrm>
              <a:prstGeom prst="rect">
                <a:avLst/>
              </a:prstGeom>
              <a:solidFill>
                <a:srgbClr val="FF99CC"/>
              </a:solidFill>
              <a:ln w="9525">
                <a:solidFill>
                  <a:schemeClr val="tx1"/>
                </a:solidFill>
                <a:miter lim="800000"/>
              </a:ln>
            </p:spPr>
            <p:txBody>
              <a:bodyPr wrap="none" anchor="ctr"/>
              <a:lstStyle/>
              <a:p>
                <a:r>
                  <a:rPr kumimoji="1" lang="en-US" altLang="zh-CN" sz="1400">
                    <a:latin typeface="Times New Roman" panose="02020603050405020304" pitchFamily="18" charset="0"/>
                  </a:rPr>
                  <a:t>15</a:t>
                </a:r>
                <a:endParaRPr kumimoji="1" lang="en-US" altLang="zh-CN" sz="1400">
                  <a:latin typeface="Times New Roman" panose="02020603050405020304" pitchFamily="18" charset="0"/>
                </a:endParaRPr>
              </a:p>
            </p:txBody>
          </p:sp>
          <p:sp>
            <p:nvSpPr>
              <p:cNvPr id="341064" name="Rectangle 68"/>
              <p:cNvSpPr>
                <a:spLocks noChangeArrowheads="1"/>
              </p:cNvSpPr>
              <p:nvPr/>
            </p:nvSpPr>
            <p:spPr bwMode="auto">
              <a:xfrm>
                <a:off x="4128" y="1488"/>
                <a:ext cx="336" cy="192"/>
              </a:xfrm>
              <a:prstGeom prst="rect">
                <a:avLst/>
              </a:prstGeom>
              <a:solidFill>
                <a:srgbClr val="FFFF00"/>
              </a:solidFill>
              <a:ln w="9525">
                <a:solidFill>
                  <a:schemeClr val="tx1"/>
                </a:solidFill>
                <a:miter lim="800000"/>
              </a:ln>
            </p:spPr>
            <p:txBody>
              <a:bodyPr wrap="none" anchor="ctr"/>
              <a:lstStyle/>
              <a:p>
                <a:r>
                  <a:rPr kumimoji="1" lang="en-US" altLang="zh-CN" sz="1400">
                    <a:latin typeface="Times New Roman" panose="02020603050405020304" pitchFamily="18" charset="0"/>
                  </a:rPr>
                  <a:t>^</a:t>
                </a:r>
                <a:endParaRPr kumimoji="1" lang="en-US" altLang="zh-CN" sz="1400">
                  <a:latin typeface="Times New Roman" panose="02020603050405020304" pitchFamily="18" charset="0"/>
                </a:endParaRPr>
              </a:p>
            </p:txBody>
          </p:sp>
        </p:grpSp>
        <p:sp>
          <p:nvSpPr>
            <p:cNvPr id="341062" name="Line 69"/>
            <p:cNvSpPr>
              <a:spLocks noChangeShapeType="1"/>
            </p:cNvSpPr>
            <p:nvPr/>
          </p:nvSpPr>
          <p:spPr bwMode="auto">
            <a:xfrm>
              <a:off x="3264" y="3744"/>
              <a:ext cx="528" cy="0"/>
            </a:xfrm>
            <a:prstGeom prst="line">
              <a:avLst/>
            </a:prstGeom>
            <a:noFill/>
            <a:ln w="19050">
              <a:solidFill>
                <a:srgbClr val="993366"/>
              </a:solidFill>
              <a:miter lim="800000"/>
              <a:headEnd type="oval" w="med" len="med"/>
              <a:tailEnd type="triangle" w="med" len="med"/>
            </a:ln>
          </p:spPr>
          <p:txBody>
            <a:bodyPr wrap="none"/>
            <a:lstStyle/>
            <a:p>
              <a:endParaRPr lang="zh-CN" altLang="en-US"/>
            </a:p>
          </p:txBody>
        </p:sp>
      </p:grpSp>
      <p:grpSp>
        <p:nvGrpSpPr>
          <p:cNvPr id="16" name="Group 70"/>
          <p:cNvGrpSpPr/>
          <p:nvPr/>
        </p:nvGrpSpPr>
        <p:grpSpPr bwMode="auto">
          <a:xfrm>
            <a:off x="6858000" y="3411538"/>
            <a:ext cx="2133600" cy="304800"/>
            <a:chOff x="4128" y="2160"/>
            <a:chExt cx="1344" cy="192"/>
          </a:xfrm>
        </p:grpSpPr>
        <p:sp>
          <p:nvSpPr>
            <p:cNvPr id="341055" name="Rectangle 71"/>
            <p:cNvSpPr>
              <a:spLocks noChangeArrowheads="1"/>
            </p:cNvSpPr>
            <p:nvPr/>
          </p:nvSpPr>
          <p:spPr bwMode="auto">
            <a:xfrm>
              <a:off x="4128" y="2160"/>
              <a:ext cx="336" cy="192"/>
            </a:xfrm>
            <a:prstGeom prst="rect">
              <a:avLst/>
            </a:prstGeom>
            <a:solidFill>
              <a:srgbClr val="FFFF00"/>
            </a:solidFill>
            <a:ln w="9525">
              <a:solidFill>
                <a:schemeClr val="tx1"/>
              </a:solidFill>
              <a:miter lim="800000"/>
            </a:ln>
          </p:spPr>
          <p:txBody>
            <a:bodyPr wrap="none" anchor="ctr"/>
            <a:lstStyle/>
            <a:p>
              <a:endParaRPr kumimoji="1" lang="zh-CN" altLang="zh-CN" sz="1400">
                <a:latin typeface="Times New Roman" panose="02020603050405020304" pitchFamily="18" charset="0"/>
              </a:endParaRPr>
            </a:p>
          </p:txBody>
        </p:sp>
        <p:grpSp>
          <p:nvGrpSpPr>
            <p:cNvPr id="341056" name="Group 72"/>
            <p:cNvGrpSpPr/>
            <p:nvPr/>
          </p:nvGrpSpPr>
          <p:grpSpPr bwMode="auto">
            <a:xfrm>
              <a:off x="4272" y="2160"/>
              <a:ext cx="1200" cy="192"/>
              <a:chOff x="3264" y="3648"/>
              <a:chExt cx="1200" cy="192"/>
            </a:xfrm>
          </p:grpSpPr>
          <p:grpSp>
            <p:nvGrpSpPr>
              <p:cNvPr id="341057" name="Group 73"/>
              <p:cNvGrpSpPr/>
              <p:nvPr/>
            </p:nvGrpSpPr>
            <p:grpSpPr bwMode="auto">
              <a:xfrm>
                <a:off x="3792" y="3648"/>
                <a:ext cx="672" cy="192"/>
                <a:chOff x="3792" y="1488"/>
                <a:chExt cx="672" cy="192"/>
              </a:xfrm>
            </p:grpSpPr>
            <p:sp>
              <p:nvSpPr>
                <p:cNvPr id="341059" name="Rectangle 74"/>
                <p:cNvSpPr>
                  <a:spLocks noChangeArrowheads="1"/>
                </p:cNvSpPr>
                <p:nvPr/>
              </p:nvSpPr>
              <p:spPr bwMode="auto">
                <a:xfrm>
                  <a:off x="3792" y="1488"/>
                  <a:ext cx="336" cy="192"/>
                </a:xfrm>
                <a:prstGeom prst="rect">
                  <a:avLst/>
                </a:prstGeom>
                <a:solidFill>
                  <a:srgbClr val="FF99CC"/>
                </a:solidFill>
                <a:ln w="9525">
                  <a:solidFill>
                    <a:schemeClr val="tx1"/>
                  </a:solidFill>
                  <a:miter lim="800000"/>
                </a:ln>
              </p:spPr>
              <p:txBody>
                <a:bodyPr wrap="none" anchor="ctr"/>
                <a:lstStyle/>
                <a:p>
                  <a:r>
                    <a:rPr kumimoji="1" lang="en-US" altLang="zh-CN" sz="1400">
                      <a:latin typeface="Times New Roman" panose="02020603050405020304" pitchFamily="18" charset="0"/>
                    </a:rPr>
                    <a:t>68</a:t>
                  </a:r>
                  <a:endParaRPr kumimoji="1" lang="en-US" altLang="zh-CN" sz="1400">
                    <a:latin typeface="Times New Roman" panose="02020603050405020304" pitchFamily="18" charset="0"/>
                  </a:endParaRPr>
                </a:p>
              </p:txBody>
            </p:sp>
            <p:sp>
              <p:nvSpPr>
                <p:cNvPr id="341060" name="Rectangle 75"/>
                <p:cNvSpPr>
                  <a:spLocks noChangeArrowheads="1"/>
                </p:cNvSpPr>
                <p:nvPr/>
              </p:nvSpPr>
              <p:spPr bwMode="auto">
                <a:xfrm>
                  <a:off x="4128" y="1488"/>
                  <a:ext cx="336" cy="192"/>
                </a:xfrm>
                <a:prstGeom prst="rect">
                  <a:avLst/>
                </a:prstGeom>
                <a:solidFill>
                  <a:srgbClr val="FFFF00"/>
                </a:solidFill>
                <a:ln w="9525">
                  <a:solidFill>
                    <a:schemeClr val="tx1"/>
                  </a:solidFill>
                  <a:miter lim="800000"/>
                </a:ln>
              </p:spPr>
              <p:txBody>
                <a:bodyPr wrap="none" anchor="ctr"/>
                <a:lstStyle/>
                <a:p>
                  <a:r>
                    <a:rPr kumimoji="1" lang="en-US" altLang="zh-CN" sz="1400">
                      <a:latin typeface="Times New Roman" panose="02020603050405020304" pitchFamily="18" charset="0"/>
                    </a:rPr>
                    <a:t>^</a:t>
                  </a:r>
                  <a:endParaRPr kumimoji="1" lang="en-US" altLang="zh-CN" sz="1400">
                    <a:latin typeface="Times New Roman" panose="02020603050405020304" pitchFamily="18" charset="0"/>
                  </a:endParaRPr>
                </a:p>
              </p:txBody>
            </p:sp>
          </p:grpSp>
          <p:sp>
            <p:nvSpPr>
              <p:cNvPr id="341058" name="Line 76"/>
              <p:cNvSpPr>
                <a:spLocks noChangeShapeType="1"/>
              </p:cNvSpPr>
              <p:nvPr/>
            </p:nvSpPr>
            <p:spPr bwMode="auto">
              <a:xfrm>
                <a:off x="3264" y="3744"/>
                <a:ext cx="528" cy="0"/>
              </a:xfrm>
              <a:prstGeom prst="line">
                <a:avLst/>
              </a:prstGeom>
              <a:noFill/>
              <a:ln w="19050">
                <a:solidFill>
                  <a:srgbClr val="993366"/>
                </a:solidFill>
                <a:miter lim="800000"/>
                <a:headEnd type="oval" w="med" len="med"/>
                <a:tailEnd type="triangle" w="med" len="med"/>
              </a:ln>
            </p:spPr>
            <p:txBody>
              <a:bodyPr wrap="none"/>
              <a:lstStyle/>
              <a:p>
                <a:endParaRPr lang="zh-CN" altLang="en-US"/>
              </a:p>
            </p:txBody>
          </p:sp>
        </p:grpSp>
      </p:grpSp>
      <p:grpSp>
        <p:nvGrpSpPr>
          <p:cNvPr id="19" name="Group 77"/>
          <p:cNvGrpSpPr/>
          <p:nvPr/>
        </p:nvGrpSpPr>
        <p:grpSpPr bwMode="auto">
          <a:xfrm>
            <a:off x="6324600" y="4554538"/>
            <a:ext cx="2667000" cy="304800"/>
            <a:chOff x="3792" y="2976"/>
            <a:chExt cx="1680" cy="192"/>
          </a:xfrm>
        </p:grpSpPr>
        <p:grpSp>
          <p:nvGrpSpPr>
            <p:cNvPr id="341047" name="Group 78"/>
            <p:cNvGrpSpPr/>
            <p:nvPr/>
          </p:nvGrpSpPr>
          <p:grpSpPr bwMode="auto">
            <a:xfrm>
              <a:off x="4128" y="2976"/>
              <a:ext cx="1344" cy="192"/>
              <a:chOff x="4128" y="2160"/>
              <a:chExt cx="1344" cy="192"/>
            </a:xfrm>
          </p:grpSpPr>
          <p:sp>
            <p:nvSpPr>
              <p:cNvPr id="341049" name="Rectangle 79"/>
              <p:cNvSpPr>
                <a:spLocks noChangeArrowheads="1"/>
              </p:cNvSpPr>
              <p:nvPr/>
            </p:nvSpPr>
            <p:spPr bwMode="auto">
              <a:xfrm>
                <a:off x="4128" y="2160"/>
                <a:ext cx="336" cy="192"/>
              </a:xfrm>
              <a:prstGeom prst="rect">
                <a:avLst/>
              </a:prstGeom>
              <a:solidFill>
                <a:srgbClr val="FFFF00"/>
              </a:solidFill>
              <a:ln w="9525">
                <a:solidFill>
                  <a:schemeClr val="tx1"/>
                </a:solidFill>
                <a:miter lim="800000"/>
              </a:ln>
            </p:spPr>
            <p:txBody>
              <a:bodyPr wrap="none" anchor="ctr"/>
              <a:lstStyle/>
              <a:p>
                <a:endParaRPr kumimoji="1" lang="zh-CN" altLang="zh-CN" sz="1400">
                  <a:latin typeface="Times New Roman" panose="02020603050405020304" pitchFamily="18" charset="0"/>
                </a:endParaRPr>
              </a:p>
            </p:txBody>
          </p:sp>
          <p:grpSp>
            <p:nvGrpSpPr>
              <p:cNvPr id="341050" name="Group 80"/>
              <p:cNvGrpSpPr/>
              <p:nvPr/>
            </p:nvGrpSpPr>
            <p:grpSpPr bwMode="auto">
              <a:xfrm>
                <a:off x="4272" y="2160"/>
                <a:ext cx="1200" cy="192"/>
                <a:chOff x="3264" y="3648"/>
                <a:chExt cx="1200" cy="192"/>
              </a:xfrm>
            </p:grpSpPr>
            <p:grpSp>
              <p:nvGrpSpPr>
                <p:cNvPr id="341051" name="Group 81"/>
                <p:cNvGrpSpPr/>
                <p:nvPr/>
              </p:nvGrpSpPr>
              <p:grpSpPr bwMode="auto">
                <a:xfrm>
                  <a:off x="3792" y="3648"/>
                  <a:ext cx="672" cy="192"/>
                  <a:chOff x="3792" y="1488"/>
                  <a:chExt cx="672" cy="192"/>
                </a:xfrm>
              </p:grpSpPr>
              <p:sp>
                <p:nvSpPr>
                  <p:cNvPr id="341053" name="Rectangle 82"/>
                  <p:cNvSpPr>
                    <a:spLocks noChangeArrowheads="1"/>
                  </p:cNvSpPr>
                  <p:nvPr/>
                </p:nvSpPr>
                <p:spPr bwMode="auto">
                  <a:xfrm>
                    <a:off x="3792" y="1488"/>
                    <a:ext cx="336" cy="192"/>
                  </a:xfrm>
                  <a:prstGeom prst="rect">
                    <a:avLst/>
                  </a:prstGeom>
                  <a:solidFill>
                    <a:srgbClr val="FF99CC"/>
                  </a:solidFill>
                  <a:ln w="9525">
                    <a:solidFill>
                      <a:schemeClr val="tx1"/>
                    </a:solidFill>
                    <a:miter lim="800000"/>
                  </a:ln>
                </p:spPr>
                <p:txBody>
                  <a:bodyPr wrap="none" anchor="ctr"/>
                  <a:lstStyle/>
                  <a:p>
                    <a:r>
                      <a:rPr kumimoji="1" lang="en-US" altLang="zh-CN" sz="1400">
                        <a:latin typeface="Times New Roman" panose="02020603050405020304" pitchFamily="18" charset="0"/>
                      </a:rPr>
                      <a:t>46</a:t>
                    </a:r>
                    <a:endParaRPr kumimoji="1" lang="en-US" altLang="zh-CN" sz="1400">
                      <a:latin typeface="Times New Roman" panose="02020603050405020304" pitchFamily="18" charset="0"/>
                    </a:endParaRPr>
                  </a:p>
                </p:txBody>
              </p:sp>
              <p:sp>
                <p:nvSpPr>
                  <p:cNvPr id="341054" name="Rectangle 83"/>
                  <p:cNvSpPr>
                    <a:spLocks noChangeArrowheads="1"/>
                  </p:cNvSpPr>
                  <p:nvPr/>
                </p:nvSpPr>
                <p:spPr bwMode="auto">
                  <a:xfrm>
                    <a:off x="4128" y="1488"/>
                    <a:ext cx="336" cy="192"/>
                  </a:xfrm>
                  <a:prstGeom prst="rect">
                    <a:avLst/>
                  </a:prstGeom>
                  <a:solidFill>
                    <a:srgbClr val="FFFF00"/>
                  </a:solidFill>
                  <a:ln w="9525">
                    <a:solidFill>
                      <a:schemeClr val="tx1"/>
                    </a:solidFill>
                    <a:miter lim="800000"/>
                  </a:ln>
                </p:spPr>
                <p:txBody>
                  <a:bodyPr wrap="none" anchor="ctr"/>
                  <a:lstStyle/>
                  <a:p>
                    <a:r>
                      <a:rPr kumimoji="1" lang="en-US" altLang="zh-CN" sz="1400">
                        <a:latin typeface="Times New Roman" panose="02020603050405020304" pitchFamily="18" charset="0"/>
                      </a:rPr>
                      <a:t>^</a:t>
                    </a:r>
                    <a:endParaRPr kumimoji="1" lang="en-US" altLang="zh-CN" sz="1400">
                      <a:latin typeface="Times New Roman" panose="02020603050405020304" pitchFamily="18" charset="0"/>
                    </a:endParaRPr>
                  </a:p>
                </p:txBody>
              </p:sp>
            </p:grpSp>
            <p:sp>
              <p:nvSpPr>
                <p:cNvPr id="341052" name="Line 84"/>
                <p:cNvSpPr>
                  <a:spLocks noChangeShapeType="1"/>
                </p:cNvSpPr>
                <p:nvPr/>
              </p:nvSpPr>
              <p:spPr bwMode="auto">
                <a:xfrm>
                  <a:off x="3264" y="3744"/>
                  <a:ext cx="528" cy="0"/>
                </a:xfrm>
                <a:prstGeom prst="line">
                  <a:avLst/>
                </a:prstGeom>
                <a:noFill/>
                <a:ln w="19050">
                  <a:solidFill>
                    <a:srgbClr val="993366"/>
                  </a:solidFill>
                  <a:miter lim="800000"/>
                  <a:headEnd type="oval" w="med" len="med"/>
                  <a:tailEnd type="triangle" w="med" len="med"/>
                </a:ln>
              </p:spPr>
              <p:txBody>
                <a:bodyPr wrap="none"/>
                <a:lstStyle/>
                <a:p>
                  <a:endParaRPr lang="zh-CN" altLang="en-US"/>
                </a:p>
              </p:txBody>
            </p:sp>
          </p:grpSp>
        </p:grpSp>
        <p:sp>
          <p:nvSpPr>
            <p:cNvPr id="341048" name="Rectangle 85"/>
            <p:cNvSpPr>
              <a:spLocks noChangeArrowheads="1"/>
            </p:cNvSpPr>
            <p:nvPr/>
          </p:nvSpPr>
          <p:spPr bwMode="auto">
            <a:xfrm>
              <a:off x="3792" y="2976"/>
              <a:ext cx="336" cy="192"/>
            </a:xfrm>
            <a:prstGeom prst="rect">
              <a:avLst/>
            </a:prstGeom>
            <a:solidFill>
              <a:srgbClr val="FF99CC"/>
            </a:solidFill>
            <a:ln w="9525">
              <a:solidFill>
                <a:schemeClr val="tx1"/>
              </a:solidFill>
              <a:miter lim="800000"/>
            </a:ln>
          </p:spPr>
          <p:txBody>
            <a:bodyPr wrap="none" anchor="ctr"/>
            <a:lstStyle/>
            <a:p>
              <a:r>
                <a:rPr kumimoji="1" lang="en-US" altLang="zh-CN" sz="1400">
                  <a:latin typeface="Times New Roman" panose="02020603050405020304" pitchFamily="18" charset="0"/>
                </a:rPr>
                <a:t>07</a:t>
              </a:r>
              <a:endParaRPr kumimoji="1" lang="en-US" altLang="zh-CN" sz="1400">
                <a:latin typeface="Times New Roman" panose="02020603050405020304" pitchFamily="18" charset="0"/>
              </a:endParaRPr>
            </a:p>
          </p:txBody>
        </p:sp>
      </p:grpSp>
      <p:grpSp>
        <p:nvGrpSpPr>
          <p:cNvPr id="23" name="Group 86"/>
          <p:cNvGrpSpPr/>
          <p:nvPr/>
        </p:nvGrpSpPr>
        <p:grpSpPr bwMode="auto">
          <a:xfrm>
            <a:off x="5486400" y="3944938"/>
            <a:ext cx="1905000" cy="304800"/>
            <a:chOff x="3264" y="3648"/>
            <a:chExt cx="1200" cy="192"/>
          </a:xfrm>
        </p:grpSpPr>
        <p:grpSp>
          <p:nvGrpSpPr>
            <p:cNvPr id="341043" name="Group 87"/>
            <p:cNvGrpSpPr/>
            <p:nvPr/>
          </p:nvGrpSpPr>
          <p:grpSpPr bwMode="auto">
            <a:xfrm>
              <a:off x="3792" y="3648"/>
              <a:ext cx="672" cy="192"/>
              <a:chOff x="3792" y="1488"/>
              <a:chExt cx="672" cy="192"/>
            </a:xfrm>
          </p:grpSpPr>
          <p:sp>
            <p:nvSpPr>
              <p:cNvPr id="341045" name="Rectangle 88"/>
              <p:cNvSpPr>
                <a:spLocks noChangeArrowheads="1"/>
              </p:cNvSpPr>
              <p:nvPr/>
            </p:nvSpPr>
            <p:spPr bwMode="auto">
              <a:xfrm>
                <a:off x="3792" y="1488"/>
                <a:ext cx="336" cy="192"/>
              </a:xfrm>
              <a:prstGeom prst="rect">
                <a:avLst/>
              </a:prstGeom>
              <a:solidFill>
                <a:srgbClr val="FF99CC"/>
              </a:solidFill>
              <a:ln w="9525">
                <a:solidFill>
                  <a:schemeClr val="tx1"/>
                </a:solidFill>
                <a:miter lim="800000"/>
              </a:ln>
            </p:spPr>
            <p:txBody>
              <a:bodyPr wrap="none" anchor="ctr"/>
              <a:lstStyle/>
              <a:p>
                <a:r>
                  <a:rPr kumimoji="1" lang="en-US" altLang="zh-CN" sz="1400">
                    <a:latin typeface="Times New Roman" panose="02020603050405020304" pitchFamily="18" charset="0"/>
                  </a:rPr>
                  <a:t>31</a:t>
                </a:r>
                <a:endParaRPr kumimoji="1" lang="en-US" altLang="zh-CN" sz="1400">
                  <a:latin typeface="Times New Roman" panose="02020603050405020304" pitchFamily="18" charset="0"/>
                </a:endParaRPr>
              </a:p>
            </p:txBody>
          </p:sp>
          <p:sp>
            <p:nvSpPr>
              <p:cNvPr id="341046" name="Rectangle 89"/>
              <p:cNvSpPr>
                <a:spLocks noChangeArrowheads="1"/>
              </p:cNvSpPr>
              <p:nvPr/>
            </p:nvSpPr>
            <p:spPr bwMode="auto">
              <a:xfrm>
                <a:off x="4128" y="1488"/>
                <a:ext cx="336" cy="192"/>
              </a:xfrm>
              <a:prstGeom prst="rect">
                <a:avLst/>
              </a:prstGeom>
              <a:solidFill>
                <a:srgbClr val="FFFF00"/>
              </a:solidFill>
              <a:ln w="9525">
                <a:solidFill>
                  <a:schemeClr val="tx1"/>
                </a:solidFill>
                <a:miter lim="800000"/>
              </a:ln>
            </p:spPr>
            <p:txBody>
              <a:bodyPr wrap="none" anchor="ctr"/>
              <a:lstStyle/>
              <a:p>
                <a:r>
                  <a:rPr kumimoji="1" lang="en-US" altLang="zh-CN" sz="1400">
                    <a:latin typeface="Times New Roman" panose="02020603050405020304" pitchFamily="18" charset="0"/>
                  </a:rPr>
                  <a:t>^</a:t>
                </a:r>
                <a:endParaRPr kumimoji="1" lang="en-US" altLang="zh-CN" sz="1400">
                  <a:latin typeface="Times New Roman" panose="02020603050405020304" pitchFamily="18" charset="0"/>
                </a:endParaRPr>
              </a:p>
            </p:txBody>
          </p:sp>
        </p:grpSp>
        <p:sp>
          <p:nvSpPr>
            <p:cNvPr id="341044" name="Line 90"/>
            <p:cNvSpPr>
              <a:spLocks noChangeShapeType="1"/>
            </p:cNvSpPr>
            <p:nvPr/>
          </p:nvSpPr>
          <p:spPr bwMode="auto">
            <a:xfrm>
              <a:off x="3264" y="3744"/>
              <a:ext cx="528" cy="0"/>
            </a:xfrm>
            <a:prstGeom prst="line">
              <a:avLst/>
            </a:prstGeom>
            <a:noFill/>
            <a:ln w="19050">
              <a:solidFill>
                <a:srgbClr val="993366"/>
              </a:solidFill>
              <a:miter lim="800000"/>
              <a:headEnd type="oval" w="med" len="med"/>
              <a:tailEnd type="triangle" w="med" len="med"/>
            </a:ln>
          </p:spPr>
          <p:txBody>
            <a:bodyPr wrap="none"/>
            <a:lstStyle/>
            <a:p>
              <a:endParaRPr lang="zh-CN" altLang="en-US"/>
            </a:p>
          </p:txBody>
        </p:sp>
      </p:grpSp>
      <p:grpSp>
        <p:nvGrpSpPr>
          <p:cNvPr id="25" name="Group 91"/>
          <p:cNvGrpSpPr/>
          <p:nvPr/>
        </p:nvGrpSpPr>
        <p:grpSpPr bwMode="auto">
          <a:xfrm>
            <a:off x="5486400" y="2497138"/>
            <a:ext cx="1905000" cy="304800"/>
            <a:chOff x="3264" y="3648"/>
            <a:chExt cx="1200" cy="192"/>
          </a:xfrm>
        </p:grpSpPr>
        <p:grpSp>
          <p:nvGrpSpPr>
            <p:cNvPr id="341039" name="Group 92"/>
            <p:cNvGrpSpPr/>
            <p:nvPr/>
          </p:nvGrpSpPr>
          <p:grpSpPr bwMode="auto">
            <a:xfrm>
              <a:off x="3792" y="3648"/>
              <a:ext cx="672" cy="192"/>
              <a:chOff x="3792" y="1488"/>
              <a:chExt cx="672" cy="192"/>
            </a:xfrm>
          </p:grpSpPr>
          <p:sp>
            <p:nvSpPr>
              <p:cNvPr id="341041" name="Rectangle 93"/>
              <p:cNvSpPr>
                <a:spLocks noChangeArrowheads="1"/>
              </p:cNvSpPr>
              <p:nvPr/>
            </p:nvSpPr>
            <p:spPr bwMode="auto">
              <a:xfrm>
                <a:off x="3792" y="1488"/>
                <a:ext cx="336" cy="192"/>
              </a:xfrm>
              <a:prstGeom prst="rect">
                <a:avLst/>
              </a:prstGeom>
              <a:solidFill>
                <a:srgbClr val="FF99CC"/>
              </a:solidFill>
              <a:ln w="9525">
                <a:solidFill>
                  <a:schemeClr val="tx1"/>
                </a:solidFill>
                <a:miter lim="800000"/>
              </a:ln>
            </p:spPr>
            <p:txBody>
              <a:bodyPr wrap="none" anchor="ctr"/>
              <a:lstStyle/>
              <a:p>
                <a:r>
                  <a:rPr kumimoji="1" lang="en-US" altLang="zh-CN" sz="1400">
                    <a:latin typeface="Times New Roman" panose="02020603050405020304" pitchFamily="18" charset="0"/>
                  </a:rPr>
                  <a:t>26</a:t>
                </a:r>
                <a:endParaRPr kumimoji="1" lang="en-US" altLang="zh-CN" sz="1400">
                  <a:latin typeface="Times New Roman" panose="02020603050405020304" pitchFamily="18" charset="0"/>
                </a:endParaRPr>
              </a:p>
            </p:txBody>
          </p:sp>
          <p:sp>
            <p:nvSpPr>
              <p:cNvPr id="341042" name="Rectangle 94"/>
              <p:cNvSpPr>
                <a:spLocks noChangeArrowheads="1"/>
              </p:cNvSpPr>
              <p:nvPr/>
            </p:nvSpPr>
            <p:spPr bwMode="auto">
              <a:xfrm>
                <a:off x="4128" y="1488"/>
                <a:ext cx="336" cy="192"/>
              </a:xfrm>
              <a:prstGeom prst="rect">
                <a:avLst/>
              </a:prstGeom>
              <a:solidFill>
                <a:srgbClr val="FFFF00"/>
              </a:solidFill>
              <a:ln w="9525">
                <a:solidFill>
                  <a:schemeClr val="tx1"/>
                </a:solidFill>
                <a:miter lim="800000"/>
              </a:ln>
            </p:spPr>
            <p:txBody>
              <a:bodyPr wrap="none" anchor="ctr"/>
              <a:lstStyle/>
              <a:p>
                <a:r>
                  <a:rPr kumimoji="1" lang="en-US" altLang="zh-CN" sz="1400">
                    <a:latin typeface="Times New Roman" panose="02020603050405020304" pitchFamily="18" charset="0"/>
                  </a:rPr>
                  <a:t>^</a:t>
                </a:r>
                <a:endParaRPr kumimoji="1" lang="en-US" altLang="zh-CN" sz="1400">
                  <a:latin typeface="Times New Roman" panose="02020603050405020304" pitchFamily="18" charset="0"/>
                </a:endParaRPr>
              </a:p>
            </p:txBody>
          </p:sp>
        </p:grpSp>
        <p:sp>
          <p:nvSpPr>
            <p:cNvPr id="341040" name="Line 95"/>
            <p:cNvSpPr>
              <a:spLocks noChangeShapeType="1"/>
            </p:cNvSpPr>
            <p:nvPr/>
          </p:nvSpPr>
          <p:spPr bwMode="auto">
            <a:xfrm>
              <a:off x="3264" y="3744"/>
              <a:ext cx="528" cy="0"/>
            </a:xfrm>
            <a:prstGeom prst="line">
              <a:avLst/>
            </a:prstGeom>
            <a:noFill/>
            <a:ln w="19050">
              <a:solidFill>
                <a:srgbClr val="993366"/>
              </a:solidFill>
              <a:miter lim="800000"/>
              <a:headEnd type="oval" w="med" len="med"/>
              <a:tailEnd type="triangle" w="med" len="med"/>
            </a:ln>
          </p:spPr>
          <p:txBody>
            <a:bodyPr wrap="none"/>
            <a:lstStyle/>
            <a:p>
              <a:endParaRPr lang="zh-CN" altLang="en-US"/>
            </a:p>
          </p:txBody>
        </p:sp>
      </p:grpSp>
      <p:sp>
        <p:nvSpPr>
          <p:cNvPr id="4523104" name="Text Box 96"/>
          <p:cNvSpPr txBox="1">
            <a:spLocks noChangeArrowheads="1"/>
          </p:cNvSpPr>
          <p:nvPr/>
        </p:nvSpPr>
        <p:spPr bwMode="auto">
          <a:xfrm>
            <a:off x="914400" y="4648200"/>
            <a:ext cx="2971800" cy="1739900"/>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     </a:t>
            </a:r>
            <a:r>
              <a:rPr kumimoji="1" lang="zh-CN" altLang="en-US">
                <a:latin typeface="Times New Roman" panose="02020603050405020304" pitchFamily="18" charset="0"/>
              </a:rPr>
              <a:t>链地址法解决冲突的优点：无聚积现象；删除表中记录容易实现。而开放地址法的</a:t>
            </a:r>
            <a:r>
              <a:rPr kumimoji="1" lang="en-US" altLang="zh-CN">
                <a:latin typeface="Times New Roman" panose="02020603050405020304" pitchFamily="18" charset="0"/>
              </a:rPr>
              <a:t>Hash</a:t>
            </a:r>
            <a:r>
              <a:rPr kumimoji="1" lang="zh-CN" altLang="en-US">
                <a:latin typeface="Times New Roman" panose="02020603050405020304" pitchFamily="18" charset="0"/>
              </a:rPr>
              <a:t>表作删除时，不能将记录所在单元置空，只能作删除标记。 </a:t>
            </a:r>
            <a:endParaRPr kumimoji="1" lang="zh-CN" altLang="en-US">
              <a:latin typeface="Times New Roman" panose="02020603050405020304" pitchFamily="18" charset="0"/>
            </a:endParaRPr>
          </a:p>
        </p:txBody>
      </p:sp>
      <p:sp>
        <p:nvSpPr>
          <p:cNvPr id="28" name="灯片编号占位符 27"/>
          <p:cNvSpPr>
            <a:spLocks noGrp="1"/>
          </p:cNvSpPr>
          <p:nvPr>
            <p:ph type="sldNum" sz="quarter" idx="12"/>
          </p:nvPr>
        </p:nvSpPr>
        <p:spPr/>
        <p:txBody>
          <a:bodyPr/>
          <a:lstStyle/>
          <a:p>
            <a:pPr>
              <a:defRPr/>
            </a:pPr>
            <a:fld id="{2DBDD66B-2895-4305-B62C-FCC4CDDD0A04}"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23012"/>
                                        </p:tgtEl>
                                        <p:attrNameLst>
                                          <p:attrName>style.visibility</p:attrName>
                                        </p:attrNameLst>
                                      </p:cBhvr>
                                      <p:to>
                                        <p:strVal val="visible"/>
                                      </p:to>
                                    </p:set>
                                    <p:animEffect transition="in" filter="blinds(horizontal)">
                                      <p:cBhvr>
                                        <p:cTn id="7" dur="500"/>
                                        <p:tgtEl>
                                          <p:spTgt spid="45230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23042"/>
                                        </p:tgtEl>
                                        <p:attrNameLst>
                                          <p:attrName>style.visibility</p:attrName>
                                        </p:attrNameLst>
                                      </p:cBhvr>
                                      <p:to>
                                        <p:strVal val="visible"/>
                                      </p:to>
                                    </p:set>
                                    <p:animEffect transition="in" filter="blinds(horizontal)">
                                      <p:cBhvr>
                                        <p:cTn id="12" dur="500"/>
                                        <p:tgtEl>
                                          <p:spTgt spid="452304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1+#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1+#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1+#ppt_w/2"/>
                                          </p:val>
                                        </p:tav>
                                        <p:tav tm="100000">
                                          <p:val>
                                            <p:strVal val="#ppt_x"/>
                                          </p:val>
                                        </p:tav>
                                      </p:tavLst>
                                    </p:anim>
                                    <p:anim calcmode="lin" valueType="num">
                                      <p:cBhvr additive="base">
                                        <p:cTn id="3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1+#ppt_w/2"/>
                                          </p:val>
                                        </p:tav>
                                        <p:tav tm="100000">
                                          <p:val>
                                            <p:strVal val="#ppt_x"/>
                                          </p:val>
                                        </p:tav>
                                      </p:tavLst>
                                    </p:anim>
                                    <p:anim calcmode="lin" valueType="num">
                                      <p:cBhvr additive="base">
                                        <p:cTn id="3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1+#ppt_w/2"/>
                                          </p:val>
                                        </p:tav>
                                        <p:tav tm="100000">
                                          <p:val>
                                            <p:strVal val="#ppt_x"/>
                                          </p:val>
                                        </p:tav>
                                      </p:tavLst>
                                    </p:anim>
                                    <p:anim calcmode="lin" valueType="num">
                                      <p:cBhvr additive="base">
                                        <p:cTn id="4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1+#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1+#ppt_w/2"/>
                                          </p:val>
                                        </p:tav>
                                        <p:tav tm="100000">
                                          <p:val>
                                            <p:strVal val="#ppt_x"/>
                                          </p:val>
                                        </p:tav>
                                      </p:tavLst>
                                    </p:anim>
                                    <p:anim calcmode="lin" valueType="num">
                                      <p:cBhvr additive="base">
                                        <p:cTn id="5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500" fill="hold"/>
                                        <p:tgtEl>
                                          <p:spTgt spid="14"/>
                                        </p:tgtEl>
                                        <p:attrNameLst>
                                          <p:attrName>ppt_x</p:attrName>
                                        </p:attrNameLst>
                                      </p:cBhvr>
                                      <p:tavLst>
                                        <p:tav tm="0">
                                          <p:val>
                                            <p:strVal val="1+#ppt_w/2"/>
                                          </p:val>
                                        </p:tav>
                                        <p:tav tm="100000">
                                          <p:val>
                                            <p:strVal val="#ppt_x"/>
                                          </p:val>
                                        </p:tav>
                                      </p:tavLst>
                                    </p:anim>
                                    <p:anim calcmode="lin" valueType="num">
                                      <p:cBhvr additive="base">
                                        <p:cTn id="60"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dissolve">
                                      <p:cBhvr>
                                        <p:cTn id="65" dur="500"/>
                                        <p:tgtEl>
                                          <p:spTgt spid="19"/>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2" fill="hold" nodeType="clickEffect">
                                  <p:stCondLst>
                                    <p:cond delay="0"/>
                                  </p:stCondLst>
                                  <p:childTnLst>
                                    <p:set>
                                      <p:cBhvr>
                                        <p:cTn id="69" dur="1" fill="hold">
                                          <p:stCondLst>
                                            <p:cond delay="0"/>
                                          </p:stCondLst>
                                        </p:cTn>
                                        <p:tgtEl>
                                          <p:spTgt spid="23"/>
                                        </p:tgtEl>
                                        <p:attrNameLst>
                                          <p:attrName>style.visibility</p:attrName>
                                        </p:attrNameLst>
                                      </p:cBhvr>
                                      <p:to>
                                        <p:strVal val="visible"/>
                                      </p:to>
                                    </p:set>
                                    <p:anim calcmode="lin" valueType="num">
                                      <p:cBhvr additive="base">
                                        <p:cTn id="70" dur="500" fill="hold"/>
                                        <p:tgtEl>
                                          <p:spTgt spid="23"/>
                                        </p:tgtEl>
                                        <p:attrNameLst>
                                          <p:attrName>ppt_x</p:attrName>
                                        </p:attrNameLst>
                                      </p:cBhvr>
                                      <p:tavLst>
                                        <p:tav tm="0">
                                          <p:val>
                                            <p:strVal val="1+#ppt_w/2"/>
                                          </p:val>
                                        </p:tav>
                                        <p:tav tm="100000">
                                          <p:val>
                                            <p:strVal val="#ppt_x"/>
                                          </p:val>
                                        </p:tav>
                                      </p:tavLst>
                                    </p:anim>
                                    <p:anim calcmode="lin" valueType="num">
                                      <p:cBhvr additive="base">
                                        <p:cTn id="71"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2" fill="hold" nodeType="clickEffect">
                                  <p:stCondLst>
                                    <p:cond delay="0"/>
                                  </p:stCondLst>
                                  <p:childTnLst>
                                    <p:set>
                                      <p:cBhvr>
                                        <p:cTn id="75" dur="1" fill="hold">
                                          <p:stCondLst>
                                            <p:cond delay="0"/>
                                          </p:stCondLst>
                                        </p:cTn>
                                        <p:tgtEl>
                                          <p:spTgt spid="25"/>
                                        </p:tgtEl>
                                        <p:attrNameLst>
                                          <p:attrName>style.visibility</p:attrName>
                                        </p:attrNameLst>
                                      </p:cBhvr>
                                      <p:to>
                                        <p:strVal val="visible"/>
                                      </p:to>
                                    </p:set>
                                    <p:anim calcmode="lin" valueType="num">
                                      <p:cBhvr additive="base">
                                        <p:cTn id="76" dur="500" fill="hold"/>
                                        <p:tgtEl>
                                          <p:spTgt spid="25"/>
                                        </p:tgtEl>
                                        <p:attrNameLst>
                                          <p:attrName>ppt_x</p:attrName>
                                        </p:attrNameLst>
                                      </p:cBhvr>
                                      <p:tavLst>
                                        <p:tav tm="0">
                                          <p:val>
                                            <p:strVal val="1+#ppt_w/2"/>
                                          </p:val>
                                        </p:tav>
                                        <p:tav tm="100000">
                                          <p:val>
                                            <p:strVal val="#ppt_x"/>
                                          </p:val>
                                        </p:tav>
                                      </p:tavLst>
                                    </p:anim>
                                    <p:anim calcmode="lin" valueType="num">
                                      <p:cBhvr additive="base">
                                        <p:cTn id="77" dur="500" fill="hold"/>
                                        <p:tgtEl>
                                          <p:spTgt spid="2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4"/>
                                            </p:cond>
                                          </p:stCondLst>
                                          <p:endCondLst>
                                            <p:cond evt="onStopAudio" delay="0">
                                              <p:tgtEl>
                                                <p:sldTgt/>
                                              </p:tgtEl>
                                            </p:cond>
                                          </p:endCondLst>
                                        </p:cTn>
                                        <p:tgtEl>
                                          <p:sndTgt r:embed="rId1" name="cashreg.wav"/>
                                        </p:tgtEl>
                                      </p:cMediaNode>
                                    </p:audio>
                                  </p:sub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4523104"/>
                                        </p:tgtEl>
                                        <p:attrNameLst>
                                          <p:attrName>style.visibility</p:attrName>
                                        </p:attrNameLst>
                                      </p:cBhvr>
                                      <p:to>
                                        <p:strVal val="visible"/>
                                      </p:to>
                                    </p:set>
                                    <p:animEffect transition="in" filter="blinds(horizontal)">
                                      <p:cBhvr>
                                        <p:cTn id="82" dur="500"/>
                                        <p:tgtEl>
                                          <p:spTgt spid="4523104"/>
                                        </p:tgtEl>
                                      </p:cBhvr>
                                    </p:animEffect>
                                  </p:childTnLst>
                                  <p:subTnLst>
                                    <p:audio>
                                      <p:cMediaNode>
                                        <p:cTn display="0" masterRel="sameClick">
                                          <p:stCondLst>
                                            <p:cond evt="begin" delay="0">
                                              <p:tn val="80"/>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3042" grpId="0" autoUpdateAnimBg="0"/>
      <p:bldP spid="4523104" grpId="0" autoUpdateAnimBg="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7" name="Rectangle 2"/>
          <p:cNvSpPr>
            <a:spLocks noGrp="1"/>
          </p:cNvSpPr>
          <p:nvPr>
            <p:ph type="title"/>
          </p:nvPr>
        </p:nvSpPr>
        <p:spPr/>
        <p:txBody>
          <a:bodyPr/>
          <a:lstStyle/>
          <a:p>
            <a:pPr eaLnBrk="1" hangingPunct="1"/>
            <a:r>
              <a:rPr lang="en-US" altLang="zh-CN" smtClean="0"/>
              <a:t>Hash</a:t>
            </a:r>
            <a:r>
              <a:rPr lang="zh-CN" altLang="en-US" smtClean="0"/>
              <a:t>表的查找及分析</a:t>
            </a:r>
            <a:endParaRPr lang="zh-CN" altLang="en-US" smtClean="0"/>
          </a:p>
        </p:txBody>
      </p:sp>
      <p:sp>
        <p:nvSpPr>
          <p:cNvPr id="342018" name="Rectangle 3"/>
          <p:cNvSpPr>
            <a:spLocks noGrp="1"/>
          </p:cNvSpPr>
          <p:nvPr>
            <p:ph type="body" idx="1"/>
          </p:nvPr>
        </p:nvSpPr>
        <p:spPr>
          <a:xfrm>
            <a:off x="457200" y="1219200"/>
            <a:ext cx="8229600" cy="3581400"/>
          </a:xfrm>
        </p:spPr>
        <p:txBody>
          <a:bodyPr/>
          <a:lstStyle/>
          <a:p>
            <a:pPr algn="just" eaLnBrk="1" hangingPunct="1"/>
            <a:r>
              <a:rPr lang="en-US" altLang="zh-CN" smtClean="0"/>
              <a:t>Hash</a:t>
            </a:r>
            <a:r>
              <a:rPr lang="zh-CN" altLang="en-US" smtClean="0"/>
              <a:t>表的查找特点是：怎么构造的表就怎么查找，即造表与查找过程统一。</a:t>
            </a:r>
            <a:endParaRPr lang="zh-CN" altLang="en-US" smtClean="0"/>
          </a:p>
          <a:p>
            <a:pPr algn="just" eaLnBrk="1" hangingPunct="1"/>
            <a:r>
              <a:rPr lang="zh-CN" altLang="en-US" smtClean="0"/>
              <a:t>    </a:t>
            </a:r>
            <a:r>
              <a:rPr lang="zh-CN" altLang="en-US" b="1" smtClean="0"/>
              <a:t>算法思路</a:t>
            </a:r>
            <a:r>
              <a:rPr lang="zh-CN" altLang="en-US" smtClean="0"/>
              <a:t>：对给定</a:t>
            </a:r>
            <a:r>
              <a:rPr lang="en-US" altLang="zh-CN" smtClean="0"/>
              <a:t>k</a:t>
            </a:r>
            <a:r>
              <a:rPr lang="zh-CN" altLang="en-US" smtClean="0"/>
              <a:t>，根据造表时选取的</a:t>
            </a:r>
            <a:r>
              <a:rPr lang="en-US" altLang="zh-CN" smtClean="0"/>
              <a:t>H(key)</a:t>
            </a:r>
            <a:r>
              <a:rPr lang="zh-CN" altLang="en-US" smtClean="0"/>
              <a:t>求</a:t>
            </a:r>
            <a:r>
              <a:rPr lang="en-US" altLang="zh-CN" smtClean="0"/>
              <a:t>H(k)</a:t>
            </a:r>
            <a:r>
              <a:rPr lang="zh-CN" altLang="en-US" smtClean="0"/>
              <a:t>。若</a:t>
            </a:r>
            <a:r>
              <a:rPr lang="en-US" altLang="zh-CN" smtClean="0"/>
              <a:t>H(k)</a:t>
            </a:r>
            <a:r>
              <a:rPr lang="zh-CN" altLang="en-US" smtClean="0"/>
              <a:t>单元</a:t>
            </a:r>
            <a:r>
              <a:rPr lang="en-US" altLang="zh-CN" smtClean="0"/>
              <a:t>=^</a:t>
            </a:r>
            <a:r>
              <a:rPr lang="zh-CN" altLang="en-US" smtClean="0"/>
              <a:t>，则查找失败，否则</a:t>
            </a:r>
            <a:r>
              <a:rPr lang="en-US" altLang="zh-CN" smtClean="0"/>
              <a:t>k</a:t>
            </a:r>
            <a:r>
              <a:rPr lang="zh-CN" altLang="en-US" smtClean="0"/>
              <a:t>与该单元存放的</a:t>
            </a:r>
            <a:r>
              <a:rPr lang="en-US" altLang="zh-CN" smtClean="0"/>
              <a:t>key</a:t>
            </a:r>
            <a:r>
              <a:rPr lang="zh-CN" altLang="en-US" smtClean="0"/>
              <a:t>比较，若相等，则查找成功；若不等，则根据设定的处理冲突方法，找下一地址</a:t>
            </a:r>
            <a:r>
              <a:rPr lang="en-US" altLang="zh-CN" smtClean="0"/>
              <a:t>H</a:t>
            </a:r>
            <a:r>
              <a:rPr lang="en-US" altLang="zh-CN" baseline="-30000" smtClean="0"/>
              <a:t>i</a:t>
            </a:r>
            <a:r>
              <a:rPr lang="zh-CN" altLang="en-US" smtClean="0"/>
              <a:t>，直到查找到或等于空为止。</a:t>
            </a:r>
            <a:endParaRPr lang="zh-CN" altLang="en-US" smtClean="0"/>
          </a:p>
        </p:txBody>
      </p:sp>
      <p:sp>
        <p:nvSpPr>
          <p:cNvPr id="3" name="灯片编号占位符 2"/>
          <p:cNvSpPr>
            <a:spLocks noGrp="1"/>
          </p:cNvSpPr>
          <p:nvPr>
            <p:ph type="sldNum" sz="quarter" idx="12"/>
          </p:nvPr>
        </p:nvSpPr>
        <p:spPr/>
        <p:txBody>
          <a:bodyPr/>
          <a:lstStyle/>
          <a:p>
            <a:pPr>
              <a:defRPr/>
            </a:pPr>
            <a:fld id="{1A47868D-624F-4BFC-90DB-C5E2A45E8D70}" type="slidenum">
              <a:rPr lang="en-US" altLang="zh-CN" smtClean="0"/>
            </a:fld>
            <a:endParaRPr lang="en-US" altLang="zh-CN"/>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1" name="Rectangle 2"/>
          <p:cNvSpPr>
            <a:spLocks noGrp="1"/>
          </p:cNvSpPr>
          <p:nvPr>
            <p:ph type="title"/>
          </p:nvPr>
        </p:nvSpPr>
        <p:spPr/>
        <p:txBody>
          <a:bodyPr/>
          <a:lstStyle/>
          <a:p>
            <a:pPr eaLnBrk="1" hangingPunct="1"/>
            <a:r>
              <a:rPr lang="zh-CN" altLang="en-US" smtClean="0"/>
              <a:t>线性探查法解决冲突时</a:t>
            </a:r>
            <a:r>
              <a:rPr lang="en-US" altLang="zh-CN" smtClean="0"/>
              <a:t>Hash</a:t>
            </a:r>
            <a:r>
              <a:rPr lang="zh-CN" altLang="en-US" smtClean="0"/>
              <a:t>表的查找及插入</a:t>
            </a:r>
            <a:endParaRPr lang="zh-CN" altLang="en-US" smtClean="0"/>
          </a:p>
        </p:txBody>
      </p:sp>
      <p:sp>
        <p:nvSpPr>
          <p:cNvPr id="343042" name="Rectangle 3"/>
          <p:cNvSpPr>
            <a:spLocks noGrp="1"/>
          </p:cNvSpPr>
          <p:nvPr>
            <p:ph type="body" idx="1"/>
          </p:nvPr>
        </p:nvSpPr>
        <p:spPr>
          <a:xfrm>
            <a:off x="457200" y="1219200"/>
            <a:ext cx="8229600" cy="5410200"/>
          </a:xfrm>
        </p:spPr>
        <p:txBody>
          <a:bodyPr/>
          <a:lstStyle/>
          <a:p>
            <a:pPr algn="just" eaLnBrk="1" hangingPunct="1">
              <a:lnSpc>
                <a:spcPct val="90000"/>
              </a:lnSpc>
            </a:pPr>
            <a:r>
              <a:rPr lang="en-US" altLang="zh-CN" sz="1400" smtClean="0"/>
              <a:t>	#define m 64  //</a:t>
            </a:r>
            <a:r>
              <a:rPr lang="zh-CN" altLang="en-US" sz="1400" smtClean="0"/>
              <a:t>设定表长</a:t>
            </a:r>
            <a:r>
              <a:rPr lang="en-US" altLang="zh-CN" sz="1400" smtClean="0"/>
              <a:t>m//</a:t>
            </a:r>
            <a:endParaRPr lang="en-US" altLang="zh-CN" sz="1400" smtClean="0"/>
          </a:p>
          <a:p>
            <a:pPr algn="just" eaLnBrk="1" hangingPunct="1">
              <a:lnSpc>
                <a:spcPct val="90000"/>
              </a:lnSpc>
            </a:pPr>
            <a:r>
              <a:rPr lang="en-US" altLang="zh-CN" sz="1400" smtClean="0"/>
              <a:t>	typedef struct</a:t>
            </a:r>
            <a:endParaRPr lang="en-US" altLang="zh-CN" sz="1400" smtClean="0"/>
          </a:p>
          <a:p>
            <a:pPr algn="just" eaLnBrk="1" hangingPunct="1">
              <a:lnSpc>
                <a:spcPct val="90000"/>
              </a:lnSpc>
            </a:pPr>
            <a:r>
              <a:rPr lang="en-US" altLang="zh-CN" sz="1400" smtClean="0"/>
              <a:t>  	{ keytype key;  //</a:t>
            </a:r>
            <a:r>
              <a:rPr lang="zh-CN" altLang="en-US" sz="1400" smtClean="0"/>
              <a:t>记录关键字</a:t>
            </a:r>
            <a:r>
              <a:rPr lang="en-US" altLang="zh-CN" sz="1400" smtClean="0"/>
              <a:t>//</a:t>
            </a:r>
            <a:endParaRPr lang="en-US" altLang="zh-CN" sz="1400" smtClean="0"/>
          </a:p>
          <a:p>
            <a:pPr algn="just" eaLnBrk="1" hangingPunct="1">
              <a:lnSpc>
                <a:spcPct val="90000"/>
              </a:lnSpc>
            </a:pPr>
            <a:r>
              <a:rPr lang="en-US" altLang="zh-CN" sz="1400" smtClean="0"/>
              <a:t>    		 </a:t>
            </a:r>
            <a:r>
              <a:rPr lang="en-US" altLang="zh-CN" sz="1400" smtClean="0">
                <a:latin typeface="Arial" panose="020B0604020202020204" pitchFamily="34" charset="0"/>
              </a:rPr>
              <a:t>……</a:t>
            </a:r>
            <a:endParaRPr lang="en-US" altLang="zh-CN" sz="1400" smtClean="0"/>
          </a:p>
          <a:p>
            <a:pPr algn="just" eaLnBrk="1" hangingPunct="1">
              <a:lnSpc>
                <a:spcPct val="90000"/>
              </a:lnSpc>
            </a:pPr>
            <a:r>
              <a:rPr lang="en-US" altLang="zh-CN" sz="1400" smtClean="0"/>
              <a:t>  	}Hretype;</a:t>
            </a:r>
            <a:endParaRPr lang="en-US" altLang="zh-CN" sz="1400" smtClean="0"/>
          </a:p>
          <a:p>
            <a:pPr algn="just" eaLnBrk="1" hangingPunct="1">
              <a:lnSpc>
                <a:spcPct val="90000"/>
              </a:lnSpc>
            </a:pPr>
            <a:r>
              <a:rPr lang="en-US" altLang="zh-CN" sz="1400" smtClean="0"/>
              <a:t>	Hretype HT[m];  //Hash</a:t>
            </a:r>
            <a:r>
              <a:rPr lang="zh-CN" altLang="en-US" sz="1400" smtClean="0"/>
              <a:t>表存储空间</a:t>
            </a:r>
            <a:r>
              <a:rPr lang="en-US" altLang="zh-CN" sz="1400" smtClean="0"/>
              <a:t>//</a:t>
            </a:r>
            <a:endParaRPr lang="en-US" altLang="zh-CN" sz="1400" smtClean="0"/>
          </a:p>
          <a:p>
            <a:pPr algn="just" eaLnBrk="1" hangingPunct="1">
              <a:lnSpc>
                <a:spcPct val="90000"/>
              </a:lnSpc>
            </a:pPr>
            <a:r>
              <a:rPr lang="en-US" altLang="zh-CN" sz="1400" smtClean="0"/>
              <a:t>	int Lhashsearch(Hretype HT[m],keytype k)  //</a:t>
            </a:r>
            <a:r>
              <a:rPr lang="zh-CN" altLang="en-US" sz="1400" smtClean="0"/>
              <a:t>线性探查法解决冲突时的查找</a:t>
            </a:r>
            <a:r>
              <a:rPr lang="en-US" altLang="zh-CN" sz="1400" smtClean="0"/>
              <a:t>//</a:t>
            </a:r>
            <a:endParaRPr lang="en-US" altLang="zh-CN" sz="1400" smtClean="0"/>
          </a:p>
          <a:p>
            <a:pPr algn="just" eaLnBrk="1" hangingPunct="1">
              <a:lnSpc>
                <a:spcPct val="90000"/>
              </a:lnSpc>
            </a:pPr>
            <a:r>
              <a:rPr lang="en-US" altLang="zh-CN" sz="1400" smtClean="0"/>
              <a:t>	{ 	int j,d,i=0;</a:t>
            </a:r>
            <a:endParaRPr lang="en-US" altLang="zh-CN" sz="1400" smtClean="0"/>
          </a:p>
          <a:p>
            <a:pPr algn="just" eaLnBrk="1" hangingPunct="1">
              <a:lnSpc>
                <a:spcPct val="90000"/>
              </a:lnSpc>
            </a:pPr>
            <a:r>
              <a:rPr lang="en-US" altLang="zh-CN" sz="1400" smtClean="0"/>
              <a:t>   		j=d=H(k);   //</a:t>
            </a:r>
            <a:r>
              <a:rPr lang="zh-CN" altLang="en-US" sz="1400" smtClean="0"/>
              <a:t>求</a:t>
            </a:r>
            <a:r>
              <a:rPr lang="en-US" altLang="zh-CN" sz="1400" smtClean="0"/>
              <a:t>Hash</a:t>
            </a:r>
            <a:r>
              <a:rPr lang="zh-CN" altLang="en-US" sz="1400" smtClean="0"/>
              <a:t>地址并赋给</a:t>
            </a:r>
            <a:r>
              <a:rPr lang="en-US" altLang="zh-CN" sz="1400" smtClean="0"/>
              <a:t>j</a:t>
            </a:r>
            <a:r>
              <a:rPr lang="zh-CN" altLang="en-US" sz="1400" smtClean="0"/>
              <a:t>和</a:t>
            </a:r>
            <a:r>
              <a:rPr lang="en-US" altLang="zh-CN" sz="1400" smtClean="0"/>
              <a:t>d//</a:t>
            </a:r>
            <a:endParaRPr lang="en-US" altLang="zh-CN" sz="1400" smtClean="0"/>
          </a:p>
          <a:p>
            <a:pPr algn="just" eaLnBrk="1" hangingPunct="1">
              <a:lnSpc>
                <a:spcPct val="90000"/>
              </a:lnSpc>
            </a:pPr>
            <a:r>
              <a:rPr lang="en-US" altLang="zh-CN" sz="1400" smtClean="0"/>
              <a:t>   		while((i&lt;m)&amp;&amp;(HT[j].key!=NULL)&amp;&amp;(HT[j].key!=k))</a:t>
            </a:r>
            <a:endParaRPr lang="en-US" altLang="zh-CN" sz="1400" smtClean="0"/>
          </a:p>
          <a:p>
            <a:pPr algn="just" eaLnBrk="1" hangingPunct="1">
              <a:lnSpc>
                <a:spcPct val="90000"/>
              </a:lnSpc>
            </a:pPr>
            <a:r>
              <a:rPr lang="en-US" altLang="zh-CN" sz="1400" smtClean="0"/>
              <a:t>     		{ i++;    j=(d+i)%m; } //</a:t>
            </a:r>
            <a:r>
              <a:rPr lang="zh-CN" altLang="en-US" sz="1400" smtClean="0"/>
              <a:t>冲突时形成下一地址</a:t>
            </a:r>
            <a:r>
              <a:rPr lang="en-US" altLang="zh-CN" sz="1400" smtClean="0"/>
              <a:t>//</a:t>
            </a:r>
            <a:endParaRPr lang="en-US" altLang="zh-CN" sz="1400" smtClean="0"/>
          </a:p>
          <a:p>
            <a:pPr algn="just" eaLnBrk="1" hangingPunct="1">
              <a:lnSpc>
                <a:spcPct val="90000"/>
              </a:lnSpc>
            </a:pPr>
            <a:r>
              <a:rPr lang="en-US" altLang="zh-CN" sz="1400" smtClean="0"/>
              <a:t>   		if(i==m) return(-1);  //</a:t>
            </a:r>
            <a:r>
              <a:rPr lang="zh-CN" altLang="en-US" sz="1400" smtClean="0"/>
              <a:t>表溢出时返回</a:t>
            </a:r>
            <a:r>
              <a:rPr lang="en-US" altLang="zh-CN" sz="1400" smtClean="0"/>
              <a:t>-1//</a:t>
            </a:r>
            <a:endParaRPr lang="en-US" altLang="zh-CN" sz="1400" smtClean="0"/>
          </a:p>
          <a:p>
            <a:pPr algn="just" eaLnBrk="1" hangingPunct="1">
              <a:lnSpc>
                <a:spcPct val="90000"/>
              </a:lnSpc>
            </a:pPr>
            <a:r>
              <a:rPr lang="en-US" altLang="zh-CN" sz="1400" smtClean="0"/>
              <a:t>    		else return(j); </a:t>
            </a:r>
            <a:endParaRPr lang="en-US" altLang="zh-CN" sz="1400" smtClean="0"/>
          </a:p>
          <a:p>
            <a:pPr algn="just" eaLnBrk="1" hangingPunct="1">
              <a:lnSpc>
                <a:spcPct val="90000"/>
              </a:lnSpc>
            </a:pPr>
            <a:r>
              <a:rPr lang="en-US" altLang="zh-CN" sz="1400" smtClean="0"/>
              <a:t>	}   //HT[j].key==k,</a:t>
            </a:r>
            <a:r>
              <a:rPr lang="zh-CN" altLang="en-US" sz="1400" smtClean="0"/>
              <a:t>查找成功</a:t>
            </a:r>
            <a:r>
              <a:rPr lang="en-US" altLang="zh-CN" sz="1400" smtClean="0"/>
              <a:t>;HT[j].key==NULL,</a:t>
            </a:r>
            <a:r>
              <a:rPr lang="zh-CN" altLang="en-US" sz="1400" smtClean="0"/>
              <a:t>查找失败</a:t>
            </a:r>
            <a:r>
              <a:rPr lang="en-US" altLang="zh-CN" sz="1400" smtClean="0"/>
              <a:t>//</a:t>
            </a:r>
            <a:endParaRPr lang="en-US" altLang="zh-CN" sz="1400" smtClean="0"/>
          </a:p>
          <a:p>
            <a:pPr algn="just" eaLnBrk="1" hangingPunct="1">
              <a:lnSpc>
                <a:spcPct val="80000"/>
              </a:lnSpc>
            </a:pPr>
            <a:r>
              <a:rPr lang="en-US" altLang="zh-CN" sz="1400" smtClean="0"/>
              <a:t>	void LHinsert(Hretype HT[m], Hretype R)  //</a:t>
            </a:r>
            <a:r>
              <a:rPr lang="zh-CN" altLang="en-US" sz="1400" smtClean="0"/>
              <a:t>记录</a:t>
            </a:r>
            <a:r>
              <a:rPr lang="en-US" altLang="zh-CN" sz="1400" smtClean="0"/>
              <a:t>R</a:t>
            </a:r>
            <a:r>
              <a:rPr lang="zh-CN" altLang="en-US" sz="1400" smtClean="0"/>
              <a:t>插入</a:t>
            </a:r>
            <a:r>
              <a:rPr lang="en-US" altLang="zh-CN" sz="1400" smtClean="0"/>
              <a:t>Hash</a:t>
            </a:r>
            <a:r>
              <a:rPr lang="zh-CN" altLang="en-US" sz="1400" smtClean="0"/>
              <a:t>表的算法</a:t>
            </a:r>
            <a:r>
              <a:rPr lang="en-US" altLang="zh-CN" sz="1400" smtClean="0"/>
              <a:t>//</a:t>
            </a:r>
            <a:endParaRPr lang="en-US" altLang="zh-CN" sz="1400" smtClean="0"/>
          </a:p>
          <a:p>
            <a:pPr algn="just" eaLnBrk="1" hangingPunct="1">
              <a:lnSpc>
                <a:spcPct val="80000"/>
              </a:lnSpc>
            </a:pPr>
            <a:r>
              <a:rPr lang="en-US" altLang="zh-CN" sz="1400" smtClean="0"/>
              <a:t>	{ </a:t>
            </a:r>
            <a:endParaRPr lang="en-US" altLang="zh-CN" sz="1400" smtClean="0"/>
          </a:p>
          <a:p>
            <a:pPr algn="just" eaLnBrk="1" hangingPunct="1">
              <a:lnSpc>
                <a:spcPct val="80000"/>
              </a:lnSpc>
            </a:pPr>
            <a:r>
              <a:rPr lang="en-US" altLang="zh-CN" sz="1400" smtClean="0"/>
              <a:t>		int j=LHashsearch(HT,R.key);  //</a:t>
            </a:r>
            <a:r>
              <a:rPr lang="zh-CN" altLang="en-US" sz="1400" smtClean="0"/>
              <a:t>查找</a:t>
            </a:r>
            <a:r>
              <a:rPr lang="en-US" altLang="zh-CN" sz="1400" smtClean="0"/>
              <a:t>R</a:t>
            </a:r>
            <a:r>
              <a:rPr lang="zh-CN" altLang="en-US" sz="1400" smtClean="0"/>
              <a:t>，确定其位置</a:t>
            </a:r>
            <a:r>
              <a:rPr lang="en-US" altLang="zh-CN" sz="1400" smtClean="0"/>
              <a:t>//</a:t>
            </a:r>
            <a:endParaRPr lang="en-US" altLang="zh-CN" sz="1400" smtClean="0"/>
          </a:p>
          <a:p>
            <a:pPr algn="just" eaLnBrk="1" hangingPunct="1">
              <a:lnSpc>
                <a:spcPct val="80000"/>
              </a:lnSpc>
            </a:pPr>
            <a:r>
              <a:rPr lang="en-US" altLang="zh-CN" sz="1400" smtClean="0"/>
              <a:t>   		if((j= = -1)||(HT[j].key==R.key)) ERROR();  //</a:t>
            </a:r>
            <a:r>
              <a:rPr lang="zh-CN" altLang="en-US" sz="1400" smtClean="0"/>
              <a:t>表溢出或记录已存</a:t>
            </a:r>
            <a:r>
              <a:rPr lang="en-US" altLang="zh-CN" sz="1400" smtClean="0"/>
              <a:t>//</a:t>
            </a:r>
            <a:endParaRPr lang="en-US" altLang="zh-CN" sz="1400" smtClean="0"/>
          </a:p>
          <a:p>
            <a:pPr algn="just" eaLnBrk="1" hangingPunct="1">
              <a:lnSpc>
                <a:spcPct val="80000"/>
              </a:lnSpc>
            </a:pPr>
            <a:r>
              <a:rPr lang="en-US" altLang="zh-CN" sz="1400" smtClean="0"/>
              <a:t>    		else HT[j]=R; 		//</a:t>
            </a:r>
            <a:r>
              <a:rPr lang="zh-CN" altLang="en-US" sz="1400" smtClean="0"/>
              <a:t>插入</a:t>
            </a:r>
            <a:r>
              <a:rPr lang="en-US" altLang="zh-CN" sz="1400" smtClean="0"/>
              <a:t>HT[j]</a:t>
            </a:r>
            <a:r>
              <a:rPr lang="zh-CN" altLang="en-US" sz="1400" smtClean="0"/>
              <a:t>单元</a:t>
            </a:r>
            <a:r>
              <a:rPr lang="en-US" altLang="zh-CN" sz="1400" smtClean="0"/>
              <a:t>// </a:t>
            </a:r>
            <a:endParaRPr lang="en-US" altLang="zh-CN" sz="1400" smtClean="0"/>
          </a:p>
          <a:p>
            <a:pPr algn="just" eaLnBrk="1" hangingPunct="1">
              <a:lnSpc>
                <a:spcPct val="80000"/>
              </a:lnSpc>
            </a:pPr>
            <a:r>
              <a:rPr lang="en-US" altLang="zh-CN" sz="1400" smtClean="0"/>
              <a:t>	}</a:t>
            </a:r>
            <a:endParaRPr lang="en-US" altLang="zh-CN" sz="1400" smtClean="0"/>
          </a:p>
          <a:p>
            <a:pPr eaLnBrk="1" hangingPunct="1">
              <a:lnSpc>
                <a:spcPct val="80000"/>
              </a:lnSpc>
            </a:pPr>
            <a:endParaRPr lang="en-US" altLang="zh-CN" sz="1400" smtClean="0"/>
          </a:p>
        </p:txBody>
      </p:sp>
      <p:sp>
        <p:nvSpPr>
          <p:cNvPr id="3" name="灯片编号占位符 2"/>
          <p:cNvSpPr>
            <a:spLocks noGrp="1"/>
          </p:cNvSpPr>
          <p:nvPr>
            <p:ph type="sldNum" sz="quarter" idx="12"/>
          </p:nvPr>
        </p:nvSpPr>
        <p:spPr/>
        <p:txBody>
          <a:bodyPr/>
          <a:lstStyle/>
          <a:p>
            <a:pPr>
              <a:defRPr/>
            </a:pPr>
            <a:fld id="{660F0157-D85A-4F8C-8100-9718F9DE6255}" type="slidenum">
              <a:rPr lang="en-US" altLang="zh-CN" smtClean="0"/>
            </a:fld>
            <a:endParaRPr lang="en-US" altLang="zh-CN"/>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5" name="Rectangle 2"/>
          <p:cNvSpPr>
            <a:spLocks noGrp="1"/>
          </p:cNvSpPr>
          <p:nvPr>
            <p:ph type="title"/>
          </p:nvPr>
        </p:nvSpPr>
        <p:spPr/>
        <p:txBody>
          <a:bodyPr/>
          <a:lstStyle/>
          <a:p>
            <a:pPr eaLnBrk="1" hangingPunct="1"/>
            <a:r>
              <a:rPr lang="zh-CN" altLang="en-US" smtClean="0"/>
              <a:t>链地址法解决冲突时</a:t>
            </a:r>
            <a:r>
              <a:rPr lang="en-US" altLang="zh-CN" smtClean="0"/>
              <a:t>Hash</a:t>
            </a:r>
            <a:r>
              <a:rPr lang="zh-CN" altLang="en-US" smtClean="0"/>
              <a:t>表的查找及插入</a:t>
            </a:r>
            <a:endParaRPr lang="zh-CN" altLang="en-US" smtClean="0"/>
          </a:p>
        </p:txBody>
      </p:sp>
      <p:sp>
        <p:nvSpPr>
          <p:cNvPr id="344066" name="Rectangle 3"/>
          <p:cNvSpPr>
            <a:spLocks noGrp="1"/>
          </p:cNvSpPr>
          <p:nvPr>
            <p:ph type="body" idx="1"/>
          </p:nvPr>
        </p:nvSpPr>
        <p:spPr/>
        <p:txBody>
          <a:bodyPr/>
          <a:lstStyle/>
          <a:p>
            <a:pPr algn="just" eaLnBrk="1" hangingPunct="1">
              <a:lnSpc>
                <a:spcPct val="90000"/>
              </a:lnSpc>
            </a:pPr>
            <a:r>
              <a:rPr lang="en-US" altLang="zh-CN" sz="1800" smtClean="0"/>
              <a:t>typedef struct node  //</a:t>
            </a:r>
            <a:r>
              <a:rPr lang="zh-CN" altLang="en-US" sz="1800" smtClean="0"/>
              <a:t>记录对应结点</a:t>
            </a:r>
            <a:r>
              <a:rPr lang="en-US" altLang="zh-CN" sz="1800" smtClean="0"/>
              <a:t>//</a:t>
            </a:r>
            <a:endParaRPr lang="en-US" altLang="zh-CN" sz="1800" smtClean="0"/>
          </a:p>
          <a:p>
            <a:pPr algn="just" eaLnBrk="1" hangingPunct="1">
              <a:lnSpc>
                <a:spcPct val="90000"/>
              </a:lnSpc>
            </a:pPr>
            <a:r>
              <a:rPr lang="en-US" altLang="zh-CN" sz="1800" smtClean="0"/>
              <a:t>	{ 	keytype key;</a:t>
            </a:r>
            <a:endParaRPr lang="en-US" altLang="zh-CN" sz="1800" smtClean="0"/>
          </a:p>
          <a:p>
            <a:pPr algn="just" eaLnBrk="1" hangingPunct="1">
              <a:lnSpc>
                <a:spcPct val="90000"/>
              </a:lnSpc>
            </a:pPr>
            <a:r>
              <a:rPr lang="en-US" altLang="zh-CN" sz="1800" smtClean="0"/>
              <a:t>   		</a:t>
            </a:r>
            <a:r>
              <a:rPr lang="en-US" altLang="zh-CN" sz="1800" smtClean="0">
                <a:latin typeface="Arial" panose="020B0604020202020204" pitchFamily="34" charset="0"/>
              </a:rPr>
              <a:t>……</a:t>
            </a:r>
            <a:endParaRPr lang="en-US" altLang="zh-CN" sz="1800" smtClean="0"/>
          </a:p>
          <a:p>
            <a:pPr algn="just" eaLnBrk="1" hangingPunct="1">
              <a:lnSpc>
                <a:spcPct val="90000"/>
              </a:lnSpc>
            </a:pPr>
            <a:r>
              <a:rPr lang="en-US" altLang="zh-CN" sz="1800" smtClean="0"/>
              <a:t>  		struct node *next;</a:t>
            </a:r>
            <a:endParaRPr lang="en-US" altLang="zh-CN" sz="1800" smtClean="0"/>
          </a:p>
          <a:p>
            <a:pPr algn="just" eaLnBrk="1" hangingPunct="1">
              <a:lnSpc>
                <a:spcPct val="90000"/>
              </a:lnSpc>
            </a:pPr>
            <a:r>
              <a:rPr lang="en-US" altLang="zh-CN" sz="1800" smtClean="0"/>
              <a:t>	}Renode;</a:t>
            </a:r>
            <a:endParaRPr lang="en-US" altLang="zh-CN" sz="1800" smtClean="0"/>
          </a:p>
          <a:p>
            <a:pPr algn="just" eaLnBrk="1" hangingPunct="1">
              <a:lnSpc>
                <a:spcPct val="90000"/>
              </a:lnSpc>
            </a:pPr>
            <a:r>
              <a:rPr lang="en-US" altLang="zh-CN" sz="1800" smtClean="0"/>
              <a:t>	Renode *LinkHsearch(Renode *HT[m],keytype k) //</a:t>
            </a:r>
            <a:r>
              <a:rPr lang="zh-CN" altLang="en-US" sz="1800" smtClean="0"/>
              <a:t>链地址法解决冲突时的查找</a:t>
            </a:r>
            <a:r>
              <a:rPr lang="en-US" altLang="zh-CN" sz="1800" smtClean="0"/>
              <a:t>//</a:t>
            </a:r>
            <a:endParaRPr lang="en-US" altLang="zh-CN" sz="1800" smtClean="0"/>
          </a:p>
          <a:p>
            <a:pPr algn="just" eaLnBrk="1" hangingPunct="1">
              <a:lnSpc>
                <a:spcPct val="90000"/>
              </a:lnSpc>
            </a:pPr>
            <a:r>
              <a:rPr lang="en-US" altLang="zh-CN" sz="1800" smtClean="0"/>
              <a:t>	{ </a:t>
            </a:r>
            <a:endParaRPr lang="en-US" altLang="zh-CN" sz="1800" smtClean="0"/>
          </a:p>
          <a:p>
            <a:pPr algn="just" eaLnBrk="1" hangingPunct="1">
              <a:lnSpc>
                <a:spcPct val="90000"/>
              </a:lnSpc>
            </a:pPr>
            <a:r>
              <a:rPr lang="en-US" altLang="zh-CN" sz="1800" smtClean="0"/>
              <a:t>		Renode *p;</a:t>
            </a:r>
            <a:endParaRPr lang="en-US" altLang="zh-CN" sz="1800" smtClean="0"/>
          </a:p>
          <a:p>
            <a:pPr algn="just" eaLnBrk="1" hangingPunct="1">
              <a:lnSpc>
                <a:spcPct val="90000"/>
              </a:lnSpc>
            </a:pPr>
            <a:r>
              <a:rPr lang="en-US" altLang="zh-CN" sz="1800" smtClean="0"/>
              <a:t>   		int d=H(k);  //</a:t>
            </a:r>
            <a:r>
              <a:rPr lang="zh-CN" altLang="en-US" sz="1800" smtClean="0"/>
              <a:t>求</a:t>
            </a:r>
            <a:r>
              <a:rPr lang="en-US" altLang="zh-CN" sz="1800" smtClean="0"/>
              <a:t>Hash</a:t>
            </a:r>
            <a:r>
              <a:rPr lang="zh-CN" altLang="en-US" sz="1800" smtClean="0"/>
              <a:t>地址</a:t>
            </a:r>
            <a:r>
              <a:rPr lang="en-US" altLang="zh-CN" sz="1800" smtClean="0"/>
              <a:t>d//</a:t>
            </a:r>
            <a:endParaRPr lang="en-US" altLang="zh-CN" sz="1800" smtClean="0"/>
          </a:p>
          <a:p>
            <a:pPr algn="just" eaLnBrk="1" hangingPunct="1">
              <a:lnSpc>
                <a:spcPct val="90000"/>
              </a:lnSpc>
            </a:pPr>
            <a:r>
              <a:rPr lang="en-US" altLang="zh-CN" sz="1800" smtClean="0"/>
              <a:t>   		p=HT[d];  //</a:t>
            </a:r>
            <a:r>
              <a:rPr lang="zh-CN" altLang="en-US" sz="1800" smtClean="0"/>
              <a:t>取链表头结点指针</a:t>
            </a:r>
            <a:r>
              <a:rPr lang="en-US" altLang="zh-CN" sz="1800" smtClean="0"/>
              <a:t>//</a:t>
            </a:r>
            <a:endParaRPr lang="en-US" altLang="zh-CN" sz="1800" smtClean="0"/>
          </a:p>
          <a:p>
            <a:pPr algn="just" eaLnBrk="1" hangingPunct="1">
              <a:lnSpc>
                <a:spcPct val="90000"/>
              </a:lnSpc>
            </a:pPr>
            <a:r>
              <a:rPr lang="en-US" altLang="zh-CN" sz="1800" smtClean="0"/>
              <a:t>   		while(p&amp;&amp;(p-&gt;key!=k))</a:t>
            </a:r>
            <a:endParaRPr lang="en-US" altLang="zh-CN" sz="1800" smtClean="0"/>
          </a:p>
          <a:p>
            <a:pPr algn="just" eaLnBrk="1" hangingPunct="1">
              <a:lnSpc>
                <a:spcPct val="90000"/>
              </a:lnSpc>
            </a:pPr>
            <a:r>
              <a:rPr lang="en-US" altLang="zh-CN" sz="1800" smtClean="0"/>
              <a:t>     		p=p-&gt;next;  //</a:t>
            </a:r>
            <a:r>
              <a:rPr lang="zh-CN" altLang="en-US" sz="1800" smtClean="0"/>
              <a:t>冲突时取下一同义词结点</a:t>
            </a:r>
            <a:r>
              <a:rPr lang="en-US" altLang="zh-CN" sz="1800" smtClean="0"/>
              <a:t>//</a:t>
            </a:r>
            <a:endParaRPr lang="en-US" altLang="zh-CN" sz="1800" smtClean="0"/>
          </a:p>
          <a:p>
            <a:pPr algn="just" eaLnBrk="1" hangingPunct="1">
              <a:lnSpc>
                <a:spcPct val="90000"/>
              </a:lnSpc>
            </a:pPr>
            <a:r>
              <a:rPr lang="en-US" altLang="zh-CN" sz="1800" smtClean="0"/>
              <a:t>   		return(p);</a:t>
            </a:r>
            <a:endParaRPr lang="en-US" altLang="zh-CN" sz="1800" smtClean="0"/>
          </a:p>
          <a:p>
            <a:pPr algn="just" eaLnBrk="1" hangingPunct="1">
              <a:lnSpc>
                <a:spcPct val="90000"/>
              </a:lnSpc>
            </a:pPr>
            <a:r>
              <a:rPr lang="en-US" altLang="zh-CN" sz="1800" smtClean="0"/>
              <a:t>}   	//</a:t>
            </a:r>
            <a:r>
              <a:rPr lang="zh-CN" altLang="en-US" sz="1800" smtClean="0"/>
              <a:t>查找成功时</a:t>
            </a:r>
            <a:r>
              <a:rPr lang="en-US" altLang="zh-CN" sz="1800" smtClean="0"/>
              <a:t>p-&gt;key==k</a:t>
            </a:r>
            <a:r>
              <a:rPr lang="zh-CN" altLang="en-US" sz="1800" smtClean="0"/>
              <a:t>，否则</a:t>
            </a:r>
            <a:r>
              <a:rPr lang="en-US" altLang="zh-CN" sz="1800" smtClean="0"/>
              <a:t>p=∧//</a:t>
            </a:r>
            <a:endParaRPr lang="en-US" altLang="zh-CN" sz="1800" smtClean="0"/>
          </a:p>
          <a:p>
            <a:pPr algn="just" eaLnBrk="1" hangingPunct="1">
              <a:lnSpc>
                <a:spcPct val="90000"/>
              </a:lnSpc>
            </a:pPr>
            <a:endParaRPr lang="en-US" altLang="zh-CN" sz="1800" smtClean="0"/>
          </a:p>
        </p:txBody>
      </p:sp>
      <p:sp>
        <p:nvSpPr>
          <p:cNvPr id="3" name="灯片编号占位符 2"/>
          <p:cNvSpPr>
            <a:spLocks noGrp="1"/>
          </p:cNvSpPr>
          <p:nvPr>
            <p:ph type="sldNum" sz="quarter" idx="12"/>
          </p:nvPr>
        </p:nvSpPr>
        <p:spPr/>
        <p:txBody>
          <a:bodyPr/>
          <a:lstStyle/>
          <a:p>
            <a:pPr>
              <a:defRPr/>
            </a:pPr>
            <a:fld id="{A1861522-A054-4815-95D5-BEA0EBC2470E}" type="slidenum">
              <a:rPr lang="en-US" altLang="zh-CN" smtClean="0"/>
            </a:fld>
            <a:endParaRPr lang="en-US" altLang="zh-CN"/>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89" name="Rectangle 2"/>
          <p:cNvSpPr>
            <a:spLocks noGrp="1"/>
          </p:cNvSpPr>
          <p:nvPr>
            <p:ph type="title"/>
          </p:nvPr>
        </p:nvSpPr>
        <p:spPr/>
        <p:txBody>
          <a:bodyPr/>
          <a:lstStyle/>
          <a:p>
            <a:pPr eaLnBrk="1" hangingPunct="1"/>
            <a:r>
              <a:rPr lang="zh-CN" altLang="en-US" smtClean="0"/>
              <a:t>链地址法解决冲突时</a:t>
            </a:r>
            <a:r>
              <a:rPr lang="en-US" altLang="zh-CN" smtClean="0"/>
              <a:t>Hash</a:t>
            </a:r>
            <a:r>
              <a:rPr lang="zh-CN" altLang="en-US" smtClean="0"/>
              <a:t>表的查找及插入</a:t>
            </a:r>
            <a:endParaRPr lang="zh-CN" altLang="en-US" smtClean="0"/>
          </a:p>
        </p:txBody>
      </p:sp>
      <p:sp>
        <p:nvSpPr>
          <p:cNvPr id="345090" name="Rectangle 3"/>
          <p:cNvSpPr>
            <a:spLocks noGrp="1"/>
          </p:cNvSpPr>
          <p:nvPr>
            <p:ph type="body" idx="1"/>
          </p:nvPr>
        </p:nvSpPr>
        <p:spPr/>
        <p:txBody>
          <a:bodyPr/>
          <a:lstStyle/>
          <a:p>
            <a:pPr algn="just" eaLnBrk="1" hangingPunct="1">
              <a:lnSpc>
                <a:spcPct val="90000"/>
              </a:lnSpc>
            </a:pPr>
            <a:r>
              <a:rPr lang="en-US" altLang="zh-CN" sz="1800" smtClean="0"/>
              <a:t>void LinkHinsert(Renode *HT[m], Renode *S)//</a:t>
            </a:r>
            <a:r>
              <a:rPr lang="zh-CN" altLang="en-US" sz="1800" smtClean="0"/>
              <a:t>将指针</a:t>
            </a:r>
            <a:r>
              <a:rPr lang="en-US" altLang="zh-CN" sz="1800" smtClean="0"/>
              <a:t>S</a:t>
            </a:r>
            <a:r>
              <a:rPr lang="zh-CN" altLang="en-US" sz="1800" smtClean="0"/>
              <a:t>所指记录插入表</a:t>
            </a:r>
            <a:r>
              <a:rPr lang="en-US" altLang="zh-CN" sz="1800" smtClean="0"/>
              <a:t>HT</a:t>
            </a:r>
            <a:r>
              <a:rPr lang="zh-CN" altLang="en-US" sz="1800" smtClean="0"/>
              <a:t>的算法（如图所示）</a:t>
            </a:r>
            <a:endParaRPr lang="zh-CN" altLang="en-US" sz="1800" smtClean="0"/>
          </a:p>
          <a:p>
            <a:pPr algn="just" eaLnBrk="1" hangingPunct="1"/>
            <a:r>
              <a:rPr lang="en-US" altLang="zh-CN" sz="1800" smtClean="0"/>
              <a:t>{ </a:t>
            </a:r>
            <a:endParaRPr lang="en-US" altLang="zh-CN" sz="1800" smtClean="0"/>
          </a:p>
          <a:p>
            <a:pPr algn="just" eaLnBrk="1" hangingPunct="1"/>
            <a:r>
              <a:rPr lang="en-US" altLang="zh-CN" sz="1800" smtClean="0"/>
              <a:t>	int d;</a:t>
            </a:r>
            <a:endParaRPr lang="en-US" altLang="zh-CN" sz="1800" smtClean="0"/>
          </a:p>
          <a:p>
            <a:pPr algn="just" eaLnBrk="1" hangingPunct="1"/>
            <a:r>
              <a:rPr lang="en-US" altLang="zh-CN" sz="1800" smtClean="0"/>
              <a:t>  	Renode *p;</a:t>
            </a:r>
            <a:endParaRPr lang="en-US" altLang="zh-CN" sz="1800" smtClean="0"/>
          </a:p>
          <a:p>
            <a:pPr algn="just" eaLnBrk="1" hangingPunct="1"/>
            <a:r>
              <a:rPr lang="en-US" altLang="zh-CN" sz="1800" smtClean="0"/>
              <a:t>  	p=LinkHsearch(HT,S-&gt;key);  //</a:t>
            </a:r>
            <a:r>
              <a:rPr lang="zh-CN" altLang="en-US" sz="1800" smtClean="0"/>
              <a:t>查找</a:t>
            </a:r>
            <a:r>
              <a:rPr lang="en-US" altLang="zh-CN" sz="1800" smtClean="0"/>
              <a:t>S</a:t>
            </a:r>
            <a:r>
              <a:rPr lang="zh-CN" altLang="en-US" sz="1800" smtClean="0"/>
              <a:t>结点</a:t>
            </a:r>
            <a:r>
              <a:rPr lang="en-US" altLang="zh-CN" sz="1800" smtClean="0"/>
              <a:t>//</a:t>
            </a:r>
            <a:endParaRPr lang="en-US" altLang="zh-CN" sz="1800" smtClean="0"/>
          </a:p>
          <a:p>
            <a:pPr algn="just" eaLnBrk="1" hangingPunct="1"/>
            <a:r>
              <a:rPr lang="en-US" altLang="zh-CN" sz="1800" smtClean="0"/>
              <a:t>  	if(p) ERROR();   //</a:t>
            </a:r>
            <a:r>
              <a:rPr lang="zh-CN" altLang="en-US" sz="1800" smtClean="0"/>
              <a:t>记录已存在</a:t>
            </a:r>
            <a:r>
              <a:rPr lang="en-US" altLang="zh-CN" sz="1800" smtClean="0"/>
              <a:t>//</a:t>
            </a:r>
            <a:endParaRPr lang="en-US" altLang="zh-CN" sz="1800" smtClean="0"/>
          </a:p>
          <a:p>
            <a:pPr algn="just" eaLnBrk="1" hangingPunct="1"/>
            <a:r>
              <a:rPr lang="en-US" altLang="zh-CN" sz="1800" smtClean="0"/>
              <a:t>   	else</a:t>
            </a:r>
            <a:endParaRPr lang="en-US" altLang="zh-CN" sz="1800" smtClean="0"/>
          </a:p>
          <a:p>
            <a:pPr algn="just" eaLnBrk="1" hangingPunct="1"/>
            <a:r>
              <a:rPr lang="en-US" altLang="zh-CN" sz="1800" smtClean="0"/>
              <a:t>   	{ </a:t>
            </a:r>
            <a:endParaRPr lang="en-US" altLang="zh-CN" sz="1800" smtClean="0"/>
          </a:p>
          <a:p>
            <a:pPr algn="just" eaLnBrk="1" hangingPunct="1"/>
            <a:r>
              <a:rPr lang="en-US" altLang="zh-CN" sz="1800" smtClean="0"/>
              <a:t>	d=H(S-&gt;key);</a:t>
            </a:r>
            <a:endParaRPr lang="en-US" altLang="zh-CN" sz="1800" smtClean="0"/>
          </a:p>
          <a:p>
            <a:pPr algn="just" eaLnBrk="1" hangingPunct="1"/>
            <a:r>
              <a:rPr lang="en-US" altLang="zh-CN" sz="1800" smtClean="0"/>
              <a:t>      	S-&gt;next=HT[d];</a:t>
            </a:r>
            <a:endParaRPr lang="en-US" altLang="zh-CN" sz="1800" smtClean="0"/>
          </a:p>
          <a:p>
            <a:pPr algn="just" eaLnBrk="1" hangingPunct="1"/>
            <a:r>
              <a:rPr lang="en-US" altLang="zh-CN" sz="1800" smtClean="0"/>
              <a:t>      	HT[d]=S;</a:t>
            </a:r>
            <a:endParaRPr lang="en-US" altLang="zh-CN" sz="1800" smtClean="0"/>
          </a:p>
          <a:p>
            <a:pPr algn="just" eaLnBrk="1" hangingPunct="1"/>
            <a:r>
              <a:rPr lang="en-US" altLang="zh-CN" sz="1800" smtClean="0"/>
              <a:t>   	}</a:t>
            </a:r>
            <a:endParaRPr lang="en-US" altLang="zh-CN" sz="1800" smtClean="0"/>
          </a:p>
          <a:p>
            <a:pPr eaLnBrk="1" hangingPunct="1"/>
            <a:r>
              <a:rPr lang="en-US" altLang="zh-CN" sz="1800" smtClean="0"/>
              <a:t> } </a:t>
            </a:r>
            <a:endParaRPr lang="en-US" altLang="zh-CN" sz="1800" smtClean="0"/>
          </a:p>
        </p:txBody>
      </p:sp>
      <p:pic>
        <p:nvPicPr>
          <p:cNvPr id="345091" name="Picture 4" descr="8"/>
          <p:cNvPicPr>
            <a:picLocks noChangeAspect="1" noChangeArrowheads="1"/>
          </p:cNvPicPr>
          <p:nvPr/>
        </p:nvPicPr>
        <p:blipFill>
          <a:blip r:embed="rId1"/>
          <a:srcRect/>
          <a:stretch>
            <a:fillRect/>
          </a:stretch>
        </p:blipFill>
        <p:spPr bwMode="auto">
          <a:xfrm>
            <a:off x="3048000" y="3506788"/>
            <a:ext cx="6096000" cy="3351212"/>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pPr>
              <a:defRPr/>
            </a:pPr>
            <a:fld id="{418F5C71-C9CD-48D2-9526-1CCE7D60B536}" type="slidenum">
              <a:rPr lang="en-US" altLang="zh-CN" smtClean="0"/>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p:cNvSpPr>
          <p:nvPr>
            <p:ph idx="1"/>
          </p:nvPr>
        </p:nvSpPr>
        <p:spPr>
          <a:xfrm>
            <a:off x="304800" y="1143000"/>
            <a:ext cx="8534400" cy="4114800"/>
          </a:xfrm>
        </p:spPr>
        <p:txBody>
          <a:bodyPr/>
          <a:lstStyle/>
          <a:p>
            <a:pPr eaLnBrk="1" hangingPunct="1">
              <a:lnSpc>
                <a:spcPct val="130000"/>
              </a:lnSpc>
              <a:buFont typeface="Wingdings 3" panose="05040102010807070707" pitchFamily="18" charset="2"/>
              <a:buNone/>
            </a:pPr>
            <a:r>
              <a:rPr lang="en-US" altLang="zh-CN" sz="2000" smtClean="0"/>
              <a:t>     </a:t>
            </a:r>
            <a:r>
              <a:rPr lang="zh-CN" altLang="en-US" sz="2000" b="1" smtClean="0"/>
              <a:t>（</a:t>
            </a:r>
            <a:r>
              <a:rPr lang="en-US" altLang="zh-CN" sz="2000" b="1" smtClean="0"/>
              <a:t>2</a:t>
            </a:r>
            <a:r>
              <a:rPr lang="zh-CN" altLang="en-US" sz="2000" b="1" smtClean="0"/>
              <a:t>）链式存储</a:t>
            </a:r>
            <a:r>
              <a:rPr lang="zh-CN" altLang="en-US" sz="2000" smtClean="0"/>
              <a:t>（</a:t>
            </a:r>
            <a:r>
              <a:rPr lang="en-US" altLang="zh-CN" sz="2000" smtClean="0"/>
              <a:t>Linked Storage</a:t>
            </a:r>
            <a:r>
              <a:rPr lang="zh-CN" altLang="en-US" sz="2000" smtClean="0"/>
              <a:t>）</a:t>
            </a:r>
            <a:r>
              <a:rPr lang="zh-CN" altLang="en-US" sz="2000" b="1" smtClean="0"/>
              <a:t>：</a:t>
            </a:r>
            <a:r>
              <a:rPr lang="zh-CN" altLang="en-US" sz="2000" smtClean="0"/>
              <a:t>将数据结构中各元素分布到存储器的不同点，用地址（或链指针）方式建立它们之间的联系，由此得到的存储结构为链式存储结构。如表 </a:t>
            </a:r>
            <a:r>
              <a:rPr lang="en-US" altLang="zh-CN" sz="2000" smtClean="0"/>
              <a:t>L=(a</a:t>
            </a:r>
            <a:r>
              <a:rPr lang="en-US" altLang="zh-CN" sz="2000" baseline="-30000" smtClean="0"/>
              <a:t>1</a:t>
            </a:r>
            <a:r>
              <a:rPr lang="en-US" altLang="zh-CN" sz="2000" smtClean="0"/>
              <a:t>, a</a:t>
            </a:r>
            <a:r>
              <a:rPr lang="en-US" altLang="zh-CN" sz="2000" baseline="-30000" smtClean="0"/>
              <a:t>2</a:t>
            </a:r>
            <a:r>
              <a:rPr lang="zh-CN" altLang="en-US" sz="2000" baseline="-30000" smtClean="0"/>
              <a:t>，</a:t>
            </a:r>
            <a:r>
              <a:rPr lang="en-US" altLang="zh-CN" sz="2000" smtClean="0">
                <a:latin typeface="Arial" panose="020B0604020202020204" pitchFamily="34" charset="0"/>
              </a:rPr>
              <a:t>……</a:t>
            </a:r>
            <a:r>
              <a:rPr lang="en-US" altLang="zh-CN" sz="2000" smtClean="0"/>
              <a:t>,a</a:t>
            </a:r>
            <a:r>
              <a:rPr lang="en-US" altLang="zh-CN" sz="2000" baseline="-30000" smtClean="0"/>
              <a:t>n</a:t>
            </a:r>
            <a:r>
              <a:rPr lang="en-US" altLang="zh-CN" sz="2000" smtClean="0"/>
              <a:t>)</a:t>
            </a:r>
            <a:r>
              <a:rPr lang="zh-CN" altLang="en-US" sz="2000" smtClean="0"/>
              <a:t>的链式存储结构如图</a:t>
            </a:r>
            <a:r>
              <a:rPr lang="en-US" altLang="zh-CN" sz="2000" smtClean="0"/>
              <a:t>1.5</a:t>
            </a:r>
            <a:r>
              <a:rPr lang="zh-CN" altLang="en-US" sz="2000" smtClean="0"/>
              <a:t>所示。</a:t>
            </a:r>
            <a:endParaRPr lang="zh-CN" altLang="en-US" sz="2000" smtClean="0"/>
          </a:p>
          <a:p>
            <a:pPr eaLnBrk="1" hangingPunct="1">
              <a:lnSpc>
                <a:spcPct val="130000"/>
              </a:lnSpc>
            </a:pPr>
            <a:endParaRPr lang="zh-CN" altLang="en-US" sz="2000" smtClean="0"/>
          </a:p>
          <a:p>
            <a:pPr eaLnBrk="1" hangingPunct="1">
              <a:lnSpc>
                <a:spcPct val="130000"/>
              </a:lnSpc>
            </a:pPr>
            <a:endParaRPr lang="zh-CN" altLang="en-US" sz="2000" smtClean="0"/>
          </a:p>
          <a:p>
            <a:pPr eaLnBrk="1" hangingPunct="1">
              <a:lnSpc>
                <a:spcPct val="130000"/>
              </a:lnSpc>
              <a:buFont typeface="Wingdings 3" panose="05040102010807070707" pitchFamily="18" charset="2"/>
              <a:buNone/>
            </a:pPr>
            <a:r>
              <a:rPr lang="zh-CN" altLang="en-US" sz="2000" smtClean="0"/>
              <a:t>				          </a:t>
            </a:r>
            <a:r>
              <a:rPr lang="zh-CN" altLang="en-US" sz="2000" b="1" smtClean="0"/>
              <a:t>图</a:t>
            </a:r>
            <a:r>
              <a:rPr lang="en-US" altLang="zh-CN" sz="2000" b="1" smtClean="0"/>
              <a:t>1.5</a:t>
            </a:r>
            <a:r>
              <a:rPr lang="en-US" altLang="zh-CN" sz="2000" smtClean="0"/>
              <a:t> </a:t>
            </a:r>
            <a:endParaRPr lang="en-US" altLang="zh-CN" sz="2000" smtClean="0"/>
          </a:p>
          <a:p>
            <a:pPr eaLnBrk="1" hangingPunct="1">
              <a:lnSpc>
                <a:spcPct val="130000"/>
              </a:lnSpc>
              <a:buFont typeface="Wingdings 3" panose="05040102010807070707" pitchFamily="18" charset="2"/>
              <a:buNone/>
            </a:pPr>
            <a:r>
              <a:rPr lang="en-US" altLang="zh-CN" sz="2000" smtClean="0"/>
              <a:t>	    </a:t>
            </a:r>
            <a:r>
              <a:rPr lang="zh-CN" altLang="en-US" sz="2000" smtClean="0"/>
              <a:t>链式存储结构是数据结构的一个重点，因为数据结构中元素之间的关系在计算机内部很大程度上是通过地址或指针来建立的。 </a:t>
            </a:r>
            <a:endParaRPr lang="zh-CN" altLang="en-US" sz="2000" smtClean="0"/>
          </a:p>
        </p:txBody>
      </p:sp>
      <p:grpSp>
        <p:nvGrpSpPr>
          <p:cNvPr id="2" name="Group 3"/>
          <p:cNvGrpSpPr/>
          <p:nvPr/>
        </p:nvGrpSpPr>
        <p:grpSpPr bwMode="auto">
          <a:xfrm>
            <a:off x="1600200" y="3003550"/>
            <a:ext cx="6324600" cy="425450"/>
            <a:chOff x="1008" y="1872"/>
            <a:chExt cx="3984" cy="268"/>
          </a:xfrm>
        </p:grpSpPr>
        <p:sp>
          <p:nvSpPr>
            <p:cNvPr id="57354" name="Text Box 4"/>
            <p:cNvSpPr txBox="1">
              <a:spLocks noChangeArrowheads="1"/>
            </p:cNvSpPr>
            <p:nvPr/>
          </p:nvSpPr>
          <p:spPr bwMode="auto">
            <a:xfrm>
              <a:off x="1008" y="1872"/>
              <a:ext cx="816" cy="268"/>
            </a:xfrm>
            <a:prstGeom prst="rect">
              <a:avLst/>
            </a:prstGeom>
            <a:solidFill>
              <a:srgbClr val="FFFF00"/>
            </a:solidFill>
            <a:ln w="28575">
              <a:solidFill>
                <a:srgbClr val="000080"/>
              </a:solidFill>
              <a:miter lim="800000"/>
            </a:ln>
          </p:spPr>
          <p:txBody>
            <a:bodyPr>
              <a:spAutoFit/>
            </a:bodyPr>
            <a:lstStyle/>
            <a:p>
              <a:pPr>
                <a:spcBef>
                  <a:spcPct val="50000"/>
                </a:spcBef>
              </a:pPr>
              <a:r>
                <a:rPr kumimoji="1" lang="en-US" altLang="zh-CN" sz="2000">
                  <a:latin typeface="Times New Roman" panose="02020603050405020304" pitchFamily="18" charset="0"/>
                </a:rPr>
                <a:t>  a</a:t>
              </a:r>
              <a:r>
                <a:rPr kumimoji="1" lang="en-US" altLang="zh-CN" sz="2000" baseline="-30000">
                  <a:latin typeface="Times New Roman" panose="02020603050405020304" pitchFamily="18" charset="0"/>
                </a:rPr>
                <a:t>1</a:t>
              </a:r>
              <a:endParaRPr kumimoji="1" lang="en-US" altLang="zh-CN" sz="2000" baseline="-30000">
                <a:latin typeface="Times New Roman" panose="02020603050405020304" pitchFamily="18" charset="0"/>
              </a:endParaRPr>
            </a:p>
          </p:txBody>
        </p:sp>
        <p:sp>
          <p:nvSpPr>
            <p:cNvPr id="57355" name="Text Box 5"/>
            <p:cNvSpPr txBox="1">
              <a:spLocks noChangeArrowheads="1"/>
            </p:cNvSpPr>
            <p:nvPr/>
          </p:nvSpPr>
          <p:spPr bwMode="auto">
            <a:xfrm>
              <a:off x="2256" y="1872"/>
              <a:ext cx="816" cy="268"/>
            </a:xfrm>
            <a:prstGeom prst="rect">
              <a:avLst/>
            </a:prstGeom>
            <a:solidFill>
              <a:srgbClr val="FFFF00"/>
            </a:solidFill>
            <a:ln w="28575">
              <a:solidFill>
                <a:srgbClr val="000080"/>
              </a:solidFill>
              <a:miter lim="800000"/>
            </a:ln>
          </p:spPr>
          <p:txBody>
            <a:bodyPr>
              <a:spAutoFit/>
            </a:bodyPr>
            <a:lstStyle/>
            <a:p>
              <a:pPr>
                <a:spcBef>
                  <a:spcPct val="50000"/>
                </a:spcBef>
              </a:pPr>
              <a:r>
                <a:rPr kumimoji="1" lang="en-US" altLang="zh-CN" sz="2000">
                  <a:latin typeface="Times New Roman" panose="02020603050405020304" pitchFamily="18" charset="0"/>
                </a:rPr>
                <a:t>  a</a:t>
              </a:r>
              <a:r>
                <a:rPr kumimoji="1" lang="en-US" altLang="zh-CN" sz="2000" baseline="-30000">
                  <a:latin typeface="Times New Roman" panose="02020603050405020304" pitchFamily="18" charset="0"/>
                </a:rPr>
                <a:t>2</a:t>
              </a:r>
              <a:endParaRPr kumimoji="1" lang="en-US" altLang="zh-CN" sz="2000" baseline="-30000">
                <a:latin typeface="Times New Roman" panose="02020603050405020304" pitchFamily="18" charset="0"/>
              </a:endParaRPr>
            </a:p>
          </p:txBody>
        </p:sp>
        <p:sp>
          <p:nvSpPr>
            <p:cNvPr id="57356" name="Text Box 6"/>
            <p:cNvSpPr txBox="1">
              <a:spLocks noChangeArrowheads="1"/>
            </p:cNvSpPr>
            <p:nvPr/>
          </p:nvSpPr>
          <p:spPr bwMode="auto">
            <a:xfrm>
              <a:off x="4176" y="1872"/>
              <a:ext cx="816" cy="268"/>
            </a:xfrm>
            <a:prstGeom prst="rect">
              <a:avLst/>
            </a:prstGeom>
            <a:solidFill>
              <a:srgbClr val="FFFF00"/>
            </a:solidFill>
            <a:ln w="28575">
              <a:solidFill>
                <a:srgbClr val="000080"/>
              </a:solidFill>
              <a:miter lim="800000"/>
            </a:ln>
          </p:spPr>
          <p:txBody>
            <a:bodyPr>
              <a:spAutoFit/>
            </a:bodyPr>
            <a:lstStyle/>
            <a:p>
              <a:pPr>
                <a:spcBef>
                  <a:spcPct val="50000"/>
                </a:spcBef>
              </a:pPr>
              <a:r>
                <a:rPr kumimoji="1" lang="en-US" altLang="zh-CN" sz="2000">
                  <a:latin typeface="Times New Roman" panose="02020603050405020304" pitchFamily="18" charset="0"/>
                </a:rPr>
                <a:t>  a</a:t>
              </a:r>
              <a:r>
                <a:rPr kumimoji="1" lang="en-US" altLang="zh-CN" sz="2000" baseline="-30000">
                  <a:latin typeface="Times New Roman" panose="02020603050405020304" pitchFamily="18" charset="0"/>
                </a:rPr>
                <a:t>n             ^</a:t>
              </a:r>
              <a:endParaRPr kumimoji="1" lang="en-US" altLang="zh-CN" sz="2000" baseline="-30000">
                <a:latin typeface="Times New Roman" panose="02020603050405020304" pitchFamily="18" charset="0"/>
              </a:endParaRPr>
            </a:p>
          </p:txBody>
        </p:sp>
        <p:sp>
          <p:nvSpPr>
            <p:cNvPr id="57357" name="Line 7"/>
            <p:cNvSpPr>
              <a:spLocks noChangeShapeType="1"/>
            </p:cNvSpPr>
            <p:nvPr/>
          </p:nvSpPr>
          <p:spPr bwMode="auto">
            <a:xfrm>
              <a:off x="1488" y="1872"/>
              <a:ext cx="0" cy="240"/>
            </a:xfrm>
            <a:prstGeom prst="line">
              <a:avLst/>
            </a:prstGeom>
            <a:noFill/>
            <a:ln w="9525">
              <a:solidFill>
                <a:schemeClr val="tx1"/>
              </a:solidFill>
              <a:miter lim="800000"/>
            </a:ln>
          </p:spPr>
          <p:txBody>
            <a:bodyPr wrap="none"/>
            <a:lstStyle/>
            <a:p>
              <a:endParaRPr lang="zh-CN" altLang="en-US"/>
            </a:p>
          </p:txBody>
        </p:sp>
        <p:sp>
          <p:nvSpPr>
            <p:cNvPr id="57358" name="Line 8"/>
            <p:cNvSpPr>
              <a:spLocks noChangeShapeType="1"/>
            </p:cNvSpPr>
            <p:nvPr/>
          </p:nvSpPr>
          <p:spPr bwMode="auto">
            <a:xfrm>
              <a:off x="2736" y="1872"/>
              <a:ext cx="0" cy="240"/>
            </a:xfrm>
            <a:prstGeom prst="line">
              <a:avLst/>
            </a:prstGeom>
            <a:noFill/>
            <a:ln w="9525">
              <a:solidFill>
                <a:schemeClr val="tx1"/>
              </a:solidFill>
              <a:miter lim="800000"/>
            </a:ln>
          </p:spPr>
          <p:txBody>
            <a:bodyPr wrap="none"/>
            <a:lstStyle/>
            <a:p>
              <a:endParaRPr lang="zh-CN" altLang="en-US"/>
            </a:p>
          </p:txBody>
        </p:sp>
        <p:sp>
          <p:nvSpPr>
            <p:cNvPr id="57359" name="Line 9"/>
            <p:cNvSpPr>
              <a:spLocks noChangeShapeType="1"/>
            </p:cNvSpPr>
            <p:nvPr/>
          </p:nvSpPr>
          <p:spPr bwMode="auto">
            <a:xfrm>
              <a:off x="4608" y="1872"/>
              <a:ext cx="0" cy="240"/>
            </a:xfrm>
            <a:prstGeom prst="line">
              <a:avLst/>
            </a:prstGeom>
            <a:noFill/>
            <a:ln w="9525">
              <a:solidFill>
                <a:schemeClr val="tx1"/>
              </a:solidFill>
              <a:miter lim="800000"/>
            </a:ln>
          </p:spPr>
          <p:txBody>
            <a:bodyPr wrap="none"/>
            <a:lstStyle/>
            <a:p>
              <a:endParaRPr lang="zh-CN" altLang="en-US"/>
            </a:p>
          </p:txBody>
        </p:sp>
      </p:grpSp>
      <p:grpSp>
        <p:nvGrpSpPr>
          <p:cNvPr id="3" name="Group 10"/>
          <p:cNvGrpSpPr/>
          <p:nvPr/>
        </p:nvGrpSpPr>
        <p:grpSpPr bwMode="auto">
          <a:xfrm>
            <a:off x="2667000" y="3200400"/>
            <a:ext cx="3962400" cy="0"/>
            <a:chOff x="1680" y="2304"/>
            <a:chExt cx="2496" cy="0"/>
          </a:xfrm>
        </p:grpSpPr>
        <p:sp>
          <p:nvSpPr>
            <p:cNvPr id="57350" name="Line 11"/>
            <p:cNvSpPr>
              <a:spLocks noChangeShapeType="1"/>
            </p:cNvSpPr>
            <p:nvPr/>
          </p:nvSpPr>
          <p:spPr bwMode="auto">
            <a:xfrm>
              <a:off x="3456" y="2304"/>
              <a:ext cx="192" cy="0"/>
            </a:xfrm>
            <a:prstGeom prst="line">
              <a:avLst/>
            </a:prstGeom>
            <a:noFill/>
            <a:ln w="19050">
              <a:solidFill>
                <a:schemeClr val="tx1"/>
              </a:solidFill>
              <a:prstDash val="sysDot"/>
              <a:miter lim="800000"/>
            </a:ln>
          </p:spPr>
          <p:txBody>
            <a:bodyPr wrap="none"/>
            <a:lstStyle/>
            <a:p>
              <a:endParaRPr lang="zh-CN" altLang="en-US"/>
            </a:p>
          </p:txBody>
        </p:sp>
        <p:sp>
          <p:nvSpPr>
            <p:cNvPr id="57351" name="Line 12"/>
            <p:cNvSpPr>
              <a:spLocks noChangeShapeType="1"/>
            </p:cNvSpPr>
            <p:nvPr/>
          </p:nvSpPr>
          <p:spPr bwMode="auto">
            <a:xfrm>
              <a:off x="1680" y="2304"/>
              <a:ext cx="576" cy="0"/>
            </a:xfrm>
            <a:prstGeom prst="line">
              <a:avLst/>
            </a:prstGeom>
            <a:noFill/>
            <a:ln w="19050">
              <a:solidFill>
                <a:schemeClr val="tx1"/>
              </a:solidFill>
              <a:miter lim="800000"/>
              <a:tailEnd type="triangle" w="med" len="med"/>
            </a:ln>
          </p:spPr>
          <p:txBody>
            <a:bodyPr wrap="none"/>
            <a:lstStyle/>
            <a:p>
              <a:endParaRPr lang="zh-CN" altLang="en-US"/>
            </a:p>
          </p:txBody>
        </p:sp>
        <p:sp>
          <p:nvSpPr>
            <p:cNvPr id="57352" name="Line 13"/>
            <p:cNvSpPr>
              <a:spLocks noChangeShapeType="1"/>
            </p:cNvSpPr>
            <p:nvPr/>
          </p:nvSpPr>
          <p:spPr bwMode="auto">
            <a:xfrm>
              <a:off x="2928" y="2304"/>
              <a:ext cx="480" cy="0"/>
            </a:xfrm>
            <a:prstGeom prst="line">
              <a:avLst/>
            </a:prstGeom>
            <a:noFill/>
            <a:ln w="19050">
              <a:solidFill>
                <a:schemeClr val="tx1"/>
              </a:solidFill>
              <a:miter lim="800000"/>
              <a:tailEnd type="triangle" w="med" len="med"/>
            </a:ln>
          </p:spPr>
          <p:txBody>
            <a:bodyPr wrap="none"/>
            <a:lstStyle/>
            <a:p>
              <a:endParaRPr lang="zh-CN" altLang="en-US"/>
            </a:p>
          </p:txBody>
        </p:sp>
        <p:sp>
          <p:nvSpPr>
            <p:cNvPr id="57353" name="Line 14"/>
            <p:cNvSpPr>
              <a:spLocks noChangeShapeType="1"/>
            </p:cNvSpPr>
            <p:nvPr/>
          </p:nvSpPr>
          <p:spPr bwMode="auto">
            <a:xfrm>
              <a:off x="3744" y="2304"/>
              <a:ext cx="432" cy="0"/>
            </a:xfrm>
            <a:prstGeom prst="line">
              <a:avLst/>
            </a:prstGeom>
            <a:noFill/>
            <a:ln w="19050">
              <a:solidFill>
                <a:schemeClr val="tx1"/>
              </a:solidFill>
              <a:miter lim="800000"/>
              <a:tailEnd type="triangle" w="med" len="med"/>
            </a:ln>
          </p:spPr>
          <p:txBody>
            <a:bodyPr wrap="none"/>
            <a:lstStyle/>
            <a:p>
              <a:endParaRPr lang="zh-CN" altLang="en-US"/>
            </a:p>
          </p:txBody>
        </p:sp>
      </p:grpSp>
      <p:sp>
        <p:nvSpPr>
          <p:cNvPr id="57348" name="Rectangle 15"/>
          <p:cNvSpPr>
            <a:spLocks noGrp="1"/>
          </p:cNvSpPr>
          <p:nvPr>
            <p:ph type="title"/>
          </p:nvPr>
        </p:nvSpPr>
        <p:spPr/>
        <p:txBody>
          <a:bodyPr/>
          <a:lstStyle/>
          <a:p>
            <a:pPr eaLnBrk="1" hangingPunct="1"/>
            <a:r>
              <a:rPr lang="zh-CN" altLang="en-US" smtClean="0"/>
              <a:t>基本概念</a:t>
            </a:r>
            <a:endParaRPr lang="zh-CN" altLang="en-US" smtClean="0"/>
          </a:p>
        </p:txBody>
      </p:sp>
      <p:sp>
        <p:nvSpPr>
          <p:cNvPr id="5" name="灯片编号占位符 4"/>
          <p:cNvSpPr>
            <a:spLocks noGrp="1"/>
          </p:cNvSpPr>
          <p:nvPr>
            <p:ph type="sldNum" sz="quarter" idx="12"/>
          </p:nvPr>
        </p:nvSpPr>
        <p:spPr/>
        <p:txBody>
          <a:bodyPr/>
          <a:lstStyle/>
          <a:p>
            <a:pPr>
              <a:defRPr/>
            </a:pPr>
            <a:fld id="{D86FE2DF-A3E8-4F64-8A41-BB691ACA0005}"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15"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3"/>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0"/>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8130" name="Rectangle 2"/>
          <p:cNvSpPr>
            <a:spLocks noGrp="1" noChangeArrowheads="1"/>
          </p:cNvSpPr>
          <p:nvPr>
            <p:ph type="subTitle" idx="4294967295"/>
          </p:nvPr>
        </p:nvSpPr>
        <p:spPr>
          <a:xfrm>
            <a:off x="1371600" y="4114800"/>
            <a:ext cx="6400800" cy="911225"/>
          </a:xfrm>
        </p:spPr>
        <p:txBody>
          <a:bodyPr/>
          <a:lstStyle/>
          <a:p>
            <a:pPr marL="0" indent="0" algn="ctr" eaLnBrk="1" hangingPunct="1">
              <a:buFont typeface="Wingdings 3" panose="05040102010807070707" pitchFamily="18" charset="2"/>
              <a:buNone/>
              <a:defRPr/>
            </a:pPr>
            <a:r>
              <a:rPr lang="zh-CN" altLang="en-US" sz="3200" b="1">
                <a:solidFill>
                  <a:schemeClr val="tx2"/>
                </a:solidFill>
                <a:effectLst>
                  <a:outerShdw blurRad="38100" dist="38100" dir="2700000" algn="tl">
                    <a:srgbClr val="C0C0C0"/>
                  </a:outerShdw>
                </a:effectLst>
                <a:latin typeface="Arial" panose="020B0604020202020204" pitchFamily="34" charset="0"/>
              </a:rPr>
              <a:t>排序</a:t>
            </a:r>
            <a:endParaRPr lang="zh-CN" altLang="en-US" sz="3200" b="1">
              <a:solidFill>
                <a:schemeClr val="tx2"/>
              </a:solidFill>
              <a:effectLst>
                <a:outerShdw blurRad="38100" dist="38100" dir="2700000" algn="tl">
                  <a:srgbClr val="C0C0C0"/>
                </a:outerShdw>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1" name="Rectangle 2"/>
          <p:cNvSpPr>
            <a:spLocks noGrp="1"/>
          </p:cNvSpPr>
          <p:nvPr>
            <p:ph type="title"/>
          </p:nvPr>
        </p:nvSpPr>
        <p:spPr/>
        <p:txBody>
          <a:bodyPr/>
          <a:lstStyle/>
          <a:p>
            <a:pPr eaLnBrk="1" hangingPunct="1"/>
            <a:r>
              <a:rPr lang="zh-CN" altLang="en-US" smtClean="0"/>
              <a:t>概述</a:t>
            </a:r>
            <a:endParaRPr lang="zh-CN" altLang="en-US" smtClean="0"/>
          </a:p>
        </p:txBody>
      </p:sp>
      <p:sp>
        <p:nvSpPr>
          <p:cNvPr id="348162" name="Rectangle 3"/>
          <p:cNvSpPr>
            <a:spLocks noGrp="1"/>
          </p:cNvSpPr>
          <p:nvPr>
            <p:ph type="body" idx="1"/>
          </p:nvPr>
        </p:nvSpPr>
        <p:spPr/>
        <p:txBody>
          <a:bodyPr/>
          <a:lstStyle/>
          <a:p>
            <a:pPr algn="just" eaLnBrk="1" hangingPunct="1">
              <a:lnSpc>
                <a:spcPct val="90000"/>
              </a:lnSpc>
            </a:pPr>
            <a:r>
              <a:rPr lang="zh-CN" altLang="en-US" smtClean="0"/>
              <a:t>排序</a:t>
            </a:r>
            <a:r>
              <a:rPr lang="en-US" altLang="zh-CN" smtClean="0"/>
              <a:t>(Sort)</a:t>
            </a:r>
            <a:r>
              <a:rPr lang="zh-CN" altLang="en-US" smtClean="0"/>
              <a:t>是将无序的记录序列（或称文件）调整成有序的序列。</a:t>
            </a:r>
            <a:endParaRPr lang="zh-CN" altLang="en-US" smtClean="0"/>
          </a:p>
          <a:p>
            <a:pPr algn="just" eaLnBrk="1" hangingPunct="1">
              <a:lnSpc>
                <a:spcPct val="90000"/>
              </a:lnSpc>
            </a:pPr>
            <a:r>
              <a:rPr lang="zh-CN" altLang="en-US" smtClean="0"/>
              <a:t>对文件（</a:t>
            </a:r>
            <a:r>
              <a:rPr lang="en-US" altLang="zh-CN" smtClean="0"/>
              <a:t>File</a:t>
            </a:r>
            <a:r>
              <a:rPr lang="zh-CN" altLang="en-US" smtClean="0"/>
              <a:t>）进行排序有重要的意义。如果文件按</a:t>
            </a:r>
            <a:r>
              <a:rPr lang="en-US" altLang="zh-CN" smtClean="0"/>
              <a:t>key</a:t>
            </a:r>
            <a:r>
              <a:rPr lang="zh-CN" altLang="en-US" smtClean="0"/>
              <a:t>有序，可对其折半查找，使查找效率提高；在数据库（</a:t>
            </a:r>
            <a:r>
              <a:rPr lang="en-US" altLang="zh-CN" smtClean="0"/>
              <a:t>Data Base</a:t>
            </a:r>
            <a:r>
              <a:rPr lang="zh-CN" altLang="en-US" smtClean="0"/>
              <a:t>）和知识库（</a:t>
            </a:r>
            <a:r>
              <a:rPr lang="en-US" altLang="zh-CN" smtClean="0"/>
              <a:t>Knowledge Base</a:t>
            </a:r>
            <a:r>
              <a:rPr lang="zh-CN" altLang="en-US" smtClean="0"/>
              <a:t>）等系统中，一般要建立若干索引文件，就牵涉到排序问题；在一些计算机的应用系统中，要按不同的数据段作出若干统计，也涉及到排序。排序效率的高低，直接影响到计算机的工作效率。</a:t>
            </a:r>
            <a:endParaRPr lang="zh-CN" altLang="en-US" smtClean="0"/>
          </a:p>
          <a:p>
            <a:pPr eaLnBrk="1" hangingPunct="1">
              <a:lnSpc>
                <a:spcPct val="90000"/>
              </a:lnSpc>
            </a:pPr>
            <a:endParaRPr lang="en-US" altLang="zh-CN" smtClean="0"/>
          </a:p>
        </p:txBody>
      </p:sp>
      <p:sp>
        <p:nvSpPr>
          <p:cNvPr id="3" name="灯片编号占位符 2"/>
          <p:cNvSpPr>
            <a:spLocks noGrp="1"/>
          </p:cNvSpPr>
          <p:nvPr>
            <p:ph type="sldNum" sz="quarter" idx="12"/>
          </p:nvPr>
        </p:nvSpPr>
        <p:spPr/>
        <p:txBody>
          <a:bodyPr/>
          <a:lstStyle/>
          <a:p>
            <a:pPr>
              <a:defRPr/>
            </a:pPr>
            <a:fld id="{A7A722A4-3427-4902-AF0F-485B3D598E41}" type="slidenum">
              <a:rPr lang="en-US" altLang="zh-CN" smtClean="0"/>
            </a:fld>
            <a:endParaRPr lang="en-US" altLang="zh-CN"/>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5" name="Rectangle 2"/>
          <p:cNvSpPr>
            <a:spLocks noGrp="1"/>
          </p:cNvSpPr>
          <p:nvPr>
            <p:ph type="title"/>
          </p:nvPr>
        </p:nvSpPr>
        <p:spPr/>
        <p:txBody>
          <a:bodyPr/>
          <a:lstStyle/>
          <a:p>
            <a:pPr eaLnBrk="1" hangingPunct="1"/>
            <a:r>
              <a:rPr lang="zh-CN" altLang="en-US" smtClean="0"/>
              <a:t>排序定义</a:t>
            </a:r>
            <a:endParaRPr lang="zh-CN" altLang="en-US" smtClean="0"/>
          </a:p>
        </p:txBody>
      </p:sp>
      <p:sp>
        <p:nvSpPr>
          <p:cNvPr id="349186" name="Rectangle 3"/>
          <p:cNvSpPr>
            <a:spLocks noGrp="1"/>
          </p:cNvSpPr>
          <p:nvPr>
            <p:ph type="body" idx="1"/>
          </p:nvPr>
        </p:nvSpPr>
        <p:spPr/>
        <p:txBody>
          <a:bodyPr/>
          <a:lstStyle/>
          <a:p>
            <a:pPr algn="just" eaLnBrk="1" hangingPunct="1">
              <a:lnSpc>
                <a:spcPct val="115000"/>
              </a:lnSpc>
            </a:pPr>
            <a:r>
              <a:rPr lang="zh-CN" altLang="en-US" sz="2000" smtClean="0"/>
              <a:t>设含有</a:t>
            </a:r>
            <a:r>
              <a:rPr lang="en-US" altLang="zh-CN" sz="2000" smtClean="0"/>
              <a:t>n</a:t>
            </a:r>
            <a:r>
              <a:rPr lang="zh-CN" altLang="en-US" sz="2000" smtClean="0"/>
              <a:t>个记录的文件</a:t>
            </a:r>
            <a:r>
              <a:rPr lang="en-US" altLang="zh-CN" sz="2000" b="1" smtClean="0">
                <a:solidFill>
                  <a:srgbClr val="FF3300"/>
                </a:solidFill>
              </a:rPr>
              <a:t>f</a:t>
            </a:r>
            <a:r>
              <a:rPr lang="en-US" altLang="zh-CN" sz="2000" smtClean="0"/>
              <a:t>=(R</a:t>
            </a:r>
            <a:r>
              <a:rPr lang="en-US" altLang="zh-CN" sz="2000" baseline="-30000" smtClean="0"/>
              <a:t>1</a:t>
            </a:r>
            <a:r>
              <a:rPr lang="en-US" altLang="zh-CN" sz="2000" smtClean="0"/>
              <a:t> R</a:t>
            </a:r>
            <a:r>
              <a:rPr lang="en-US" altLang="zh-CN" sz="2000" baseline="-30000" smtClean="0"/>
              <a:t>2</a:t>
            </a:r>
            <a:r>
              <a:rPr lang="en-US" altLang="zh-CN" sz="2000" smtClean="0">
                <a:latin typeface="Arial" panose="020B0604020202020204" pitchFamily="34" charset="0"/>
              </a:rPr>
              <a:t>……</a:t>
            </a:r>
            <a:r>
              <a:rPr lang="en-US" altLang="zh-CN" sz="2000" smtClean="0"/>
              <a:t>R</a:t>
            </a:r>
            <a:r>
              <a:rPr lang="en-US" altLang="zh-CN" sz="2000" baseline="-30000" smtClean="0"/>
              <a:t>n</a:t>
            </a:r>
            <a:r>
              <a:rPr lang="en-US" altLang="zh-CN" sz="2000" smtClean="0"/>
              <a:t>)</a:t>
            </a:r>
            <a:r>
              <a:rPr lang="zh-CN" altLang="en-US" sz="2000" smtClean="0"/>
              <a:t>，相应记录关键字（</a:t>
            </a:r>
            <a:r>
              <a:rPr lang="en-US" altLang="zh-CN" sz="2000" smtClean="0"/>
              <a:t>key</a:t>
            </a:r>
            <a:r>
              <a:rPr lang="zh-CN" altLang="en-US" sz="2000" smtClean="0"/>
              <a:t>）集合</a:t>
            </a:r>
            <a:r>
              <a:rPr lang="en-US" altLang="zh-CN" sz="2000" smtClean="0"/>
              <a:t>k={k</a:t>
            </a:r>
            <a:r>
              <a:rPr lang="en-US" altLang="zh-CN" sz="2000" baseline="-30000" smtClean="0"/>
              <a:t>1</a:t>
            </a:r>
            <a:r>
              <a:rPr lang="en-US" altLang="zh-CN" sz="2000" smtClean="0"/>
              <a:t> k</a:t>
            </a:r>
            <a:r>
              <a:rPr lang="en-US" altLang="zh-CN" sz="2000" baseline="-30000" smtClean="0"/>
              <a:t>2</a:t>
            </a:r>
            <a:r>
              <a:rPr lang="en-US" altLang="zh-CN" sz="2000" smtClean="0">
                <a:latin typeface="Arial" panose="020B0604020202020204" pitchFamily="34" charset="0"/>
              </a:rPr>
              <a:t>……</a:t>
            </a:r>
            <a:r>
              <a:rPr lang="en-US" altLang="zh-CN" sz="2000" smtClean="0"/>
              <a:t>k</a:t>
            </a:r>
            <a:r>
              <a:rPr lang="en-US" altLang="zh-CN" sz="2000" baseline="-30000" smtClean="0"/>
              <a:t>n</a:t>
            </a:r>
            <a:r>
              <a:rPr lang="en-US" altLang="zh-CN" sz="2000" smtClean="0"/>
              <a:t>}</a:t>
            </a:r>
            <a:r>
              <a:rPr lang="zh-CN" altLang="en-US" sz="2000" smtClean="0"/>
              <a:t>。若对</a:t>
            </a:r>
            <a:r>
              <a:rPr lang="en-US" altLang="zh-CN" sz="2000" smtClean="0"/>
              <a:t>1</a:t>
            </a:r>
            <a:r>
              <a:rPr lang="zh-CN" altLang="en-US" sz="2000" smtClean="0"/>
              <a:t>、</a:t>
            </a:r>
            <a:r>
              <a:rPr lang="en-US" altLang="zh-CN" sz="2000" smtClean="0"/>
              <a:t>2</a:t>
            </a:r>
            <a:r>
              <a:rPr lang="en-US" altLang="zh-CN" sz="2000" smtClean="0">
                <a:latin typeface="Arial" panose="020B0604020202020204" pitchFamily="34" charset="0"/>
              </a:rPr>
              <a:t>……</a:t>
            </a:r>
            <a:r>
              <a:rPr lang="en-US" altLang="zh-CN" sz="2000" smtClean="0"/>
              <a:t>n</a:t>
            </a:r>
            <a:r>
              <a:rPr lang="zh-CN" altLang="en-US" sz="2000" smtClean="0"/>
              <a:t>的一种排列：</a:t>
            </a:r>
            <a:endParaRPr lang="zh-CN" altLang="en-US" sz="2000" smtClean="0"/>
          </a:p>
          <a:p>
            <a:pPr algn="just" eaLnBrk="1" hangingPunct="1">
              <a:lnSpc>
                <a:spcPct val="115000"/>
              </a:lnSpc>
            </a:pPr>
            <a:r>
              <a:rPr lang="zh-CN" altLang="en-US" sz="2000" smtClean="0"/>
              <a:t>    		          </a:t>
            </a:r>
            <a:r>
              <a:rPr lang="en-US" altLang="zh-CN" sz="2000" smtClean="0"/>
              <a:t>P</a:t>
            </a:r>
            <a:r>
              <a:rPr lang="en-US" altLang="zh-CN" sz="2000" baseline="-30000" smtClean="0"/>
              <a:t>(1)</a:t>
            </a:r>
            <a:r>
              <a:rPr lang="en-US" altLang="zh-CN" sz="2000" smtClean="0"/>
              <a:t> P</a:t>
            </a:r>
            <a:r>
              <a:rPr lang="en-US" altLang="zh-CN" sz="2000" baseline="-30000" smtClean="0"/>
              <a:t>(2)</a:t>
            </a:r>
            <a:r>
              <a:rPr lang="en-US" altLang="zh-CN" sz="2000" smtClean="0">
                <a:latin typeface="Arial" panose="020B0604020202020204" pitchFamily="34" charset="0"/>
              </a:rPr>
              <a:t>……</a:t>
            </a:r>
            <a:r>
              <a:rPr lang="en-US" altLang="zh-CN" sz="2000" smtClean="0"/>
              <a:t>P</a:t>
            </a:r>
            <a:r>
              <a:rPr lang="en-US" altLang="zh-CN" sz="2000" baseline="-30000" smtClean="0"/>
              <a:t>(n)</a:t>
            </a:r>
            <a:r>
              <a:rPr lang="en-US" altLang="zh-CN" sz="2000" smtClean="0"/>
              <a:t>  </a:t>
            </a:r>
            <a:r>
              <a:rPr lang="zh-CN" altLang="en-US" sz="2000" smtClean="0"/>
              <a:t>（</a:t>
            </a:r>
            <a:r>
              <a:rPr lang="en-US" altLang="zh-CN" sz="2000" smtClean="0"/>
              <a:t>1≤P</a:t>
            </a:r>
            <a:r>
              <a:rPr lang="en-US" altLang="zh-CN" sz="2000" baseline="-30000" smtClean="0"/>
              <a:t>(i)</a:t>
            </a:r>
            <a:r>
              <a:rPr lang="en-US" altLang="zh-CN" sz="2000" smtClean="0"/>
              <a:t>≤n</a:t>
            </a:r>
            <a:r>
              <a:rPr lang="zh-CN" altLang="en-US" sz="2000" smtClean="0"/>
              <a:t>，</a:t>
            </a:r>
            <a:r>
              <a:rPr lang="en-US" altLang="zh-CN" sz="2000" smtClean="0"/>
              <a:t>i≠j</a:t>
            </a:r>
            <a:r>
              <a:rPr lang="zh-CN" altLang="en-US" sz="2000" smtClean="0"/>
              <a:t>时，</a:t>
            </a:r>
            <a:r>
              <a:rPr lang="en-US" altLang="zh-CN" sz="2000" smtClean="0"/>
              <a:t>P</a:t>
            </a:r>
            <a:r>
              <a:rPr lang="en-US" altLang="zh-CN" sz="2000" baseline="-30000" smtClean="0"/>
              <a:t>(i)</a:t>
            </a:r>
            <a:r>
              <a:rPr lang="en-US" altLang="zh-CN" sz="2000" smtClean="0"/>
              <a:t>≠P</a:t>
            </a:r>
            <a:r>
              <a:rPr lang="en-US" altLang="zh-CN" sz="2000" baseline="-30000" smtClean="0"/>
              <a:t>(j)</a:t>
            </a:r>
            <a:r>
              <a:rPr lang="zh-CN" altLang="en-US" sz="2000" smtClean="0"/>
              <a:t>）</a:t>
            </a:r>
            <a:endParaRPr lang="zh-CN" altLang="en-US" sz="2000" smtClean="0"/>
          </a:p>
          <a:p>
            <a:pPr algn="just" eaLnBrk="1" hangingPunct="1">
              <a:lnSpc>
                <a:spcPct val="115000"/>
              </a:lnSpc>
            </a:pPr>
            <a:r>
              <a:rPr lang="zh-CN" altLang="en-US" sz="2000" smtClean="0"/>
              <a:t>	有：   </a:t>
            </a:r>
            <a:r>
              <a:rPr lang="en-US" altLang="zh-CN" sz="2000" smtClean="0"/>
              <a:t>k</a:t>
            </a:r>
            <a:r>
              <a:rPr lang="en-US" altLang="zh-CN" sz="2000" baseline="-30000" smtClean="0"/>
              <a:t>P(1)</a:t>
            </a:r>
            <a:r>
              <a:rPr lang="en-US" altLang="zh-CN" sz="2000" smtClean="0"/>
              <a:t> ≤k</a:t>
            </a:r>
            <a:r>
              <a:rPr lang="en-US" altLang="zh-CN" sz="2000" baseline="-30000" smtClean="0"/>
              <a:t>P(2) </a:t>
            </a:r>
            <a:r>
              <a:rPr lang="en-US" altLang="zh-CN" sz="2000" smtClean="0"/>
              <a:t>≤</a:t>
            </a:r>
            <a:r>
              <a:rPr lang="en-US" altLang="zh-CN" sz="2000" smtClean="0">
                <a:latin typeface="Arial" panose="020B0604020202020204" pitchFamily="34" charset="0"/>
              </a:rPr>
              <a:t>……</a:t>
            </a:r>
            <a:r>
              <a:rPr lang="en-US" altLang="zh-CN" sz="2000" smtClean="0"/>
              <a:t>≤k</a:t>
            </a:r>
            <a:r>
              <a:rPr lang="en-US" altLang="zh-CN" sz="2000" baseline="-30000" smtClean="0"/>
              <a:t>P(n)</a:t>
            </a:r>
            <a:r>
              <a:rPr lang="en-US" altLang="zh-CN" sz="2000" smtClean="0"/>
              <a:t> </a:t>
            </a:r>
            <a:r>
              <a:rPr lang="en-US" altLang="zh-CN" sz="2000" smtClean="0">
                <a:latin typeface="Arial" panose="020B0604020202020204" pitchFamily="34" charset="0"/>
              </a:rPr>
              <a:t>——</a:t>
            </a:r>
            <a:r>
              <a:rPr lang="zh-CN" altLang="en-US" sz="2000" smtClean="0"/>
              <a:t>递增关系</a:t>
            </a:r>
            <a:endParaRPr lang="zh-CN" altLang="en-US" sz="2000" smtClean="0"/>
          </a:p>
          <a:p>
            <a:pPr algn="just" eaLnBrk="1" hangingPunct="1">
              <a:lnSpc>
                <a:spcPct val="115000"/>
              </a:lnSpc>
            </a:pPr>
            <a:r>
              <a:rPr lang="zh-CN" altLang="en-US" sz="2000" smtClean="0"/>
              <a:t>	或       </a:t>
            </a:r>
            <a:r>
              <a:rPr lang="en-US" altLang="zh-CN" sz="2000" smtClean="0"/>
              <a:t>k</a:t>
            </a:r>
            <a:r>
              <a:rPr lang="en-US" altLang="zh-CN" sz="2000" baseline="-30000" smtClean="0"/>
              <a:t>P(1)</a:t>
            </a:r>
            <a:r>
              <a:rPr lang="en-US" altLang="zh-CN" sz="2000" smtClean="0"/>
              <a:t> ≥k</a:t>
            </a:r>
            <a:r>
              <a:rPr lang="en-US" altLang="zh-CN" sz="2000" baseline="-30000" smtClean="0"/>
              <a:t>P(2)</a:t>
            </a:r>
            <a:r>
              <a:rPr lang="en-US" altLang="zh-CN" sz="2000" smtClean="0"/>
              <a:t> ≥</a:t>
            </a:r>
            <a:r>
              <a:rPr lang="en-US" altLang="zh-CN" sz="2000" smtClean="0">
                <a:latin typeface="Arial" panose="020B0604020202020204" pitchFamily="34" charset="0"/>
              </a:rPr>
              <a:t>……</a:t>
            </a:r>
            <a:r>
              <a:rPr lang="en-US" altLang="zh-CN" sz="2000" smtClean="0"/>
              <a:t>≥k</a:t>
            </a:r>
            <a:r>
              <a:rPr lang="en-US" altLang="zh-CN" sz="2000" baseline="-30000" smtClean="0"/>
              <a:t>P(n)</a:t>
            </a:r>
            <a:r>
              <a:rPr lang="en-US" altLang="zh-CN" sz="2000" smtClean="0"/>
              <a:t> </a:t>
            </a:r>
            <a:r>
              <a:rPr lang="en-US" altLang="zh-CN" sz="2000" smtClean="0">
                <a:latin typeface="Arial" panose="020B0604020202020204" pitchFamily="34" charset="0"/>
              </a:rPr>
              <a:t>——</a:t>
            </a:r>
            <a:r>
              <a:rPr lang="zh-CN" altLang="en-US" sz="2000" smtClean="0"/>
              <a:t>递减关系</a:t>
            </a:r>
            <a:endParaRPr lang="zh-CN" altLang="en-US" sz="2000" smtClean="0"/>
          </a:p>
          <a:p>
            <a:pPr algn="just" eaLnBrk="1" hangingPunct="1">
              <a:lnSpc>
                <a:spcPct val="115000"/>
              </a:lnSpc>
            </a:pPr>
            <a:r>
              <a:rPr lang="zh-CN" altLang="en-US" sz="2000" smtClean="0"/>
              <a:t>则使</a:t>
            </a:r>
            <a:r>
              <a:rPr lang="en-US" altLang="zh-CN" sz="2000" b="1" smtClean="0">
                <a:solidFill>
                  <a:srgbClr val="FF3300"/>
                </a:solidFill>
              </a:rPr>
              <a:t>f </a:t>
            </a:r>
            <a:r>
              <a:rPr lang="zh-CN" altLang="en-US" sz="2000" smtClean="0"/>
              <a:t>按</a:t>
            </a:r>
            <a:r>
              <a:rPr lang="en-US" altLang="zh-CN" sz="2000" smtClean="0"/>
              <a:t>key</a:t>
            </a:r>
            <a:r>
              <a:rPr lang="zh-CN" altLang="en-US" sz="2000" smtClean="0"/>
              <a:t>线性有序：（</a:t>
            </a:r>
            <a:r>
              <a:rPr lang="en-US" altLang="zh-CN" sz="2000" smtClean="0"/>
              <a:t>R</a:t>
            </a:r>
            <a:r>
              <a:rPr lang="en-US" altLang="zh-CN" sz="2000" baseline="-30000" smtClean="0"/>
              <a:t>P(1)</a:t>
            </a:r>
            <a:r>
              <a:rPr lang="en-US" altLang="zh-CN" sz="2000" smtClean="0"/>
              <a:t> R</a:t>
            </a:r>
            <a:r>
              <a:rPr lang="en-US" altLang="zh-CN" sz="2000" baseline="-30000" smtClean="0"/>
              <a:t>P(2)</a:t>
            </a:r>
            <a:r>
              <a:rPr lang="en-US" altLang="zh-CN" sz="2000" smtClean="0">
                <a:latin typeface="Arial" panose="020B0604020202020204" pitchFamily="34" charset="0"/>
              </a:rPr>
              <a:t>……</a:t>
            </a:r>
            <a:r>
              <a:rPr lang="en-US" altLang="zh-CN" sz="2000" smtClean="0"/>
              <a:t>R</a:t>
            </a:r>
            <a:r>
              <a:rPr lang="en-US" altLang="zh-CN" sz="2000" baseline="-30000" smtClean="0"/>
              <a:t>P(n)</a:t>
            </a:r>
            <a:r>
              <a:rPr lang="zh-CN" altLang="en-US" sz="2000" smtClean="0"/>
              <a:t>），称这种运算为排序</a:t>
            </a:r>
            <a:r>
              <a:rPr lang="en-US" altLang="zh-CN" sz="2000" smtClean="0"/>
              <a:t>(</a:t>
            </a:r>
            <a:r>
              <a:rPr lang="zh-CN" altLang="en-US" sz="2000" smtClean="0"/>
              <a:t>或分类</a:t>
            </a:r>
            <a:r>
              <a:rPr lang="en-US" altLang="zh-CN" sz="2000" smtClean="0"/>
              <a:t>)</a:t>
            </a:r>
            <a:r>
              <a:rPr lang="zh-CN" altLang="en-US" sz="2000" smtClean="0"/>
              <a:t>。</a:t>
            </a:r>
            <a:endParaRPr lang="zh-CN" altLang="en-US" sz="2000" smtClean="0"/>
          </a:p>
          <a:p>
            <a:pPr algn="just" eaLnBrk="1" hangingPunct="1">
              <a:lnSpc>
                <a:spcPct val="115000"/>
              </a:lnSpc>
            </a:pPr>
            <a:r>
              <a:rPr lang="zh-CN" altLang="en-US" sz="2000" smtClean="0"/>
              <a:t>           关系符</a:t>
            </a:r>
            <a:r>
              <a:rPr lang="zh-CN" altLang="en-US" sz="2000" smtClean="0">
                <a:latin typeface="Arial" panose="020B0604020202020204" pitchFamily="34" charset="0"/>
              </a:rPr>
              <a:t>“</a:t>
            </a:r>
            <a:r>
              <a:rPr lang="zh-CN" altLang="en-US" sz="2000" smtClean="0"/>
              <a:t>≤</a:t>
            </a:r>
            <a:r>
              <a:rPr lang="zh-CN" altLang="en-US" sz="2000" smtClean="0">
                <a:latin typeface="Arial" panose="020B0604020202020204" pitchFamily="34" charset="0"/>
              </a:rPr>
              <a:t>”</a:t>
            </a:r>
            <a:r>
              <a:rPr lang="zh-CN" altLang="en-US" sz="2000" smtClean="0"/>
              <a:t>或</a:t>
            </a:r>
            <a:r>
              <a:rPr lang="zh-CN" altLang="en-US" sz="2000" smtClean="0">
                <a:latin typeface="Arial" panose="020B0604020202020204" pitchFamily="34" charset="0"/>
              </a:rPr>
              <a:t>“</a:t>
            </a:r>
            <a:r>
              <a:rPr lang="zh-CN" altLang="en-US" sz="2000" smtClean="0"/>
              <a:t>≥</a:t>
            </a:r>
            <a:r>
              <a:rPr lang="zh-CN" altLang="en-US" sz="2000" smtClean="0">
                <a:latin typeface="Arial" panose="020B0604020202020204" pitchFamily="34" charset="0"/>
              </a:rPr>
              <a:t>”</a:t>
            </a:r>
            <a:r>
              <a:rPr lang="zh-CN" altLang="en-US" sz="2000" smtClean="0"/>
              <a:t>并不一定是数学意义上的</a:t>
            </a:r>
            <a:r>
              <a:rPr lang="zh-CN" altLang="en-US" sz="2000" smtClean="0">
                <a:latin typeface="Arial" panose="020B0604020202020204" pitchFamily="34" charset="0"/>
              </a:rPr>
              <a:t>“</a:t>
            </a:r>
            <a:r>
              <a:rPr lang="zh-CN" altLang="en-US" sz="2000" smtClean="0"/>
              <a:t>小于等于</a:t>
            </a:r>
            <a:r>
              <a:rPr lang="zh-CN" altLang="en-US" sz="2000" smtClean="0">
                <a:latin typeface="Arial" panose="020B0604020202020204" pitchFamily="34" charset="0"/>
              </a:rPr>
              <a:t>”</a:t>
            </a:r>
            <a:r>
              <a:rPr lang="zh-CN" altLang="en-US" sz="2000" smtClean="0"/>
              <a:t>或</a:t>
            </a:r>
            <a:r>
              <a:rPr lang="zh-CN" altLang="en-US" sz="2000" smtClean="0">
                <a:latin typeface="Arial" panose="020B0604020202020204" pitchFamily="34" charset="0"/>
              </a:rPr>
              <a:t>“</a:t>
            </a:r>
            <a:r>
              <a:rPr lang="zh-CN" altLang="en-US" sz="2000" smtClean="0"/>
              <a:t>大于等于</a:t>
            </a:r>
            <a:r>
              <a:rPr lang="zh-CN" altLang="en-US" sz="2000" smtClean="0">
                <a:latin typeface="Arial" panose="020B0604020202020204" pitchFamily="34" charset="0"/>
              </a:rPr>
              <a:t>”</a:t>
            </a:r>
            <a:r>
              <a:rPr lang="zh-CN" altLang="en-US" sz="2000" smtClean="0"/>
              <a:t>，而是一种次序关系。但为讨论问题方便，取整型数作为</a:t>
            </a:r>
            <a:r>
              <a:rPr lang="en-US" altLang="zh-CN" sz="2000" smtClean="0"/>
              <a:t>key</a:t>
            </a:r>
            <a:r>
              <a:rPr lang="zh-CN" altLang="en-US" sz="2000" smtClean="0"/>
              <a:t>，故</a:t>
            </a:r>
            <a:r>
              <a:rPr lang="zh-CN" altLang="en-US" sz="2000" smtClean="0">
                <a:latin typeface="Arial" panose="020B0604020202020204" pitchFamily="34" charset="0"/>
              </a:rPr>
              <a:t>“</a:t>
            </a:r>
            <a:r>
              <a:rPr lang="zh-CN" altLang="en-US" sz="2000" smtClean="0"/>
              <a:t>≤</a:t>
            </a:r>
            <a:r>
              <a:rPr lang="zh-CN" altLang="en-US" sz="2000" smtClean="0">
                <a:latin typeface="Arial" panose="020B0604020202020204" pitchFamily="34" charset="0"/>
              </a:rPr>
              <a:t>”</a:t>
            </a:r>
            <a:r>
              <a:rPr lang="zh-CN" altLang="en-US" sz="2000" smtClean="0"/>
              <a:t>或</a:t>
            </a:r>
            <a:r>
              <a:rPr lang="zh-CN" altLang="en-US" sz="2000" smtClean="0">
                <a:latin typeface="Arial" panose="020B0604020202020204" pitchFamily="34" charset="0"/>
              </a:rPr>
              <a:t>“</a:t>
            </a:r>
            <a:r>
              <a:rPr lang="zh-CN" altLang="en-US" sz="2000" smtClean="0"/>
              <a:t>≥</a:t>
            </a:r>
            <a:r>
              <a:rPr lang="zh-CN" altLang="en-US" sz="2000" smtClean="0">
                <a:latin typeface="Arial" panose="020B0604020202020204" pitchFamily="34" charset="0"/>
              </a:rPr>
              <a:t>”</a:t>
            </a:r>
            <a:r>
              <a:rPr lang="zh-CN" altLang="en-US" sz="2000" smtClean="0"/>
              <a:t>可看作通常意义上的符号。</a:t>
            </a:r>
            <a:endParaRPr lang="zh-CN" altLang="en-US" sz="2000" smtClean="0"/>
          </a:p>
          <a:p>
            <a:pPr eaLnBrk="1" hangingPunct="1">
              <a:lnSpc>
                <a:spcPct val="90000"/>
              </a:lnSpc>
            </a:pPr>
            <a:endParaRPr lang="en-US" altLang="zh-CN" sz="2000" smtClean="0"/>
          </a:p>
        </p:txBody>
      </p:sp>
      <p:sp>
        <p:nvSpPr>
          <p:cNvPr id="3" name="灯片编号占位符 2"/>
          <p:cNvSpPr>
            <a:spLocks noGrp="1"/>
          </p:cNvSpPr>
          <p:nvPr>
            <p:ph type="sldNum" sz="quarter" idx="12"/>
          </p:nvPr>
        </p:nvSpPr>
        <p:spPr/>
        <p:txBody>
          <a:bodyPr/>
          <a:lstStyle/>
          <a:p>
            <a:pPr>
              <a:defRPr/>
            </a:pPr>
            <a:fld id="{71A3A6E4-C128-4810-A02B-A9E58CABA51B}" type="slidenum">
              <a:rPr lang="en-US" altLang="zh-CN" smtClean="0"/>
            </a:fld>
            <a:endParaRPr lang="en-US" altLang="zh-CN"/>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09" name="Rectangle 2"/>
          <p:cNvSpPr>
            <a:spLocks noGrp="1"/>
          </p:cNvSpPr>
          <p:nvPr>
            <p:ph type="title"/>
          </p:nvPr>
        </p:nvSpPr>
        <p:spPr/>
        <p:txBody>
          <a:bodyPr/>
          <a:lstStyle/>
          <a:p>
            <a:pPr eaLnBrk="1" hangingPunct="1"/>
            <a:r>
              <a:rPr lang="zh-CN" altLang="en-US" smtClean="0"/>
              <a:t>排序定义</a:t>
            </a:r>
            <a:endParaRPr lang="zh-CN" altLang="en-US" smtClean="0"/>
          </a:p>
        </p:txBody>
      </p:sp>
      <p:sp>
        <p:nvSpPr>
          <p:cNvPr id="350210" name="Rectangle 3"/>
          <p:cNvSpPr>
            <a:spLocks noGrp="1"/>
          </p:cNvSpPr>
          <p:nvPr>
            <p:ph type="body" idx="1"/>
          </p:nvPr>
        </p:nvSpPr>
        <p:spPr/>
        <p:txBody>
          <a:bodyPr/>
          <a:lstStyle/>
          <a:p>
            <a:pPr algn="just" eaLnBrk="1" hangingPunct="1">
              <a:lnSpc>
                <a:spcPct val="115000"/>
              </a:lnSpc>
            </a:pPr>
            <a:r>
              <a:rPr lang="zh-CN" altLang="en-US" sz="2400" b="1" smtClean="0"/>
              <a:t>稳定排序和非稳定排序</a:t>
            </a:r>
            <a:endParaRPr lang="zh-CN" altLang="en-US" sz="2400" b="1" smtClean="0"/>
          </a:p>
          <a:p>
            <a:pPr algn="just" eaLnBrk="1" hangingPunct="1">
              <a:lnSpc>
                <a:spcPct val="115000"/>
              </a:lnSpc>
            </a:pPr>
            <a:r>
              <a:rPr lang="zh-CN" altLang="en-US" sz="2000" smtClean="0"/>
              <a:t>设文件</a:t>
            </a:r>
            <a:r>
              <a:rPr lang="en-US" altLang="zh-CN" sz="2000" smtClean="0"/>
              <a:t>f=</a:t>
            </a:r>
            <a:r>
              <a:rPr lang="zh-CN" altLang="en-US" sz="2000" smtClean="0"/>
              <a:t>（</a:t>
            </a:r>
            <a:r>
              <a:rPr lang="en-US" altLang="zh-CN" sz="2000" smtClean="0"/>
              <a:t>R</a:t>
            </a:r>
            <a:r>
              <a:rPr lang="en-US" altLang="zh-CN" sz="2000" baseline="-30000" smtClean="0"/>
              <a:t>1</a:t>
            </a:r>
            <a:r>
              <a:rPr lang="en-US" altLang="zh-CN" sz="2000" smtClean="0">
                <a:latin typeface="Arial" panose="020B0604020202020204" pitchFamily="34" charset="0"/>
              </a:rPr>
              <a:t>……</a:t>
            </a:r>
            <a:r>
              <a:rPr lang="en-US" altLang="zh-CN" sz="2000" smtClean="0"/>
              <a:t>R</a:t>
            </a:r>
            <a:r>
              <a:rPr lang="en-US" altLang="zh-CN" sz="2000" baseline="-30000" smtClean="0"/>
              <a:t>i</a:t>
            </a:r>
            <a:r>
              <a:rPr lang="en-US" altLang="zh-CN" sz="2000" smtClean="0">
                <a:latin typeface="Arial" panose="020B0604020202020204" pitchFamily="34" charset="0"/>
              </a:rPr>
              <a:t>……</a:t>
            </a:r>
            <a:r>
              <a:rPr lang="en-US" altLang="zh-CN" sz="2000" smtClean="0"/>
              <a:t>R</a:t>
            </a:r>
            <a:r>
              <a:rPr lang="en-US" altLang="zh-CN" sz="2000" baseline="-30000" smtClean="0"/>
              <a:t>j</a:t>
            </a:r>
            <a:r>
              <a:rPr lang="en-US" altLang="zh-CN" sz="2000" smtClean="0">
                <a:latin typeface="Arial" panose="020B0604020202020204" pitchFamily="34" charset="0"/>
              </a:rPr>
              <a:t>……</a:t>
            </a:r>
            <a:r>
              <a:rPr lang="en-US" altLang="zh-CN" sz="2000" smtClean="0"/>
              <a:t>R</a:t>
            </a:r>
            <a:r>
              <a:rPr lang="en-US" altLang="zh-CN" sz="2000" baseline="-30000" smtClean="0"/>
              <a:t>n</a:t>
            </a:r>
            <a:r>
              <a:rPr lang="zh-CN" altLang="en-US" sz="2000" smtClean="0"/>
              <a:t>）中记录</a:t>
            </a:r>
            <a:r>
              <a:rPr lang="en-US" altLang="zh-CN" sz="2000" smtClean="0"/>
              <a:t>R</a:t>
            </a:r>
            <a:r>
              <a:rPr lang="en-US" altLang="zh-CN" sz="2000" baseline="-30000" smtClean="0"/>
              <a:t>i</a:t>
            </a:r>
            <a:r>
              <a:rPr lang="zh-CN" altLang="en-US" sz="2000" smtClean="0"/>
              <a:t>、</a:t>
            </a:r>
            <a:r>
              <a:rPr lang="en-US" altLang="zh-CN" sz="2000" smtClean="0"/>
              <a:t>R</a:t>
            </a:r>
            <a:r>
              <a:rPr lang="en-US" altLang="zh-CN" sz="2000" baseline="-30000" smtClean="0"/>
              <a:t>j</a:t>
            </a:r>
            <a:r>
              <a:rPr lang="zh-CN" altLang="en-US" sz="2000" smtClean="0"/>
              <a:t>（</a:t>
            </a:r>
            <a:r>
              <a:rPr lang="en-US" altLang="zh-CN" sz="2000" smtClean="0"/>
              <a:t>i≠j</a:t>
            </a:r>
            <a:r>
              <a:rPr lang="zh-CN" altLang="en-US" sz="2000" smtClean="0"/>
              <a:t>，</a:t>
            </a:r>
            <a:r>
              <a:rPr lang="en-US" altLang="zh-CN" sz="2000" smtClean="0"/>
              <a:t>i</a:t>
            </a:r>
            <a:r>
              <a:rPr lang="zh-CN" altLang="en-US" sz="2000" smtClean="0"/>
              <a:t>、</a:t>
            </a:r>
            <a:r>
              <a:rPr lang="en-US" altLang="zh-CN" sz="2000" smtClean="0"/>
              <a:t>j=1</a:t>
            </a:r>
            <a:r>
              <a:rPr lang="en-US" altLang="zh-CN" sz="2000" smtClean="0">
                <a:latin typeface="Arial" panose="020B0604020202020204" pitchFamily="34" charset="0"/>
              </a:rPr>
              <a:t>……</a:t>
            </a:r>
            <a:r>
              <a:rPr lang="en-US" altLang="zh-CN" sz="2000" smtClean="0"/>
              <a:t>n</a:t>
            </a:r>
            <a:r>
              <a:rPr lang="zh-CN" altLang="en-US" sz="2000" smtClean="0"/>
              <a:t>）的</a:t>
            </a:r>
            <a:r>
              <a:rPr lang="en-US" altLang="zh-CN" sz="2000" smtClean="0"/>
              <a:t>key</a:t>
            </a:r>
            <a:r>
              <a:rPr lang="zh-CN" altLang="en-US" sz="2000" smtClean="0"/>
              <a:t>相等，即</a:t>
            </a:r>
            <a:r>
              <a:rPr lang="en-US" altLang="zh-CN" sz="2000" smtClean="0"/>
              <a:t>K</a:t>
            </a:r>
            <a:r>
              <a:rPr lang="en-US" altLang="zh-CN" sz="2000" baseline="-30000" smtClean="0"/>
              <a:t>i</a:t>
            </a:r>
            <a:r>
              <a:rPr lang="en-US" altLang="zh-CN" sz="2000" smtClean="0"/>
              <a:t>=K</a:t>
            </a:r>
            <a:r>
              <a:rPr lang="en-US" altLang="zh-CN" sz="2000" baseline="-30000" smtClean="0"/>
              <a:t>j</a:t>
            </a:r>
            <a:r>
              <a:rPr lang="zh-CN" altLang="en-US" sz="2000" smtClean="0"/>
              <a:t>。若在排序前</a:t>
            </a:r>
            <a:r>
              <a:rPr lang="en-US" altLang="zh-CN" sz="2000" smtClean="0"/>
              <a:t>R</a:t>
            </a:r>
            <a:r>
              <a:rPr lang="en-US" altLang="zh-CN" sz="2000" baseline="-30000" smtClean="0"/>
              <a:t>i</a:t>
            </a:r>
            <a:r>
              <a:rPr lang="zh-CN" altLang="en-US" sz="2000" smtClean="0"/>
              <a:t>领先于</a:t>
            </a:r>
            <a:r>
              <a:rPr lang="en-US" altLang="zh-CN" sz="2000" smtClean="0"/>
              <a:t>R</a:t>
            </a:r>
            <a:r>
              <a:rPr lang="en-US" altLang="zh-CN" sz="2000" baseline="-30000" smtClean="0"/>
              <a:t>j</a:t>
            </a:r>
            <a:r>
              <a:rPr lang="zh-CN" altLang="en-US" sz="2000" smtClean="0"/>
              <a:t>，排序后</a:t>
            </a:r>
            <a:r>
              <a:rPr lang="en-US" altLang="zh-CN" sz="2000" smtClean="0"/>
              <a:t>R</a:t>
            </a:r>
            <a:r>
              <a:rPr lang="en-US" altLang="zh-CN" sz="2000" baseline="-30000" smtClean="0"/>
              <a:t>i</a:t>
            </a:r>
            <a:r>
              <a:rPr lang="zh-CN" altLang="en-US" sz="2000" smtClean="0"/>
              <a:t>仍领先于</a:t>
            </a:r>
            <a:r>
              <a:rPr lang="en-US" altLang="zh-CN" sz="2000" smtClean="0"/>
              <a:t>R</a:t>
            </a:r>
            <a:r>
              <a:rPr lang="en-US" altLang="zh-CN" sz="2000" baseline="-30000" smtClean="0"/>
              <a:t>j</a:t>
            </a:r>
            <a:r>
              <a:rPr lang="zh-CN" altLang="en-US" sz="2000" smtClean="0"/>
              <a:t>，则称这种排序是稳定的，其含义是它没有破坏原本已有序的次序。反之，若排序后</a:t>
            </a:r>
            <a:r>
              <a:rPr lang="en-US" altLang="zh-CN" sz="2000" smtClean="0"/>
              <a:t>R</a:t>
            </a:r>
            <a:r>
              <a:rPr lang="en-US" altLang="zh-CN" sz="2000" baseline="-30000" smtClean="0"/>
              <a:t>i</a:t>
            </a:r>
            <a:r>
              <a:rPr lang="zh-CN" altLang="en-US" sz="2000" smtClean="0"/>
              <a:t>与</a:t>
            </a:r>
            <a:r>
              <a:rPr lang="en-US" altLang="zh-CN" sz="2000" smtClean="0"/>
              <a:t>R</a:t>
            </a:r>
            <a:r>
              <a:rPr lang="en-US" altLang="zh-CN" sz="2000" baseline="-30000" smtClean="0"/>
              <a:t>j</a:t>
            </a:r>
            <a:r>
              <a:rPr lang="zh-CN" altLang="en-US" sz="2000" smtClean="0"/>
              <a:t>的次序有可能颠倒，则这种排序是非稳定的，即它有可能破坏了原本已有序记录的次序。 </a:t>
            </a:r>
            <a:endParaRPr lang="zh-CN" altLang="en-US" sz="2000" smtClean="0"/>
          </a:p>
          <a:p>
            <a:pPr eaLnBrk="1" hangingPunct="1"/>
            <a:r>
              <a:rPr lang="zh-CN" altLang="en-US" sz="2400" b="1" smtClean="0"/>
              <a:t>内排序和外排序</a:t>
            </a:r>
            <a:endParaRPr lang="zh-CN" altLang="en-US" sz="2400" b="1" smtClean="0"/>
          </a:p>
          <a:p>
            <a:pPr eaLnBrk="1" hangingPunct="1"/>
            <a:r>
              <a:rPr lang="zh-CN" altLang="en-US" sz="2000" smtClean="0"/>
              <a:t>若待排文件</a:t>
            </a:r>
            <a:r>
              <a:rPr lang="en-US" altLang="zh-CN" sz="2000" smtClean="0"/>
              <a:t>f</a:t>
            </a:r>
            <a:r>
              <a:rPr lang="zh-CN" altLang="en-US" sz="2000" smtClean="0"/>
              <a:t>在计算机的内存储器中，且排序过程也在内存中进行，称这种排序为内排序。内排序速度快，但由于内存容量一般很小，文件的长度（记录个数）</a:t>
            </a:r>
            <a:r>
              <a:rPr lang="en-US" altLang="zh-CN" sz="2000" smtClean="0"/>
              <a:t>n</a:t>
            </a:r>
            <a:r>
              <a:rPr lang="zh-CN" altLang="en-US" sz="2000" smtClean="0"/>
              <a:t>受到一定限制。若排序中的文件存入外存储器，排序过程借助于内外存数据交换（或归并）来完成，则称这种排序为外排序。我们重点讨论内排序的一些方法、算法以及时间复杂度的分析。</a:t>
            </a:r>
            <a:endParaRPr lang="zh-CN" altLang="en-US" sz="2000" smtClean="0"/>
          </a:p>
        </p:txBody>
      </p:sp>
      <p:sp>
        <p:nvSpPr>
          <p:cNvPr id="3" name="灯片编号占位符 2"/>
          <p:cNvSpPr>
            <a:spLocks noGrp="1"/>
          </p:cNvSpPr>
          <p:nvPr>
            <p:ph type="sldNum" sz="quarter" idx="12"/>
          </p:nvPr>
        </p:nvSpPr>
        <p:spPr/>
        <p:txBody>
          <a:bodyPr/>
          <a:lstStyle/>
          <a:p>
            <a:pPr>
              <a:defRPr/>
            </a:pPr>
            <a:fld id="{383E14BD-FC98-4D5E-AE1F-7C4E77EC6E22}" type="slidenum">
              <a:rPr lang="en-US" altLang="zh-CN" smtClean="0"/>
            </a:fld>
            <a:endParaRPr lang="en-US" altLang="zh-CN"/>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Grp="1"/>
          </p:cNvSpPr>
          <p:nvPr>
            <p:ph type="title"/>
          </p:nvPr>
        </p:nvSpPr>
        <p:spPr/>
        <p:txBody>
          <a:bodyPr/>
          <a:lstStyle/>
          <a:p>
            <a:pPr eaLnBrk="1" hangingPunct="1"/>
            <a:r>
              <a:rPr lang="zh-CN" altLang="en-US" smtClean="0"/>
              <a:t>内排序方法</a:t>
            </a:r>
            <a:endParaRPr lang="zh-CN" altLang="en-US" smtClean="0"/>
          </a:p>
        </p:txBody>
      </p:sp>
      <p:sp>
        <p:nvSpPr>
          <p:cNvPr id="351234" name="Rectangle 3"/>
          <p:cNvSpPr>
            <a:spLocks noGrp="1"/>
          </p:cNvSpPr>
          <p:nvPr>
            <p:ph type="body" idx="1"/>
          </p:nvPr>
        </p:nvSpPr>
        <p:spPr/>
        <p:txBody>
          <a:bodyPr/>
          <a:lstStyle/>
          <a:p>
            <a:pPr algn="just" eaLnBrk="1" hangingPunct="1"/>
            <a:r>
              <a:rPr lang="zh-CN" altLang="en-US" smtClean="0"/>
              <a:t>截止目前，各种内排序方法可归纳为以下五类：</a:t>
            </a:r>
            <a:endParaRPr lang="zh-CN" altLang="en-US" smtClean="0"/>
          </a:p>
          <a:p>
            <a:pPr algn="just" eaLnBrk="1" hangingPunct="1"/>
            <a:r>
              <a:rPr lang="zh-CN" altLang="en-US" smtClean="0"/>
              <a:t>（</a:t>
            </a:r>
            <a:r>
              <a:rPr lang="en-US" altLang="zh-CN" smtClean="0"/>
              <a:t>1</a:t>
            </a:r>
            <a:r>
              <a:rPr lang="zh-CN" altLang="en-US" smtClean="0"/>
              <a:t>）插入排序</a:t>
            </a:r>
            <a:endParaRPr lang="zh-CN" altLang="en-US" smtClean="0"/>
          </a:p>
          <a:p>
            <a:pPr algn="just" eaLnBrk="1" hangingPunct="1"/>
            <a:r>
              <a:rPr lang="zh-CN" altLang="en-US" smtClean="0"/>
              <a:t>（</a:t>
            </a:r>
            <a:r>
              <a:rPr lang="en-US" altLang="zh-CN" smtClean="0"/>
              <a:t>2</a:t>
            </a:r>
            <a:r>
              <a:rPr lang="zh-CN" altLang="en-US" smtClean="0"/>
              <a:t>）交换排序</a:t>
            </a:r>
            <a:endParaRPr lang="zh-CN" altLang="en-US" smtClean="0"/>
          </a:p>
          <a:p>
            <a:pPr algn="just" eaLnBrk="1" hangingPunct="1"/>
            <a:r>
              <a:rPr lang="zh-CN" altLang="en-US" smtClean="0"/>
              <a:t>（</a:t>
            </a:r>
            <a:r>
              <a:rPr lang="en-US" altLang="zh-CN" smtClean="0"/>
              <a:t>3</a:t>
            </a:r>
            <a:r>
              <a:rPr lang="zh-CN" altLang="en-US" smtClean="0"/>
              <a:t>）选择排序</a:t>
            </a:r>
            <a:endParaRPr lang="zh-CN" altLang="en-US" smtClean="0"/>
          </a:p>
          <a:p>
            <a:pPr algn="just" eaLnBrk="1" hangingPunct="1"/>
            <a:r>
              <a:rPr lang="zh-CN" altLang="en-US" smtClean="0"/>
              <a:t>（</a:t>
            </a:r>
            <a:r>
              <a:rPr lang="en-US" altLang="zh-CN" smtClean="0"/>
              <a:t>4</a:t>
            </a:r>
            <a:r>
              <a:rPr lang="zh-CN" altLang="en-US" smtClean="0"/>
              <a:t>）归并排序</a:t>
            </a:r>
            <a:endParaRPr lang="zh-CN" altLang="en-US" smtClean="0"/>
          </a:p>
          <a:p>
            <a:pPr algn="just" eaLnBrk="1" hangingPunct="1"/>
            <a:r>
              <a:rPr lang="zh-CN" altLang="en-US" smtClean="0"/>
              <a:t>（</a:t>
            </a:r>
            <a:r>
              <a:rPr lang="en-US" altLang="zh-CN" smtClean="0"/>
              <a:t>5</a:t>
            </a:r>
            <a:r>
              <a:rPr lang="zh-CN" altLang="en-US" smtClean="0"/>
              <a:t>）基数排序。</a:t>
            </a:r>
            <a:endParaRPr lang="zh-CN" altLang="en-US" smtClean="0"/>
          </a:p>
        </p:txBody>
      </p:sp>
      <p:sp>
        <p:nvSpPr>
          <p:cNvPr id="3" name="灯片编号占位符 2"/>
          <p:cNvSpPr>
            <a:spLocks noGrp="1"/>
          </p:cNvSpPr>
          <p:nvPr>
            <p:ph type="sldNum" sz="quarter" idx="12"/>
          </p:nvPr>
        </p:nvSpPr>
        <p:spPr/>
        <p:txBody>
          <a:bodyPr/>
          <a:lstStyle/>
          <a:p>
            <a:pPr>
              <a:defRPr/>
            </a:pPr>
            <a:fld id="{A1B38E4C-3839-4042-965C-D1BEBA429667}" type="slidenum">
              <a:rPr lang="en-US" altLang="zh-CN" smtClean="0"/>
            </a:fld>
            <a:endParaRPr lang="en-US" altLang="zh-CN"/>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7" name="Rectangle 2"/>
          <p:cNvSpPr>
            <a:spLocks noGrp="1"/>
          </p:cNvSpPr>
          <p:nvPr>
            <p:ph type="title"/>
          </p:nvPr>
        </p:nvSpPr>
        <p:spPr/>
        <p:txBody>
          <a:bodyPr/>
          <a:lstStyle/>
          <a:p>
            <a:pPr eaLnBrk="1" hangingPunct="1"/>
            <a:r>
              <a:rPr lang="zh-CN" altLang="en-US" smtClean="0"/>
              <a:t>文件存储结构</a:t>
            </a:r>
            <a:endParaRPr lang="zh-CN" altLang="en-US" smtClean="0"/>
          </a:p>
        </p:txBody>
      </p:sp>
      <p:sp>
        <p:nvSpPr>
          <p:cNvPr id="352258" name="Rectangle 3"/>
          <p:cNvSpPr>
            <a:spLocks noGrp="1"/>
          </p:cNvSpPr>
          <p:nvPr>
            <p:ph type="body" idx="1"/>
          </p:nvPr>
        </p:nvSpPr>
        <p:spPr>
          <a:xfrm>
            <a:off x="457200" y="1268413"/>
            <a:ext cx="8229600" cy="4857750"/>
          </a:xfrm>
        </p:spPr>
        <p:txBody>
          <a:bodyPr/>
          <a:lstStyle/>
          <a:p>
            <a:pPr algn="just" eaLnBrk="1" hangingPunct="1">
              <a:lnSpc>
                <a:spcPct val="90000"/>
              </a:lnSpc>
            </a:pPr>
            <a:r>
              <a:rPr lang="zh-CN" altLang="en-US" sz="2000" b="1" smtClean="0"/>
              <a:t>顺序结构</a:t>
            </a:r>
            <a:endParaRPr lang="zh-CN" altLang="en-US" sz="2000" b="1" smtClean="0"/>
          </a:p>
          <a:p>
            <a:pPr algn="just" eaLnBrk="1" hangingPunct="1"/>
            <a:r>
              <a:rPr lang="zh-CN" altLang="en-US" sz="1800" smtClean="0"/>
              <a:t>类似线性表的顺序存储，将文件</a:t>
            </a:r>
            <a:r>
              <a:rPr lang="en-US" altLang="zh-CN" sz="1800" smtClean="0"/>
              <a:t>f=</a:t>
            </a:r>
            <a:r>
              <a:rPr lang="zh-CN" altLang="en-US" sz="1800" smtClean="0"/>
              <a:t>（</a:t>
            </a:r>
            <a:r>
              <a:rPr lang="en-US" altLang="zh-CN" sz="1800" smtClean="0"/>
              <a:t>R</a:t>
            </a:r>
            <a:r>
              <a:rPr lang="en-US" altLang="zh-CN" sz="1800" baseline="-30000" smtClean="0"/>
              <a:t>1</a:t>
            </a:r>
            <a:r>
              <a:rPr lang="en-US" altLang="zh-CN" sz="1800" smtClean="0"/>
              <a:t> R</a:t>
            </a:r>
            <a:r>
              <a:rPr lang="en-US" altLang="zh-CN" sz="1800" baseline="-30000" smtClean="0"/>
              <a:t>2</a:t>
            </a:r>
            <a:r>
              <a:rPr lang="en-US" altLang="zh-CN" sz="1800" smtClean="0">
                <a:latin typeface="Arial" panose="020B0604020202020204" pitchFamily="34" charset="0"/>
              </a:rPr>
              <a:t>……</a:t>
            </a:r>
            <a:r>
              <a:rPr lang="en-US" altLang="zh-CN" sz="1800" smtClean="0"/>
              <a:t>R</a:t>
            </a:r>
            <a:r>
              <a:rPr lang="en-US" altLang="zh-CN" sz="1800" baseline="-30000" smtClean="0"/>
              <a:t>n</a:t>
            </a:r>
            <a:r>
              <a:rPr lang="zh-CN" altLang="en-US" sz="1800" smtClean="0"/>
              <a:t>）存于一片连续的存储空间，逻辑上相邻的记录在存储器中的物理位置也是相邻的，如图：</a:t>
            </a:r>
            <a:endParaRPr lang="zh-CN" altLang="en-US" sz="1800" smtClean="0"/>
          </a:p>
          <a:p>
            <a:pPr algn="just" eaLnBrk="1" hangingPunct="1"/>
            <a:endParaRPr lang="zh-CN" altLang="en-US" sz="1800" smtClean="0"/>
          </a:p>
          <a:p>
            <a:pPr algn="just" eaLnBrk="1" hangingPunct="1"/>
            <a:endParaRPr lang="zh-CN" altLang="en-US" sz="1800" smtClean="0"/>
          </a:p>
          <a:p>
            <a:pPr algn="just" eaLnBrk="1" hangingPunct="1"/>
            <a:endParaRPr lang="zh-CN" altLang="en-US" sz="1800" smtClean="0"/>
          </a:p>
          <a:p>
            <a:pPr algn="just" eaLnBrk="1" hangingPunct="1"/>
            <a:r>
              <a:rPr lang="zh-CN" altLang="en-US" sz="1800" smtClean="0"/>
              <a:t>在这种结构上对文件排序，一般要作记录的移动。当发生成片记录移动时，是一个很耗时的工作。 </a:t>
            </a:r>
            <a:endParaRPr lang="zh-CN" altLang="en-US" sz="1800" smtClean="0"/>
          </a:p>
          <a:p>
            <a:pPr eaLnBrk="1" hangingPunct="1">
              <a:lnSpc>
                <a:spcPct val="90000"/>
              </a:lnSpc>
            </a:pPr>
            <a:r>
              <a:rPr lang="zh-CN" altLang="en-US" sz="2000" b="1" smtClean="0"/>
              <a:t>链表结构</a:t>
            </a:r>
            <a:endParaRPr lang="zh-CN" altLang="en-US" sz="2000" b="1" smtClean="0"/>
          </a:p>
          <a:p>
            <a:pPr algn="just" eaLnBrk="1" hangingPunct="1">
              <a:lnSpc>
                <a:spcPct val="90000"/>
              </a:lnSpc>
            </a:pPr>
            <a:r>
              <a:rPr lang="zh-CN" altLang="en-US" sz="1800" smtClean="0"/>
              <a:t>类似于线性表的链式存储，文件中记录用结点来表示，其物理位置任意，结点之间用指针相连，如图：</a:t>
            </a:r>
            <a:endParaRPr lang="zh-CN" altLang="en-US" sz="1800" smtClean="0"/>
          </a:p>
          <a:p>
            <a:pPr algn="just" eaLnBrk="1" hangingPunct="1">
              <a:lnSpc>
                <a:spcPct val="90000"/>
              </a:lnSpc>
            </a:pPr>
            <a:endParaRPr lang="zh-CN" altLang="en-US" sz="1800" smtClean="0"/>
          </a:p>
          <a:p>
            <a:pPr algn="just" eaLnBrk="1" hangingPunct="1">
              <a:lnSpc>
                <a:spcPct val="90000"/>
              </a:lnSpc>
            </a:pPr>
            <a:endParaRPr lang="zh-CN" altLang="en-US" sz="1800" smtClean="0"/>
          </a:p>
          <a:p>
            <a:pPr algn="just" eaLnBrk="1" hangingPunct="1">
              <a:lnSpc>
                <a:spcPct val="90000"/>
              </a:lnSpc>
            </a:pPr>
            <a:endParaRPr lang="en-US" altLang="zh-CN" sz="1800" smtClean="0"/>
          </a:p>
          <a:p>
            <a:pPr algn="just" eaLnBrk="1" hangingPunct="1">
              <a:lnSpc>
                <a:spcPct val="90000"/>
              </a:lnSpc>
            </a:pPr>
            <a:r>
              <a:rPr lang="zh-CN" altLang="en-US" sz="1800" smtClean="0"/>
              <a:t>链表结构的优点在于排序时无须移动记录，只需修改相应记录的指针即可</a:t>
            </a:r>
            <a:endParaRPr lang="zh-CN" altLang="en-US" sz="1800" smtClean="0"/>
          </a:p>
        </p:txBody>
      </p:sp>
      <p:graphicFrame>
        <p:nvGraphicFramePr>
          <p:cNvPr id="4534276" name="Group 4"/>
          <p:cNvGraphicFramePr>
            <a:graphicFrameLocks noGrp="1"/>
          </p:cNvGraphicFramePr>
          <p:nvPr/>
        </p:nvGraphicFramePr>
        <p:xfrm>
          <a:off x="1371600" y="2463800"/>
          <a:ext cx="6096000" cy="508000"/>
        </p:xfrm>
        <a:graphic>
          <a:graphicData uri="http://schemas.openxmlformats.org/drawingml/2006/table">
            <a:tbl>
              <a:tblPr/>
              <a:tblGrid>
                <a:gridCol w="1016000"/>
                <a:gridCol w="1041400"/>
                <a:gridCol w="990600"/>
                <a:gridCol w="1016000"/>
                <a:gridCol w="1016000"/>
                <a:gridCol w="1016000"/>
              </a:tblGrid>
              <a:tr h="50800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t>
                      </a:r>
                      <a:r>
                        <a:rPr kumimoji="0"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t>
                      </a:r>
                      <a:r>
                        <a:rPr kumimoji="0"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t>
                      </a:r>
                      <a:r>
                        <a:rPr kumimoji="0"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i</a:t>
                      </a:r>
                      <a:endParaRPr kumimoji="0"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t>
                      </a:r>
                      <a:r>
                        <a:rPr kumimoji="0"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a:t>
                      </a:r>
                      <a:endParaRPr kumimoji="0"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66"/>
                    </a:solidFill>
                  </a:tcPr>
                </a:tc>
              </a:tr>
            </a:tbl>
          </a:graphicData>
        </a:graphic>
      </p:graphicFrame>
      <p:grpSp>
        <p:nvGrpSpPr>
          <p:cNvPr id="352275" name="Group 20"/>
          <p:cNvGrpSpPr/>
          <p:nvPr/>
        </p:nvGrpSpPr>
        <p:grpSpPr bwMode="auto">
          <a:xfrm>
            <a:off x="609600" y="4876800"/>
            <a:ext cx="7924800" cy="457200"/>
            <a:chOff x="384" y="3696"/>
            <a:chExt cx="4992" cy="288"/>
          </a:xfrm>
        </p:grpSpPr>
        <p:grpSp>
          <p:nvGrpSpPr>
            <p:cNvPr id="352278" name="Group 21"/>
            <p:cNvGrpSpPr/>
            <p:nvPr/>
          </p:nvGrpSpPr>
          <p:grpSpPr bwMode="auto">
            <a:xfrm>
              <a:off x="384" y="3696"/>
              <a:ext cx="4992" cy="288"/>
              <a:chOff x="384" y="3696"/>
              <a:chExt cx="4992" cy="288"/>
            </a:xfrm>
          </p:grpSpPr>
          <p:grpSp>
            <p:nvGrpSpPr>
              <p:cNvPr id="352280" name="Group 22"/>
              <p:cNvGrpSpPr/>
              <p:nvPr/>
            </p:nvGrpSpPr>
            <p:grpSpPr bwMode="auto">
              <a:xfrm>
                <a:off x="384" y="3696"/>
                <a:ext cx="4992" cy="288"/>
                <a:chOff x="384" y="3408"/>
                <a:chExt cx="4992" cy="288"/>
              </a:xfrm>
            </p:grpSpPr>
            <p:sp>
              <p:nvSpPr>
                <p:cNvPr id="352284" name="Rectangle 23"/>
                <p:cNvSpPr>
                  <a:spLocks noChangeArrowheads="1"/>
                </p:cNvSpPr>
                <p:nvPr/>
              </p:nvSpPr>
              <p:spPr bwMode="auto">
                <a:xfrm>
                  <a:off x="720" y="3408"/>
                  <a:ext cx="567" cy="288"/>
                </a:xfrm>
                <a:prstGeom prst="rect">
                  <a:avLst/>
                </a:prstGeom>
                <a:solidFill>
                  <a:srgbClr val="FF99CC"/>
                </a:solidFill>
                <a:ln w="9525">
                  <a:solidFill>
                    <a:srgbClr val="000000"/>
                  </a:solidFill>
                  <a:miter lim="800000"/>
                </a:ln>
              </p:spPr>
              <p:txBody>
                <a:bodyPr/>
                <a:lstStyle/>
                <a:p>
                  <a:pPr algn="just" eaLnBrk="0" hangingPunct="0"/>
                  <a:r>
                    <a:rPr lang="en-US" altLang="zh-CN" sz="2000">
                      <a:latin typeface="Times New Roman" panose="02020603050405020304" pitchFamily="18" charset="0"/>
                    </a:rPr>
                    <a:t>    </a:t>
                  </a:r>
                  <a:endParaRPr kumimoji="1" lang="en-US" altLang="zh-CN" sz="2000">
                    <a:latin typeface="Times New Roman" panose="02020603050405020304" pitchFamily="18" charset="0"/>
                  </a:endParaRPr>
                </a:p>
              </p:txBody>
            </p:sp>
            <p:sp>
              <p:nvSpPr>
                <p:cNvPr id="352285" name="Rectangle 24"/>
                <p:cNvSpPr>
                  <a:spLocks noChangeArrowheads="1"/>
                </p:cNvSpPr>
                <p:nvPr/>
              </p:nvSpPr>
              <p:spPr bwMode="auto">
                <a:xfrm>
                  <a:off x="1257" y="3408"/>
                  <a:ext cx="567" cy="288"/>
                </a:xfrm>
                <a:prstGeom prst="rect">
                  <a:avLst/>
                </a:prstGeom>
                <a:solidFill>
                  <a:srgbClr val="FFCC00"/>
                </a:solidFill>
                <a:ln w="9525">
                  <a:solidFill>
                    <a:srgbClr val="000000"/>
                  </a:solidFill>
                  <a:miter lim="800000"/>
                </a:ln>
              </p:spPr>
              <p:txBody>
                <a:bodyPr/>
                <a:lstStyle/>
                <a:p>
                  <a:pPr algn="just" eaLnBrk="0" hangingPunct="0"/>
                  <a:endParaRPr kumimoji="1" lang="en-US" altLang="zh-CN" sz="2000">
                    <a:latin typeface="Times New Roman" panose="02020603050405020304" pitchFamily="18" charset="0"/>
                  </a:endParaRPr>
                </a:p>
                <a:p>
                  <a:pPr algn="just" eaLnBrk="0" hangingPunct="0"/>
                  <a:r>
                    <a:rPr lang="en-US" altLang="zh-CN" sz="2000">
                      <a:latin typeface="Times New Roman" panose="02020603050405020304" pitchFamily="18" charset="0"/>
                    </a:rPr>
                    <a:t>  </a:t>
                  </a:r>
                  <a:endParaRPr lang="en-US" altLang="zh-CN" sz="2000">
                    <a:latin typeface="Times New Roman" panose="02020603050405020304" pitchFamily="18" charset="0"/>
                  </a:endParaRPr>
                </a:p>
              </p:txBody>
            </p:sp>
            <p:sp>
              <p:nvSpPr>
                <p:cNvPr id="352286" name="Rectangle 25"/>
                <p:cNvSpPr>
                  <a:spLocks noChangeArrowheads="1"/>
                </p:cNvSpPr>
                <p:nvPr/>
              </p:nvSpPr>
              <p:spPr bwMode="auto">
                <a:xfrm>
                  <a:off x="2160" y="3408"/>
                  <a:ext cx="567" cy="288"/>
                </a:xfrm>
                <a:prstGeom prst="rect">
                  <a:avLst/>
                </a:prstGeom>
                <a:solidFill>
                  <a:srgbClr val="FF99CC"/>
                </a:solidFill>
                <a:ln w="9525">
                  <a:solidFill>
                    <a:srgbClr val="000000"/>
                  </a:solidFill>
                  <a:miter lim="800000"/>
                </a:ln>
              </p:spPr>
              <p:txBody>
                <a:bodyPr/>
                <a:lstStyle/>
                <a:p>
                  <a:pPr eaLnBrk="0" hangingPunct="0"/>
                  <a:r>
                    <a:rPr lang="en-US" altLang="zh-CN" sz="2000">
                      <a:latin typeface="Times New Roman" panose="02020603050405020304" pitchFamily="18" charset="0"/>
                    </a:rPr>
                    <a:t> </a:t>
                  </a:r>
                  <a:r>
                    <a:rPr kumimoji="1" lang="en-US" altLang="zh-CN" sz="2000">
                      <a:latin typeface="Times New Roman" panose="02020603050405020304" pitchFamily="18" charset="0"/>
                    </a:rPr>
                    <a:t>R</a:t>
                  </a:r>
                  <a:r>
                    <a:rPr kumimoji="1" lang="en-US" altLang="zh-CN" sz="2000" baseline="-30000">
                      <a:latin typeface="Times New Roman" panose="02020603050405020304" pitchFamily="18" charset="0"/>
                    </a:rPr>
                    <a:t>1</a:t>
                  </a:r>
                  <a:endParaRPr kumimoji="1" lang="en-US" altLang="zh-CN" sz="2000">
                    <a:latin typeface="Times New Roman" panose="02020603050405020304" pitchFamily="18" charset="0"/>
                  </a:endParaRPr>
                </a:p>
              </p:txBody>
            </p:sp>
            <p:sp>
              <p:nvSpPr>
                <p:cNvPr id="352287" name="Rectangle 26"/>
                <p:cNvSpPr>
                  <a:spLocks noChangeArrowheads="1"/>
                </p:cNvSpPr>
                <p:nvPr/>
              </p:nvSpPr>
              <p:spPr bwMode="auto">
                <a:xfrm>
                  <a:off x="2697" y="3408"/>
                  <a:ext cx="567" cy="288"/>
                </a:xfrm>
                <a:prstGeom prst="rect">
                  <a:avLst/>
                </a:prstGeom>
                <a:solidFill>
                  <a:srgbClr val="FFCC00"/>
                </a:solidFill>
                <a:ln w="9525">
                  <a:solidFill>
                    <a:srgbClr val="000000"/>
                  </a:solidFill>
                  <a:miter lim="800000"/>
                </a:ln>
              </p:spPr>
              <p:txBody>
                <a:bodyPr/>
                <a:lstStyle/>
                <a:p>
                  <a:pPr algn="just" eaLnBrk="0" hangingPunct="0"/>
                  <a:r>
                    <a:rPr lang="en-US" altLang="zh-CN" sz="2000">
                      <a:latin typeface="Times New Roman" panose="02020603050405020304" pitchFamily="18" charset="0"/>
                    </a:rPr>
                    <a:t>       </a:t>
                  </a:r>
                  <a:endParaRPr kumimoji="1" lang="en-US" altLang="zh-CN" sz="2000">
                    <a:latin typeface="Times New Roman" panose="02020603050405020304" pitchFamily="18" charset="0"/>
                  </a:endParaRPr>
                </a:p>
                <a:p>
                  <a:pPr algn="just" eaLnBrk="0" hangingPunct="0"/>
                  <a:r>
                    <a:rPr lang="en-US" altLang="zh-CN" sz="2000">
                      <a:latin typeface="Times New Roman" panose="02020603050405020304" pitchFamily="18" charset="0"/>
                    </a:rPr>
                    <a:t>  </a:t>
                  </a:r>
                  <a:endParaRPr lang="en-US" altLang="zh-CN" sz="2000">
                    <a:latin typeface="Times New Roman" panose="02020603050405020304" pitchFamily="18" charset="0"/>
                  </a:endParaRPr>
                </a:p>
              </p:txBody>
            </p:sp>
            <p:sp>
              <p:nvSpPr>
                <p:cNvPr id="352288" name="Rectangle 27"/>
                <p:cNvSpPr>
                  <a:spLocks noChangeArrowheads="1"/>
                </p:cNvSpPr>
                <p:nvPr/>
              </p:nvSpPr>
              <p:spPr bwMode="auto">
                <a:xfrm>
                  <a:off x="4272" y="3408"/>
                  <a:ext cx="567" cy="288"/>
                </a:xfrm>
                <a:prstGeom prst="rect">
                  <a:avLst/>
                </a:prstGeom>
                <a:solidFill>
                  <a:srgbClr val="FF99CC"/>
                </a:solidFill>
                <a:ln w="9525">
                  <a:solidFill>
                    <a:srgbClr val="000000"/>
                  </a:solidFill>
                  <a:miter lim="800000"/>
                </a:ln>
              </p:spPr>
              <p:txBody>
                <a:bodyPr/>
                <a:lstStyle/>
                <a:p>
                  <a:pPr eaLnBrk="0" hangingPunct="0"/>
                  <a:r>
                    <a:rPr lang="en-US" altLang="zh-CN" sz="2000">
                      <a:latin typeface="Times New Roman" panose="02020603050405020304" pitchFamily="18" charset="0"/>
                    </a:rPr>
                    <a:t> </a:t>
                  </a:r>
                  <a:r>
                    <a:rPr kumimoji="1" lang="en-US" altLang="zh-CN" sz="2000">
                      <a:latin typeface="Times New Roman" panose="02020603050405020304" pitchFamily="18" charset="0"/>
                    </a:rPr>
                    <a:t>R</a:t>
                  </a:r>
                  <a:r>
                    <a:rPr kumimoji="1" lang="en-US" altLang="zh-CN" sz="2000" baseline="-30000">
                      <a:latin typeface="Times New Roman" panose="02020603050405020304" pitchFamily="18" charset="0"/>
                    </a:rPr>
                    <a:t>n</a:t>
                  </a:r>
                  <a:endParaRPr kumimoji="1" lang="en-US" altLang="zh-CN" sz="2000">
                    <a:latin typeface="Times New Roman" panose="02020603050405020304" pitchFamily="18" charset="0"/>
                  </a:endParaRPr>
                </a:p>
              </p:txBody>
            </p:sp>
            <p:sp>
              <p:nvSpPr>
                <p:cNvPr id="352289" name="Rectangle 28"/>
                <p:cNvSpPr>
                  <a:spLocks noChangeArrowheads="1"/>
                </p:cNvSpPr>
                <p:nvPr/>
              </p:nvSpPr>
              <p:spPr bwMode="auto">
                <a:xfrm>
                  <a:off x="4809" y="3408"/>
                  <a:ext cx="567" cy="288"/>
                </a:xfrm>
                <a:prstGeom prst="rect">
                  <a:avLst/>
                </a:prstGeom>
                <a:solidFill>
                  <a:srgbClr val="FFCC00"/>
                </a:solidFill>
                <a:ln w="9525">
                  <a:solidFill>
                    <a:srgbClr val="000000"/>
                  </a:solidFill>
                  <a:miter lim="800000"/>
                </a:ln>
              </p:spPr>
              <p:txBody>
                <a:bodyPr/>
                <a:lstStyle/>
                <a:p>
                  <a:pPr algn="just" eaLnBrk="0" hangingPunct="0"/>
                  <a:r>
                    <a:rPr kumimoji="1" lang="en-US" altLang="zh-CN" sz="2000">
                      <a:latin typeface="Times New Roman" panose="02020603050405020304" pitchFamily="18" charset="0"/>
                    </a:rPr>
                    <a:t>    ^</a:t>
                  </a:r>
                  <a:endParaRPr kumimoji="1" lang="en-US" altLang="zh-CN" sz="2000">
                    <a:latin typeface="Times New Roman" panose="02020603050405020304" pitchFamily="18" charset="0"/>
                  </a:endParaRPr>
                </a:p>
                <a:p>
                  <a:pPr algn="just" eaLnBrk="0" hangingPunct="0"/>
                  <a:r>
                    <a:rPr lang="en-US" altLang="zh-CN" sz="2000">
                      <a:latin typeface="Times New Roman" panose="02020603050405020304" pitchFamily="18" charset="0"/>
                    </a:rPr>
                    <a:t>  </a:t>
                  </a:r>
                  <a:endParaRPr lang="en-US" altLang="zh-CN" sz="2000">
                    <a:latin typeface="Times New Roman" panose="02020603050405020304" pitchFamily="18" charset="0"/>
                  </a:endParaRPr>
                </a:p>
              </p:txBody>
            </p:sp>
            <p:sp>
              <p:nvSpPr>
                <p:cNvPr id="352290" name="Line 29"/>
                <p:cNvSpPr>
                  <a:spLocks noChangeShapeType="1"/>
                </p:cNvSpPr>
                <p:nvPr/>
              </p:nvSpPr>
              <p:spPr bwMode="auto">
                <a:xfrm>
                  <a:off x="384" y="3552"/>
                  <a:ext cx="336" cy="0"/>
                </a:xfrm>
                <a:prstGeom prst="line">
                  <a:avLst/>
                </a:prstGeom>
                <a:noFill/>
                <a:ln w="9525">
                  <a:solidFill>
                    <a:schemeClr val="tx1"/>
                  </a:solidFill>
                  <a:miter lim="800000"/>
                  <a:tailEnd type="triangle" w="med" len="med"/>
                </a:ln>
              </p:spPr>
              <p:txBody>
                <a:bodyPr wrap="none"/>
                <a:lstStyle/>
                <a:p>
                  <a:endParaRPr lang="zh-CN" altLang="en-US"/>
                </a:p>
              </p:txBody>
            </p:sp>
            <p:sp>
              <p:nvSpPr>
                <p:cNvPr id="352291" name="Line 30"/>
                <p:cNvSpPr>
                  <a:spLocks noChangeShapeType="1"/>
                </p:cNvSpPr>
                <p:nvPr/>
              </p:nvSpPr>
              <p:spPr bwMode="auto">
                <a:xfrm>
                  <a:off x="1536" y="3552"/>
                  <a:ext cx="624" cy="0"/>
                </a:xfrm>
                <a:prstGeom prst="line">
                  <a:avLst/>
                </a:prstGeom>
                <a:noFill/>
                <a:ln w="9525">
                  <a:solidFill>
                    <a:schemeClr val="tx1"/>
                  </a:solidFill>
                  <a:miter lim="800000"/>
                  <a:tailEnd type="triangle" w="med" len="med"/>
                </a:ln>
              </p:spPr>
              <p:txBody>
                <a:bodyPr wrap="none"/>
                <a:lstStyle/>
                <a:p>
                  <a:endParaRPr lang="zh-CN" altLang="en-US"/>
                </a:p>
              </p:txBody>
            </p:sp>
            <p:sp>
              <p:nvSpPr>
                <p:cNvPr id="352292" name="Line 31"/>
                <p:cNvSpPr>
                  <a:spLocks noChangeShapeType="1"/>
                </p:cNvSpPr>
                <p:nvPr/>
              </p:nvSpPr>
              <p:spPr bwMode="auto">
                <a:xfrm>
                  <a:off x="2976" y="3552"/>
                  <a:ext cx="528" cy="0"/>
                </a:xfrm>
                <a:prstGeom prst="line">
                  <a:avLst/>
                </a:prstGeom>
                <a:noFill/>
                <a:ln w="9525">
                  <a:solidFill>
                    <a:schemeClr val="tx1"/>
                  </a:solidFill>
                  <a:miter lim="800000"/>
                  <a:tailEnd type="triangle" w="med" len="med"/>
                </a:ln>
              </p:spPr>
              <p:txBody>
                <a:bodyPr wrap="none"/>
                <a:lstStyle/>
                <a:p>
                  <a:endParaRPr lang="zh-CN" altLang="en-US"/>
                </a:p>
              </p:txBody>
            </p:sp>
            <p:sp>
              <p:nvSpPr>
                <p:cNvPr id="352293" name="Line 32"/>
                <p:cNvSpPr>
                  <a:spLocks noChangeShapeType="1"/>
                </p:cNvSpPr>
                <p:nvPr/>
              </p:nvSpPr>
              <p:spPr bwMode="auto">
                <a:xfrm>
                  <a:off x="3888" y="3552"/>
                  <a:ext cx="384" cy="0"/>
                </a:xfrm>
                <a:prstGeom prst="line">
                  <a:avLst/>
                </a:prstGeom>
                <a:noFill/>
                <a:ln w="9525">
                  <a:solidFill>
                    <a:schemeClr val="tx1"/>
                  </a:solidFill>
                  <a:miter lim="800000"/>
                  <a:tailEnd type="triangle" w="med" len="med"/>
                </a:ln>
              </p:spPr>
              <p:txBody>
                <a:bodyPr wrap="none"/>
                <a:lstStyle/>
                <a:p>
                  <a:endParaRPr lang="zh-CN" altLang="en-US"/>
                </a:p>
              </p:txBody>
            </p:sp>
          </p:grpSp>
          <p:sp>
            <p:nvSpPr>
              <p:cNvPr id="352281" name="Line 33"/>
              <p:cNvSpPr>
                <a:spLocks noChangeShapeType="1"/>
              </p:cNvSpPr>
              <p:nvPr/>
            </p:nvSpPr>
            <p:spPr bwMode="auto">
              <a:xfrm flipH="1">
                <a:off x="720" y="3696"/>
                <a:ext cx="192" cy="144"/>
              </a:xfrm>
              <a:prstGeom prst="line">
                <a:avLst/>
              </a:prstGeom>
              <a:noFill/>
              <a:ln w="9525">
                <a:solidFill>
                  <a:schemeClr val="tx1"/>
                </a:solidFill>
                <a:miter lim="800000"/>
              </a:ln>
            </p:spPr>
            <p:txBody>
              <a:bodyPr wrap="none"/>
              <a:lstStyle/>
              <a:p>
                <a:endParaRPr lang="zh-CN" altLang="en-US"/>
              </a:p>
            </p:txBody>
          </p:sp>
          <p:sp>
            <p:nvSpPr>
              <p:cNvPr id="352282" name="Line 34"/>
              <p:cNvSpPr>
                <a:spLocks noChangeShapeType="1"/>
              </p:cNvSpPr>
              <p:nvPr/>
            </p:nvSpPr>
            <p:spPr bwMode="auto">
              <a:xfrm flipH="1">
                <a:off x="912" y="3696"/>
                <a:ext cx="336" cy="288"/>
              </a:xfrm>
              <a:prstGeom prst="line">
                <a:avLst/>
              </a:prstGeom>
              <a:noFill/>
              <a:ln w="9525">
                <a:solidFill>
                  <a:schemeClr val="tx1"/>
                </a:solidFill>
                <a:miter lim="800000"/>
              </a:ln>
            </p:spPr>
            <p:txBody>
              <a:bodyPr wrap="none"/>
              <a:lstStyle/>
              <a:p>
                <a:endParaRPr lang="zh-CN" altLang="en-US"/>
              </a:p>
            </p:txBody>
          </p:sp>
          <p:sp>
            <p:nvSpPr>
              <p:cNvPr id="352283" name="Line 35"/>
              <p:cNvSpPr>
                <a:spLocks noChangeShapeType="1"/>
              </p:cNvSpPr>
              <p:nvPr/>
            </p:nvSpPr>
            <p:spPr bwMode="auto">
              <a:xfrm flipH="1">
                <a:off x="720" y="3696"/>
                <a:ext cx="336" cy="288"/>
              </a:xfrm>
              <a:prstGeom prst="line">
                <a:avLst/>
              </a:prstGeom>
              <a:noFill/>
              <a:ln w="9525">
                <a:solidFill>
                  <a:schemeClr val="tx1"/>
                </a:solidFill>
                <a:miter lim="800000"/>
              </a:ln>
            </p:spPr>
            <p:txBody>
              <a:bodyPr wrap="none"/>
              <a:lstStyle/>
              <a:p>
                <a:endParaRPr lang="zh-CN" altLang="en-US"/>
              </a:p>
            </p:txBody>
          </p:sp>
        </p:grpSp>
        <p:sp>
          <p:nvSpPr>
            <p:cNvPr id="352279" name="Line 36"/>
            <p:cNvSpPr>
              <a:spLocks noChangeShapeType="1"/>
            </p:cNvSpPr>
            <p:nvPr/>
          </p:nvSpPr>
          <p:spPr bwMode="auto">
            <a:xfrm flipH="1">
              <a:off x="1104" y="3840"/>
              <a:ext cx="144" cy="144"/>
            </a:xfrm>
            <a:prstGeom prst="line">
              <a:avLst/>
            </a:prstGeom>
            <a:noFill/>
            <a:ln w="9525">
              <a:solidFill>
                <a:schemeClr val="tx1"/>
              </a:solidFill>
              <a:miter lim="800000"/>
            </a:ln>
          </p:spPr>
          <p:txBody>
            <a:bodyPr wrap="none"/>
            <a:lstStyle/>
            <a:p>
              <a:endParaRPr lang="zh-CN" altLang="en-US"/>
            </a:p>
          </p:txBody>
        </p:sp>
      </p:grpSp>
      <p:sp>
        <p:nvSpPr>
          <p:cNvPr id="352276" name="Text Box 37"/>
          <p:cNvSpPr txBox="1">
            <a:spLocks noChangeArrowheads="1"/>
          </p:cNvSpPr>
          <p:nvPr/>
        </p:nvSpPr>
        <p:spPr bwMode="auto">
          <a:xfrm>
            <a:off x="304800" y="4876800"/>
            <a:ext cx="5867400" cy="396875"/>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L                                                                               ……</a:t>
            </a:r>
            <a:endParaRPr kumimoji="1" lang="en-US" altLang="zh-CN" sz="200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a:defRPr/>
            </a:pPr>
            <a:fld id="{762E7BCC-E060-4419-A83A-005AE0EB5A06}"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1" name="Rectangle 2"/>
          <p:cNvSpPr>
            <a:spLocks noGrp="1"/>
          </p:cNvSpPr>
          <p:nvPr>
            <p:ph type="title"/>
          </p:nvPr>
        </p:nvSpPr>
        <p:spPr/>
        <p:txBody>
          <a:bodyPr/>
          <a:lstStyle/>
          <a:p>
            <a:pPr eaLnBrk="1" hangingPunct="1"/>
            <a:r>
              <a:rPr lang="zh-CN" altLang="en-US" smtClean="0"/>
              <a:t>文件存储结构</a:t>
            </a:r>
            <a:endParaRPr lang="zh-CN" altLang="en-US" smtClean="0"/>
          </a:p>
        </p:txBody>
      </p:sp>
      <p:sp>
        <p:nvSpPr>
          <p:cNvPr id="353282" name="Rectangle 3"/>
          <p:cNvSpPr>
            <a:spLocks noGrp="1"/>
          </p:cNvSpPr>
          <p:nvPr>
            <p:ph type="body" idx="1"/>
          </p:nvPr>
        </p:nvSpPr>
        <p:spPr>
          <a:xfrm>
            <a:off x="457200" y="1196975"/>
            <a:ext cx="8229600" cy="4929188"/>
          </a:xfrm>
        </p:spPr>
        <p:txBody>
          <a:bodyPr/>
          <a:lstStyle/>
          <a:p>
            <a:pPr algn="just" eaLnBrk="1" hangingPunct="1"/>
            <a:r>
              <a:rPr lang="zh-CN" altLang="en-US" sz="2000" b="1" smtClean="0"/>
              <a:t>地址映象结构</a:t>
            </a:r>
            <a:endParaRPr lang="zh-CN" altLang="en-US" sz="2000" b="1" smtClean="0"/>
          </a:p>
          <a:p>
            <a:pPr algn="just" eaLnBrk="1" hangingPunct="1"/>
            <a:r>
              <a:rPr lang="zh-CN" altLang="en-US" sz="1800" smtClean="0">
                <a:latin typeface="宋体" panose="02010600030101010101" pitchFamily="2" charset="-122"/>
              </a:rPr>
              <a:t>该结构是另设一地址向量，存储文件中各记录的地址（或序号），如图：</a:t>
            </a:r>
            <a:endParaRPr lang="zh-CN" altLang="en-US" sz="1800" smtClean="0">
              <a:latin typeface="宋体" panose="02010600030101010101" pitchFamily="2" charset="-122"/>
            </a:endParaRPr>
          </a:p>
          <a:p>
            <a:pPr algn="just" eaLnBrk="1" hangingPunct="1"/>
            <a:endParaRPr lang="zh-CN" altLang="en-US" sz="1800" smtClean="0">
              <a:latin typeface="宋体" panose="02010600030101010101" pitchFamily="2" charset="-122"/>
            </a:endParaRPr>
          </a:p>
          <a:p>
            <a:pPr algn="just" eaLnBrk="1" hangingPunct="1"/>
            <a:endParaRPr lang="zh-CN" altLang="en-US" sz="1800" smtClean="0">
              <a:latin typeface="宋体" panose="02010600030101010101" pitchFamily="2" charset="-122"/>
            </a:endParaRPr>
          </a:p>
          <a:p>
            <a:pPr algn="just" eaLnBrk="1" hangingPunct="1"/>
            <a:endParaRPr lang="zh-CN" altLang="en-US" sz="1800" smtClean="0">
              <a:latin typeface="宋体" panose="02010600030101010101" pitchFamily="2" charset="-122"/>
            </a:endParaRPr>
          </a:p>
          <a:p>
            <a:pPr algn="just" eaLnBrk="1" hangingPunct="1"/>
            <a:endParaRPr lang="zh-CN" altLang="en-US" sz="1800" smtClean="0">
              <a:latin typeface="宋体" panose="02010600030101010101" pitchFamily="2" charset="-122"/>
            </a:endParaRPr>
          </a:p>
          <a:p>
            <a:pPr algn="just" eaLnBrk="1" hangingPunct="1"/>
            <a:endParaRPr lang="zh-CN" altLang="en-US" sz="1800" smtClean="0">
              <a:latin typeface="宋体" panose="02010600030101010101" pitchFamily="2" charset="-122"/>
            </a:endParaRPr>
          </a:p>
          <a:p>
            <a:pPr algn="just" eaLnBrk="1" hangingPunct="1"/>
            <a:endParaRPr lang="zh-CN" altLang="en-US" sz="1800" smtClean="0">
              <a:latin typeface="宋体" panose="02010600030101010101" pitchFamily="2" charset="-122"/>
            </a:endParaRPr>
          </a:p>
          <a:p>
            <a:pPr algn="just" eaLnBrk="1" hangingPunct="1"/>
            <a:endParaRPr lang="zh-CN" altLang="en-US" sz="1800" smtClean="0">
              <a:latin typeface="宋体" panose="02010600030101010101" pitchFamily="2" charset="-122"/>
            </a:endParaRPr>
          </a:p>
          <a:p>
            <a:pPr algn="just" eaLnBrk="1" hangingPunct="1"/>
            <a:endParaRPr lang="zh-CN" altLang="en-US" sz="1800" smtClean="0">
              <a:latin typeface="宋体" panose="02010600030101010101" pitchFamily="2" charset="-122"/>
            </a:endParaRPr>
          </a:p>
          <a:p>
            <a:pPr algn="just" eaLnBrk="1" hangingPunct="1"/>
            <a:endParaRPr lang="zh-CN" altLang="en-US" sz="1800" smtClean="0">
              <a:latin typeface="宋体" panose="02010600030101010101" pitchFamily="2" charset="-122"/>
            </a:endParaRPr>
          </a:p>
          <a:p>
            <a:pPr algn="just" eaLnBrk="1" hangingPunct="1"/>
            <a:endParaRPr lang="zh-CN" altLang="en-US" sz="1800" smtClean="0">
              <a:latin typeface="宋体" panose="02010600030101010101" pitchFamily="2" charset="-122"/>
            </a:endParaRPr>
          </a:p>
          <a:p>
            <a:pPr algn="just" eaLnBrk="1" hangingPunct="1"/>
            <a:endParaRPr lang="en-US" altLang="zh-CN" sz="1800" smtClean="0">
              <a:latin typeface="宋体" panose="02010600030101010101" pitchFamily="2" charset="-122"/>
            </a:endParaRPr>
          </a:p>
          <a:p>
            <a:pPr algn="just" eaLnBrk="1" hangingPunct="1"/>
            <a:r>
              <a:rPr lang="zh-CN" altLang="en-US" sz="1800" smtClean="0">
                <a:latin typeface="宋体" panose="02010600030101010101" pitchFamily="2" charset="-122"/>
              </a:rPr>
              <a:t>排序可在地址向量上进行，一定程度上免去了排序时记录的移动。 </a:t>
            </a:r>
            <a:endParaRPr lang="zh-CN" altLang="en-US" sz="1800" smtClean="0">
              <a:latin typeface="宋体" panose="02010600030101010101" pitchFamily="2" charset="-122"/>
            </a:endParaRPr>
          </a:p>
          <a:p>
            <a:pPr eaLnBrk="1" hangingPunct="1"/>
            <a:endParaRPr lang="en-US" altLang="zh-CN" sz="1800" smtClean="0">
              <a:latin typeface="宋体" panose="02010600030101010101" pitchFamily="2" charset="-122"/>
            </a:endParaRPr>
          </a:p>
        </p:txBody>
      </p:sp>
      <p:graphicFrame>
        <p:nvGraphicFramePr>
          <p:cNvPr id="4535300" name="Group 4"/>
          <p:cNvGraphicFramePr>
            <a:graphicFrameLocks noGrp="1"/>
          </p:cNvGraphicFramePr>
          <p:nvPr/>
        </p:nvGraphicFramePr>
        <p:xfrm>
          <a:off x="5722938" y="1981200"/>
          <a:ext cx="1295400" cy="2939733"/>
        </p:xfrm>
        <a:graphic>
          <a:graphicData uri="http://schemas.openxmlformats.org/drawingml/2006/table">
            <a:tbl>
              <a:tblPr/>
              <a:tblGrid>
                <a:gridCol w="1295400"/>
              </a:tblGrid>
              <a:tr h="37306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R</a:t>
                      </a:r>
                      <a:r>
                        <a:rPr kumimoji="0"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2EDC8"/>
                    </a:solidFill>
                  </a:tcPr>
                </a:tc>
              </a:tr>
              <a:tr h="38576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2EDC8"/>
                    </a:solidFill>
                  </a:tcPr>
                </a:tc>
              </a:tr>
              <a:tr h="42545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t>
                      </a:r>
                      <a:r>
                        <a:rPr kumimoji="0"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i</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2EDC8"/>
                    </a:solidFill>
                  </a:tcPr>
                </a:tc>
              </a:tr>
              <a:tr h="38576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2EDC8"/>
                    </a:solidFill>
                  </a:tcPr>
                </a:tc>
              </a:tr>
              <a:tr h="446088">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t>
                      </a:r>
                      <a:r>
                        <a:rPr kumimoji="0"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j</a:t>
                      </a:r>
                      <a:endParaRPr kumimoji="0"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2EDC8"/>
                    </a:solidFill>
                  </a:tcPr>
                </a:tc>
              </a:tr>
              <a:tr h="44450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2EDC8"/>
                    </a:solidFill>
                  </a:tcPr>
                </a:tc>
              </a:tr>
              <a:tr h="434975">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t>
                      </a:r>
                      <a:r>
                        <a:rPr kumimoji="0"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a:t>
                      </a:r>
                      <a:endParaRPr kumimoji="0"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2EDC8"/>
                    </a:solidFill>
                  </a:tcPr>
                </a:tc>
              </a:tr>
            </a:tbl>
          </a:graphicData>
        </a:graphic>
      </p:graphicFrame>
      <p:graphicFrame>
        <p:nvGraphicFramePr>
          <p:cNvPr id="4535318" name="Group 22"/>
          <p:cNvGraphicFramePr>
            <a:graphicFrameLocks noGrp="1"/>
          </p:cNvGraphicFramePr>
          <p:nvPr/>
        </p:nvGraphicFramePr>
        <p:xfrm>
          <a:off x="1143000" y="3429000"/>
          <a:ext cx="3436938" cy="396240"/>
        </p:xfrm>
        <a:graphic>
          <a:graphicData uri="http://schemas.openxmlformats.org/drawingml/2006/table">
            <a:tbl>
              <a:tblPr/>
              <a:tblGrid>
                <a:gridCol w="687388"/>
                <a:gridCol w="687387"/>
                <a:gridCol w="687388"/>
                <a:gridCol w="685800"/>
                <a:gridCol w="688975"/>
              </a:tblGrid>
              <a:tr h="381000">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bl>
          </a:graphicData>
        </a:graphic>
      </p:graphicFrame>
      <p:grpSp>
        <p:nvGrpSpPr>
          <p:cNvPr id="2" name="Group 36"/>
          <p:cNvGrpSpPr/>
          <p:nvPr/>
        </p:nvGrpSpPr>
        <p:grpSpPr bwMode="auto">
          <a:xfrm>
            <a:off x="2141538" y="2895600"/>
            <a:ext cx="3581400" cy="914400"/>
            <a:chOff x="1248" y="2592"/>
            <a:chExt cx="2256" cy="576"/>
          </a:xfrm>
        </p:grpSpPr>
        <p:sp>
          <p:nvSpPr>
            <p:cNvPr id="353319" name="Line 37"/>
            <p:cNvSpPr>
              <a:spLocks noChangeShapeType="1"/>
            </p:cNvSpPr>
            <p:nvPr/>
          </p:nvSpPr>
          <p:spPr bwMode="auto">
            <a:xfrm flipV="1">
              <a:off x="1248" y="2592"/>
              <a:ext cx="0" cy="432"/>
            </a:xfrm>
            <a:prstGeom prst="line">
              <a:avLst/>
            </a:prstGeom>
            <a:noFill/>
            <a:ln w="19050">
              <a:solidFill>
                <a:srgbClr val="333399"/>
              </a:solidFill>
              <a:miter lim="800000"/>
            </a:ln>
          </p:spPr>
          <p:txBody>
            <a:bodyPr wrap="none"/>
            <a:lstStyle/>
            <a:p>
              <a:endParaRPr lang="zh-CN" altLang="en-US"/>
            </a:p>
          </p:txBody>
        </p:sp>
        <p:sp>
          <p:nvSpPr>
            <p:cNvPr id="353320" name="Line 38"/>
            <p:cNvSpPr>
              <a:spLocks noChangeShapeType="1"/>
            </p:cNvSpPr>
            <p:nvPr/>
          </p:nvSpPr>
          <p:spPr bwMode="auto">
            <a:xfrm>
              <a:off x="1248" y="2592"/>
              <a:ext cx="2256" cy="0"/>
            </a:xfrm>
            <a:prstGeom prst="line">
              <a:avLst/>
            </a:prstGeom>
            <a:noFill/>
            <a:ln w="19050">
              <a:solidFill>
                <a:srgbClr val="333399"/>
              </a:solidFill>
              <a:miter lim="800000"/>
              <a:tailEnd type="triangle" w="med" len="med"/>
            </a:ln>
          </p:spPr>
          <p:txBody>
            <a:bodyPr wrap="none"/>
            <a:lstStyle/>
            <a:p>
              <a:endParaRPr lang="zh-CN" altLang="en-US"/>
            </a:p>
          </p:txBody>
        </p:sp>
        <p:sp>
          <p:nvSpPr>
            <p:cNvPr id="353321" name="Line 39"/>
            <p:cNvSpPr>
              <a:spLocks noChangeShapeType="1"/>
            </p:cNvSpPr>
            <p:nvPr/>
          </p:nvSpPr>
          <p:spPr bwMode="auto">
            <a:xfrm flipV="1">
              <a:off x="2160" y="2736"/>
              <a:ext cx="0" cy="288"/>
            </a:xfrm>
            <a:prstGeom prst="line">
              <a:avLst/>
            </a:prstGeom>
            <a:noFill/>
            <a:ln w="19050">
              <a:solidFill>
                <a:srgbClr val="333399"/>
              </a:solidFill>
              <a:miter lim="800000"/>
            </a:ln>
          </p:spPr>
          <p:txBody>
            <a:bodyPr wrap="none"/>
            <a:lstStyle/>
            <a:p>
              <a:endParaRPr lang="zh-CN" altLang="en-US"/>
            </a:p>
          </p:txBody>
        </p:sp>
        <p:sp>
          <p:nvSpPr>
            <p:cNvPr id="353322" name="Line 40"/>
            <p:cNvSpPr>
              <a:spLocks noChangeShapeType="1"/>
            </p:cNvSpPr>
            <p:nvPr/>
          </p:nvSpPr>
          <p:spPr bwMode="auto">
            <a:xfrm>
              <a:off x="2160" y="2736"/>
              <a:ext cx="1152" cy="0"/>
            </a:xfrm>
            <a:prstGeom prst="line">
              <a:avLst/>
            </a:prstGeom>
            <a:noFill/>
            <a:ln w="19050">
              <a:solidFill>
                <a:srgbClr val="333399"/>
              </a:solidFill>
              <a:miter lim="800000"/>
            </a:ln>
          </p:spPr>
          <p:txBody>
            <a:bodyPr wrap="none"/>
            <a:lstStyle/>
            <a:p>
              <a:endParaRPr lang="zh-CN" altLang="en-US"/>
            </a:p>
          </p:txBody>
        </p:sp>
        <p:sp>
          <p:nvSpPr>
            <p:cNvPr id="353323" name="Line 41"/>
            <p:cNvSpPr>
              <a:spLocks noChangeShapeType="1"/>
            </p:cNvSpPr>
            <p:nvPr/>
          </p:nvSpPr>
          <p:spPr bwMode="auto">
            <a:xfrm>
              <a:off x="3312" y="2736"/>
              <a:ext cx="0" cy="432"/>
            </a:xfrm>
            <a:prstGeom prst="line">
              <a:avLst/>
            </a:prstGeom>
            <a:noFill/>
            <a:ln w="19050">
              <a:solidFill>
                <a:srgbClr val="333399"/>
              </a:solidFill>
              <a:miter lim="800000"/>
            </a:ln>
          </p:spPr>
          <p:txBody>
            <a:bodyPr wrap="none"/>
            <a:lstStyle/>
            <a:p>
              <a:endParaRPr lang="zh-CN" altLang="en-US"/>
            </a:p>
          </p:txBody>
        </p:sp>
        <p:sp>
          <p:nvSpPr>
            <p:cNvPr id="353324" name="Line 42"/>
            <p:cNvSpPr>
              <a:spLocks noChangeShapeType="1"/>
            </p:cNvSpPr>
            <p:nvPr/>
          </p:nvSpPr>
          <p:spPr bwMode="auto">
            <a:xfrm>
              <a:off x="3312" y="3168"/>
              <a:ext cx="192" cy="0"/>
            </a:xfrm>
            <a:prstGeom prst="line">
              <a:avLst/>
            </a:prstGeom>
            <a:noFill/>
            <a:ln w="19050">
              <a:solidFill>
                <a:srgbClr val="333399"/>
              </a:solidFill>
              <a:miter lim="800000"/>
              <a:tailEnd type="triangle" w="med" len="med"/>
            </a:ln>
          </p:spPr>
          <p:txBody>
            <a:bodyPr wrap="none"/>
            <a:lstStyle/>
            <a:p>
              <a:endParaRPr lang="zh-CN" altLang="en-US"/>
            </a:p>
          </p:txBody>
        </p:sp>
      </p:grpSp>
      <p:sp>
        <p:nvSpPr>
          <p:cNvPr id="4535339" name="Text Box 43"/>
          <p:cNvSpPr txBox="1">
            <a:spLocks noChangeArrowheads="1"/>
          </p:cNvSpPr>
          <p:nvPr/>
        </p:nvSpPr>
        <p:spPr bwMode="auto">
          <a:xfrm>
            <a:off x="5570538" y="4953000"/>
            <a:ext cx="1752600" cy="396875"/>
          </a:xfrm>
          <a:prstGeom prst="rect">
            <a:avLst/>
          </a:prstGeom>
          <a:noFill/>
          <a:ln w="9525">
            <a:noFill/>
            <a:miter lim="800000"/>
          </a:ln>
        </p:spPr>
        <p:txBody>
          <a:bodyPr>
            <a:spAutoFit/>
          </a:bodyPr>
          <a:lstStyle/>
          <a:p>
            <a:pPr>
              <a:spcBef>
                <a:spcPct val="50000"/>
              </a:spcBef>
            </a:pPr>
            <a:r>
              <a:rPr kumimoji="1" lang="zh-CN" altLang="en-US" sz="2000">
                <a:latin typeface="Times New Roman" panose="02020603050405020304" pitchFamily="18" charset="0"/>
              </a:rPr>
              <a:t>（</a:t>
            </a:r>
            <a:r>
              <a:rPr kumimoji="1" lang="zh-CN" altLang="en-US" sz="2000">
                <a:latin typeface="Times New Roman" panose="02020603050405020304" pitchFamily="18" charset="0"/>
                <a:ea typeface="楷体_GB2312" pitchFamily="49" charset="-122"/>
              </a:rPr>
              <a:t>数据文件</a:t>
            </a:r>
            <a:r>
              <a:rPr kumimoji="1" lang="zh-CN" altLang="en-US" sz="2000">
                <a:latin typeface="Times New Roman" panose="02020603050405020304" pitchFamily="18" charset="0"/>
              </a:rPr>
              <a:t>） </a:t>
            </a:r>
            <a:endParaRPr kumimoji="1" lang="zh-CN" altLang="en-US" sz="2000">
              <a:latin typeface="Times New Roman" panose="02020603050405020304" pitchFamily="18" charset="0"/>
            </a:endParaRPr>
          </a:p>
        </p:txBody>
      </p:sp>
      <p:sp>
        <p:nvSpPr>
          <p:cNvPr id="4535340" name="Text Box 44"/>
          <p:cNvSpPr txBox="1">
            <a:spLocks noChangeArrowheads="1"/>
          </p:cNvSpPr>
          <p:nvPr/>
        </p:nvSpPr>
        <p:spPr bwMode="auto">
          <a:xfrm>
            <a:off x="1455738" y="3733800"/>
            <a:ext cx="2971800" cy="854075"/>
          </a:xfrm>
          <a:prstGeom prst="rect">
            <a:avLst/>
          </a:prstGeom>
          <a:noFill/>
          <a:ln w="9525">
            <a:noFill/>
            <a:miter lim="800000"/>
          </a:ln>
        </p:spPr>
        <p:txBody>
          <a:bodyPr>
            <a:spAutoFit/>
          </a:bodyPr>
          <a:lstStyle/>
          <a:p>
            <a:pPr algn="just">
              <a:spcBef>
                <a:spcPct val="50000"/>
              </a:spcBef>
            </a:pPr>
            <a:r>
              <a:rPr kumimoji="1" lang="en-US" altLang="zh-CN" sz="2000">
                <a:latin typeface="Times New Roman" panose="02020603050405020304" pitchFamily="18" charset="0"/>
              </a:rPr>
              <a:t>         i                     j</a:t>
            </a:r>
            <a:endParaRPr kumimoji="1" lang="en-US" altLang="zh-CN" sz="2000">
              <a:latin typeface="Times New Roman" panose="02020603050405020304" pitchFamily="18" charset="0"/>
            </a:endParaRPr>
          </a:p>
          <a:p>
            <a:pPr>
              <a:spcBef>
                <a:spcPct val="50000"/>
              </a:spcBef>
            </a:pPr>
            <a:r>
              <a:rPr kumimoji="1" lang="zh-CN" altLang="en-US" sz="2000">
                <a:latin typeface="Times New Roman" panose="02020603050405020304" pitchFamily="18" charset="0"/>
              </a:rPr>
              <a:t>（</a:t>
            </a:r>
            <a:r>
              <a:rPr kumimoji="1" lang="zh-CN" altLang="en-US" sz="2000">
                <a:latin typeface="Times New Roman" panose="02020603050405020304" pitchFamily="18" charset="0"/>
                <a:ea typeface="楷体_GB2312" pitchFamily="49" charset="-122"/>
              </a:rPr>
              <a:t>地址向量</a:t>
            </a:r>
            <a:r>
              <a:rPr kumimoji="1" lang="zh-CN" altLang="en-US" sz="2000">
                <a:latin typeface="Times New Roman" panose="02020603050405020304" pitchFamily="18" charset="0"/>
              </a:rPr>
              <a:t>） </a:t>
            </a:r>
            <a:endParaRPr kumimoji="1" lang="zh-CN" altLang="en-US" sz="2000">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0B97C91A-76B1-4888-96C2-1C83701524A0}"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35300"/>
                                        </p:tgtEl>
                                        <p:attrNameLst>
                                          <p:attrName>style.visibility</p:attrName>
                                        </p:attrNameLst>
                                      </p:cBhvr>
                                      <p:to>
                                        <p:strVal val="visible"/>
                                      </p:to>
                                    </p:set>
                                    <p:animEffect transition="in" filter="blinds(horizontal)">
                                      <p:cBhvr>
                                        <p:cTn id="7" dur="500"/>
                                        <p:tgtEl>
                                          <p:spTgt spid="453530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35339"/>
                                        </p:tgtEl>
                                        <p:attrNameLst>
                                          <p:attrName>style.visibility</p:attrName>
                                        </p:attrNameLst>
                                      </p:cBhvr>
                                      <p:to>
                                        <p:strVal val="visible"/>
                                      </p:to>
                                    </p:set>
                                    <p:animEffect transition="in" filter="dissolve">
                                      <p:cBhvr>
                                        <p:cTn id="12" dur="500"/>
                                        <p:tgtEl>
                                          <p:spTgt spid="45353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535318"/>
                                        </p:tgtEl>
                                        <p:attrNameLst>
                                          <p:attrName>style.visibility</p:attrName>
                                        </p:attrNameLst>
                                      </p:cBhvr>
                                      <p:to>
                                        <p:strVal val="visible"/>
                                      </p:to>
                                    </p:set>
                                    <p:animEffect transition="in" filter="dissolve">
                                      <p:cBhvr>
                                        <p:cTn id="17" dur="500"/>
                                        <p:tgtEl>
                                          <p:spTgt spid="45353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535340"/>
                                        </p:tgtEl>
                                        <p:attrNameLst>
                                          <p:attrName>style.visibility</p:attrName>
                                        </p:attrNameLst>
                                      </p:cBhvr>
                                      <p:to>
                                        <p:strVal val="visible"/>
                                      </p:to>
                                    </p:set>
                                    <p:animEffect transition="in" filter="dissolve">
                                      <p:cBhvr>
                                        <p:cTn id="22" dur="500"/>
                                        <p:tgtEl>
                                          <p:spTgt spid="453534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5339" grpId="0" autoUpdateAnimBg="0"/>
      <p:bldP spid="4535340" grpId="0" autoUpdateAnimBg="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5" name="Rectangle 2"/>
          <p:cNvSpPr>
            <a:spLocks noGrp="1"/>
          </p:cNvSpPr>
          <p:nvPr>
            <p:ph type="title"/>
          </p:nvPr>
        </p:nvSpPr>
        <p:spPr/>
        <p:txBody>
          <a:bodyPr/>
          <a:lstStyle/>
          <a:p>
            <a:pPr eaLnBrk="1" hangingPunct="1"/>
            <a:r>
              <a:rPr lang="zh-CN" altLang="en-US" smtClean="0"/>
              <a:t>插入排序（</a:t>
            </a:r>
            <a:r>
              <a:rPr lang="en-US" altLang="zh-CN" smtClean="0"/>
              <a:t>Insert Sort</a:t>
            </a:r>
            <a:r>
              <a:rPr lang="zh-CN" altLang="en-US" smtClean="0"/>
              <a:t>）</a:t>
            </a:r>
            <a:endParaRPr lang="zh-CN" altLang="en-US" smtClean="0"/>
          </a:p>
        </p:txBody>
      </p:sp>
      <p:sp>
        <p:nvSpPr>
          <p:cNvPr id="354306" name="Rectangle 3"/>
          <p:cNvSpPr>
            <a:spLocks noGrp="1"/>
          </p:cNvSpPr>
          <p:nvPr>
            <p:ph type="body" idx="1"/>
          </p:nvPr>
        </p:nvSpPr>
        <p:spPr/>
        <p:txBody>
          <a:bodyPr/>
          <a:lstStyle/>
          <a:p>
            <a:pPr eaLnBrk="1" hangingPunct="1"/>
            <a:r>
              <a:rPr lang="zh-CN" altLang="en-US" smtClean="0"/>
              <a:t>可分为：</a:t>
            </a:r>
            <a:endParaRPr lang="zh-CN" altLang="en-US" smtClean="0"/>
          </a:p>
          <a:p>
            <a:pPr eaLnBrk="1" hangingPunct="1"/>
            <a:r>
              <a:rPr lang="zh-CN" altLang="en-US" smtClean="0"/>
              <a:t>直接插入排序</a:t>
            </a:r>
            <a:endParaRPr lang="zh-CN" altLang="en-US" smtClean="0"/>
          </a:p>
          <a:p>
            <a:pPr eaLnBrk="1" hangingPunct="1"/>
            <a:r>
              <a:rPr lang="zh-CN" altLang="en-US" smtClean="0"/>
              <a:t>折半插入排序</a:t>
            </a:r>
            <a:endParaRPr lang="zh-CN" altLang="en-US" smtClean="0"/>
          </a:p>
          <a:p>
            <a:pPr eaLnBrk="1" hangingPunct="1"/>
            <a:r>
              <a:rPr lang="zh-CN" altLang="en-US" smtClean="0"/>
              <a:t>链表插入排序</a:t>
            </a:r>
            <a:endParaRPr lang="zh-CN" altLang="en-US" smtClean="0"/>
          </a:p>
          <a:p>
            <a:pPr eaLnBrk="1" hangingPunct="1"/>
            <a:r>
              <a:rPr lang="en-US" altLang="zh-CN" smtClean="0"/>
              <a:t>Shell</a:t>
            </a:r>
            <a:r>
              <a:rPr lang="zh-CN" altLang="en-US" smtClean="0"/>
              <a:t>（希尔）排序</a:t>
            </a:r>
            <a:endParaRPr lang="zh-CN" altLang="en-US" smtClean="0"/>
          </a:p>
          <a:p>
            <a:pPr eaLnBrk="1" hangingPunct="1"/>
            <a:r>
              <a:rPr lang="en-US" altLang="zh-CN" smtClean="0">
                <a:latin typeface="Arial" panose="020B0604020202020204" pitchFamily="34" charset="0"/>
              </a:rPr>
              <a:t>……</a:t>
            </a:r>
            <a:endParaRPr lang="en-US" altLang="zh-CN" smtClean="0"/>
          </a:p>
        </p:txBody>
      </p:sp>
      <p:sp>
        <p:nvSpPr>
          <p:cNvPr id="3" name="灯片编号占位符 2"/>
          <p:cNvSpPr>
            <a:spLocks noGrp="1"/>
          </p:cNvSpPr>
          <p:nvPr>
            <p:ph type="sldNum" sz="quarter" idx="12"/>
          </p:nvPr>
        </p:nvSpPr>
        <p:spPr/>
        <p:txBody>
          <a:bodyPr/>
          <a:lstStyle/>
          <a:p>
            <a:pPr>
              <a:defRPr/>
            </a:pPr>
            <a:fld id="{C89EDFCB-3A3B-43AB-8AB6-F30C65A07C3F}" type="slidenum">
              <a:rPr lang="en-US" altLang="zh-CN" smtClean="0"/>
            </a:fld>
            <a:endParaRPr lang="en-US" altLang="zh-CN"/>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29" name="Rectangle 2"/>
          <p:cNvSpPr>
            <a:spLocks noGrp="1"/>
          </p:cNvSpPr>
          <p:nvPr>
            <p:ph type="title"/>
          </p:nvPr>
        </p:nvSpPr>
        <p:spPr/>
        <p:txBody>
          <a:bodyPr/>
          <a:lstStyle/>
          <a:p>
            <a:pPr eaLnBrk="1" hangingPunct="1"/>
            <a:r>
              <a:rPr lang="zh-CN" altLang="en-US" smtClean="0"/>
              <a:t>直接插入排序</a:t>
            </a:r>
            <a:endParaRPr lang="zh-CN" altLang="en-US" smtClean="0"/>
          </a:p>
        </p:txBody>
      </p:sp>
      <p:sp>
        <p:nvSpPr>
          <p:cNvPr id="355330" name="Rectangle 3"/>
          <p:cNvSpPr>
            <a:spLocks noGrp="1"/>
          </p:cNvSpPr>
          <p:nvPr>
            <p:ph type="body" idx="1"/>
          </p:nvPr>
        </p:nvSpPr>
        <p:spPr/>
        <p:txBody>
          <a:bodyPr/>
          <a:lstStyle/>
          <a:p>
            <a:pPr eaLnBrk="1" hangingPunct="1"/>
            <a:r>
              <a:rPr lang="zh-CN" altLang="en-US" sz="2400" smtClean="0"/>
              <a:t>设待排文件</a:t>
            </a:r>
            <a:r>
              <a:rPr lang="en-US" altLang="zh-CN" sz="2400" smtClean="0"/>
              <a:t>f=</a:t>
            </a:r>
            <a:r>
              <a:rPr lang="zh-CN" altLang="en-US" sz="2400" smtClean="0"/>
              <a:t>（</a:t>
            </a:r>
            <a:r>
              <a:rPr lang="en-US" altLang="zh-CN" sz="2400" smtClean="0"/>
              <a:t>R</a:t>
            </a:r>
            <a:r>
              <a:rPr lang="en-US" altLang="zh-CN" sz="2400" baseline="-30000" smtClean="0"/>
              <a:t>1</a:t>
            </a:r>
            <a:r>
              <a:rPr lang="en-US" altLang="zh-CN" sz="2400" smtClean="0"/>
              <a:t> R</a:t>
            </a:r>
            <a:r>
              <a:rPr lang="en-US" altLang="zh-CN" sz="2400" baseline="-30000" smtClean="0"/>
              <a:t>2</a:t>
            </a:r>
            <a:r>
              <a:rPr lang="en-US" altLang="zh-CN" sz="2400" smtClean="0">
                <a:latin typeface="Arial" panose="020B0604020202020204" pitchFamily="34" charset="0"/>
              </a:rPr>
              <a:t>……</a:t>
            </a:r>
            <a:r>
              <a:rPr lang="en-US" altLang="zh-CN" sz="2400" smtClean="0"/>
              <a:t>R</a:t>
            </a:r>
            <a:r>
              <a:rPr lang="en-US" altLang="zh-CN" sz="2400" baseline="-30000" smtClean="0"/>
              <a:t>n</a:t>
            </a:r>
            <a:r>
              <a:rPr lang="zh-CN" altLang="en-US" sz="2400" smtClean="0"/>
              <a:t>）相应的</a:t>
            </a:r>
            <a:r>
              <a:rPr lang="en-US" altLang="zh-CN" sz="2400" smtClean="0"/>
              <a:t>key</a:t>
            </a:r>
            <a:r>
              <a:rPr lang="zh-CN" altLang="en-US" sz="2400" smtClean="0"/>
              <a:t>集合为</a:t>
            </a:r>
            <a:r>
              <a:rPr lang="en-US" altLang="zh-CN" sz="2400" smtClean="0"/>
              <a:t>k={k</a:t>
            </a:r>
            <a:r>
              <a:rPr lang="en-US" altLang="zh-CN" sz="2400" baseline="-30000" smtClean="0"/>
              <a:t>1</a:t>
            </a:r>
            <a:r>
              <a:rPr lang="en-US" altLang="zh-CN" sz="2400" smtClean="0"/>
              <a:t> k</a:t>
            </a:r>
            <a:r>
              <a:rPr lang="en-US" altLang="zh-CN" sz="2400" baseline="-30000" smtClean="0"/>
              <a:t>2</a:t>
            </a:r>
            <a:r>
              <a:rPr lang="en-US" altLang="zh-CN" sz="2400" smtClean="0">
                <a:latin typeface="Arial" panose="020B0604020202020204" pitchFamily="34" charset="0"/>
              </a:rPr>
              <a:t>……</a:t>
            </a:r>
            <a:r>
              <a:rPr lang="en-US" altLang="zh-CN" sz="2400" smtClean="0"/>
              <a:t>k</a:t>
            </a:r>
            <a:r>
              <a:rPr lang="en-US" altLang="zh-CN" sz="2400" baseline="-30000" smtClean="0"/>
              <a:t>n</a:t>
            </a:r>
            <a:r>
              <a:rPr lang="en-US" altLang="zh-CN" sz="2400" smtClean="0"/>
              <a:t>}</a:t>
            </a:r>
            <a:r>
              <a:rPr lang="zh-CN" altLang="en-US" sz="2400" smtClean="0"/>
              <a:t>，文件</a:t>
            </a:r>
            <a:r>
              <a:rPr lang="en-US" altLang="zh-CN" sz="2400" smtClean="0"/>
              <a:t>f</a:t>
            </a:r>
            <a:r>
              <a:rPr lang="zh-CN" altLang="en-US" sz="2400" smtClean="0"/>
              <a:t>对应的结构可以是前面所述的三种文件结构之一。</a:t>
            </a:r>
            <a:endParaRPr lang="zh-CN" altLang="en-US" sz="2400" smtClean="0"/>
          </a:p>
          <a:p>
            <a:pPr algn="just" eaLnBrk="1" hangingPunct="1">
              <a:lnSpc>
                <a:spcPct val="115000"/>
              </a:lnSpc>
            </a:pPr>
            <a:r>
              <a:rPr lang="zh-CN" altLang="en-US" sz="2400" b="1" smtClean="0"/>
              <a:t>排序方法</a:t>
            </a:r>
            <a:endParaRPr lang="zh-CN" altLang="en-US" sz="2400" b="1" smtClean="0"/>
          </a:p>
          <a:p>
            <a:pPr algn="just" eaLnBrk="1" hangingPunct="1">
              <a:lnSpc>
                <a:spcPct val="115000"/>
              </a:lnSpc>
            </a:pPr>
            <a:r>
              <a:rPr lang="zh-CN" altLang="en-US" sz="2400" smtClean="0"/>
              <a:t>	先将文件中的（</a:t>
            </a:r>
            <a:r>
              <a:rPr lang="en-US" altLang="zh-CN" sz="2400" smtClean="0"/>
              <a:t>R</a:t>
            </a:r>
            <a:r>
              <a:rPr lang="en-US" altLang="zh-CN" sz="2400" baseline="-30000" smtClean="0"/>
              <a:t>1</a:t>
            </a:r>
            <a:r>
              <a:rPr lang="zh-CN" altLang="en-US" sz="2400" smtClean="0"/>
              <a:t>）看成只含一个记录的有序子文件，然后从</a:t>
            </a:r>
            <a:r>
              <a:rPr lang="en-US" altLang="zh-CN" sz="2400" smtClean="0"/>
              <a:t>R</a:t>
            </a:r>
            <a:r>
              <a:rPr lang="en-US" altLang="zh-CN" sz="2400" baseline="-30000" smtClean="0"/>
              <a:t>2</a:t>
            </a:r>
            <a:r>
              <a:rPr lang="zh-CN" altLang="en-US" sz="2400" smtClean="0"/>
              <a:t>起，逐个将</a:t>
            </a:r>
            <a:r>
              <a:rPr lang="en-US" altLang="zh-CN" sz="2400" smtClean="0"/>
              <a:t>R</a:t>
            </a:r>
            <a:r>
              <a:rPr lang="en-US" altLang="zh-CN" sz="2400" baseline="-30000" smtClean="0"/>
              <a:t>2</a:t>
            </a:r>
            <a:r>
              <a:rPr lang="zh-CN" altLang="en-US" sz="2400" smtClean="0"/>
              <a:t>至</a:t>
            </a:r>
            <a:r>
              <a:rPr lang="en-US" altLang="zh-CN" sz="2400" smtClean="0"/>
              <a:t>R</a:t>
            </a:r>
            <a:r>
              <a:rPr lang="en-US" altLang="zh-CN" sz="2400" baseline="-30000" smtClean="0"/>
              <a:t>n</a:t>
            </a:r>
            <a:r>
              <a:rPr lang="zh-CN" altLang="en-US" sz="2400" smtClean="0"/>
              <a:t>按</a:t>
            </a:r>
            <a:r>
              <a:rPr lang="en-US" altLang="zh-CN" sz="2400" smtClean="0"/>
              <a:t>key</a:t>
            </a:r>
            <a:r>
              <a:rPr lang="zh-CN" altLang="en-US" sz="2400" smtClean="0"/>
              <a:t>插入到当前有序子文件中，最后得到一个有序的文件。插入的过程上是一个</a:t>
            </a:r>
            <a:r>
              <a:rPr lang="en-US" altLang="zh-CN" sz="2400" smtClean="0"/>
              <a:t>key</a:t>
            </a:r>
            <a:r>
              <a:rPr lang="zh-CN" altLang="en-US" sz="2400" smtClean="0"/>
              <a:t>的比较过程，即每插入一个记录时，将其</a:t>
            </a:r>
            <a:r>
              <a:rPr lang="en-US" altLang="zh-CN" sz="2400" smtClean="0"/>
              <a:t>key</a:t>
            </a:r>
            <a:r>
              <a:rPr lang="zh-CN" altLang="en-US" sz="2400" smtClean="0"/>
              <a:t>与当前有序子表中的</a:t>
            </a:r>
            <a:r>
              <a:rPr lang="en-US" altLang="zh-CN" sz="2400" smtClean="0"/>
              <a:t>key</a:t>
            </a:r>
            <a:r>
              <a:rPr lang="zh-CN" altLang="en-US" sz="2400" smtClean="0"/>
              <a:t>进行比较，找到待插入记录的位置后，将其插入即可。另外，假定排序后的文件按递增次序排列（以下同）。</a:t>
            </a:r>
            <a:endParaRPr lang="zh-CN" altLang="en-US" sz="2400" smtClean="0"/>
          </a:p>
        </p:txBody>
      </p:sp>
      <p:sp>
        <p:nvSpPr>
          <p:cNvPr id="3" name="灯片编号占位符 2"/>
          <p:cNvSpPr>
            <a:spLocks noGrp="1"/>
          </p:cNvSpPr>
          <p:nvPr>
            <p:ph type="sldNum" sz="quarter" idx="12"/>
          </p:nvPr>
        </p:nvSpPr>
        <p:spPr/>
        <p:txBody>
          <a:bodyPr/>
          <a:lstStyle/>
          <a:p>
            <a:pPr>
              <a:defRPr/>
            </a:pPr>
            <a:fld id="{74260F52-EEC5-451A-A1CB-B802429F9AED}" type="slidenum">
              <a:rPr lang="en-US" altLang="zh-CN" smtClean="0"/>
            </a:fld>
            <a:endParaRPr lang="en-US" altLang="zh-CN"/>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3" name="Rectangle 2"/>
          <p:cNvSpPr>
            <a:spLocks noGrp="1"/>
          </p:cNvSpPr>
          <p:nvPr>
            <p:ph type="title"/>
          </p:nvPr>
        </p:nvSpPr>
        <p:spPr>
          <a:xfrm>
            <a:off x="457200" y="274638"/>
            <a:ext cx="8229600" cy="850900"/>
          </a:xfrm>
        </p:spPr>
        <p:txBody>
          <a:bodyPr/>
          <a:lstStyle/>
          <a:p>
            <a:pPr eaLnBrk="1" hangingPunct="1"/>
            <a:r>
              <a:rPr lang="zh-CN" altLang="en-US" smtClean="0"/>
              <a:t>直接插入排序</a:t>
            </a:r>
            <a:endParaRPr lang="zh-CN" altLang="en-US" smtClean="0"/>
          </a:p>
        </p:txBody>
      </p:sp>
      <p:sp>
        <p:nvSpPr>
          <p:cNvPr id="356354" name="Rectangle 3"/>
          <p:cNvSpPr>
            <a:spLocks noGrp="1"/>
          </p:cNvSpPr>
          <p:nvPr>
            <p:ph type="body" idx="1"/>
          </p:nvPr>
        </p:nvSpPr>
        <p:spPr>
          <a:xfrm>
            <a:off x="457200" y="1196975"/>
            <a:ext cx="8229600" cy="4929188"/>
          </a:xfrm>
        </p:spPr>
        <p:txBody>
          <a:bodyPr/>
          <a:lstStyle/>
          <a:p>
            <a:pPr eaLnBrk="1" hangingPunct="1"/>
            <a:r>
              <a:rPr lang="zh-CN" altLang="en-US" sz="2000" b="1" smtClean="0"/>
              <a:t>例</a:t>
            </a:r>
            <a:r>
              <a:rPr lang="en-US" altLang="zh-CN" sz="2000" b="1" smtClean="0"/>
              <a:t>1</a:t>
            </a:r>
            <a:r>
              <a:rPr lang="en-US" altLang="zh-CN" sz="2000" smtClean="0"/>
              <a:t> </a:t>
            </a:r>
            <a:r>
              <a:rPr lang="zh-CN" altLang="en-US" sz="2000" smtClean="0"/>
              <a:t>设文件记录的</a:t>
            </a:r>
            <a:r>
              <a:rPr lang="en-US" altLang="zh-CN" sz="2000" smtClean="0"/>
              <a:t>key</a:t>
            </a:r>
            <a:r>
              <a:rPr lang="zh-CN" altLang="en-US" sz="2000" smtClean="0"/>
              <a:t>集合</a:t>
            </a:r>
            <a:r>
              <a:rPr lang="en-US" altLang="zh-CN" sz="2000" smtClean="0"/>
              <a:t>k={50</a:t>
            </a:r>
            <a:r>
              <a:rPr lang="zh-CN" altLang="en-US" sz="2000" smtClean="0"/>
              <a:t>，</a:t>
            </a:r>
            <a:r>
              <a:rPr lang="en-US" altLang="zh-CN" sz="2000" smtClean="0"/>
              <a:t>36</a:t>
            </a:r>
            <a:r>
              <a:rPr lang="zh-CN" altLang="en-US" sz="2000" smtClean="0"/>
              <a:t>，</a:t>
            </a:r>
            <a:r>
              <a:rPr lang="en-US" altLang="zh-CN" sz="2000" smtClean="0"/>
              <a:t>66</a:t>
            </a:r>
            <a:r>
              <a:rPr lang="zh-CN" altLang="en-US" sz="2000" smtClean="0"/>
              <a:t>，</a:t>
            </a:r>
            <a:r>
              <a:rPr lang="en-US" altLang="zh-CN" sz="2000" smtClean="0"/>
              <a:t>76</a:t>
            </a:r>
            <a:r>
              <a:rPr lang="zh-CN" altLang="en-US" sz="2000" smtClean="0"/>
              <a:t>，</a:t>
            </a:r>
            <a:r>
              <a:rPr lang="en-US" altLang="zh-CN" sz="2000" smtClean="0"/>
              <a:t>95</a:t>
            </a:r>
            <a:r>
              <a:rPr lang="zh-CN" altLang="en-US" sz="2000" smtClean="0"/>
              <a:t>，</a:t>
            </a:r>
            <a:r>
              <a:rPr lang="en-US" altLang="zh-CN" sz="2000" smtClean="0"/>
              <a:t>12</a:t>
            </a:r>
            <a:r>
              <a:rPr lang="zh-CN" altLang="en-US" sz="2000" smtClean="0"/>
              <a:t>，</a:t>
            </a:r>
            <a:r>
              <a:rPr lang="en-US" altLang="zh-CN" sz="2000" smtClean="0"/>
              <a:t>25</a:t>
            </a:r>
            <a:r>
              <a:rPr lang="zh-CN" altLang="en-US" sz="2000" smtClean="0"/>
              <a:t>，</a:t>
            </a:r>
            <a:r>
              <a:rPr lang="en-US" altLang="zh-CN" sz="2000" u="sng" smtClean="0"/>
              <a:t>36</a:t>
            </a:r>
            <a:r>
              <a:rPr lang="en-US" altLang="zh-CN" sz="2000" smtClean="0"/>
              <a:t>}</a:t>
            </a:r>
            <a:r>
              <a:rPr lang="zh-CN" altLang="en-US" sz="2000" smtClean="0"/>
              <a:t>（考虑到对记录次</a:t>
            </a:r>
            <a:r>
              <a:rPr lang="en-US" altLang="zh-CN" sz="2000" smtClean="0"/>
              <a:t>key</a:t>
            </a:r>
            <a:r>
              <a:rPr lang="zh-CN" altLang="en-US" sz="2000" smtClean="0"/>
              <a:t>排序的情况，允许多个</a:t>
            </a:r>
            <a:r>
              <a:rPr lang="en-US" altLang="zh-CN" sz="2000" smtClean="0"/>
              <a:t>key</a:t>
            </a:r>
            <a:r>
              <a:rPr lang="zh-CN" altLang="en-US" sz="2000" smtClean="0"/>
              <a:t>相同。如此例中有</a:t>
            </a:r>
            <a:r>
              <a:rPr lang="en-US" altLang="zh-CN" sz="2000" smtClean="0"/>
              <a:t>2</a:t>
            </a:r>
            <a:r>
              <a:rPr lang="zh-CN" altLang="en-US" sz="2000" smtClean="0"/>
              <a:t>个</a:t>
            </a:r>
            <a:r>
              <a:rPr lang="en-US" altLang="zh-CN" sz="2000" smtClean="0"/>
              <a:t>key</a:t>
            </a:r>
            <a:r>
              <a:rPr lang="zh-CN" altLang="en-US" sz="2000" smtClean="0"/>
              <a:t>为</a:t>
            </a:r>
            <a:r>
              <a:rPr lang="en-US" altLang="zh-CN" sz="2000" smtClean="0"/>
              <a:t>36</a:t>
            </a:r>
            <a:r>
              <a:rPr lang="zh-CN" altLang="en-US" sz="2000" smtClean="0"/>
              <a:t>，后一个表示成</a:t>
            </a:r>
            <a:r>
              <a:rPr lang="en-US" altLang="zh-CN" sz="2000" u="sng" smtClean="0"/>
              <a:t>36</a:t>
            </a:r>
            <a:r>
              <a:rPr lang="zh-CN" altLang="en-US" sz="2000" smtClean="0"/>
              <a:t>，以示区别），按直接插入排序方法对</a:t>
            </a:r>
            <a:r>
              <a:rPr lang="en-US" altLang="zh-CN" sz="2000" smtClean="0"/>
              <a:t>k</a:t>
            </a:r>
            <a:r>
              <a:rPr lang="zh-CN" altLang="en-US" sz="2000" smtClean="0"/>
              <a:t>的排序过程如下：</a:t>
            </a:r>
            <a:r>
              <a:rPr lang="en-US" altLang="zh-CN" sz="2000" smtClean="0"/>
              <a:t>k={50</a:t>
            </a:r>
            <a:r>
              <a:rPr lang="zh-CN" altLang="en-US" sz="2000" smtClean="0"/>
              <a:t>，</a:t>
            </a:r>
            <a:r>
              <a:rPr lang="en-US" altLang="zh-CN" sz="2000" smtClean="0"/>
              <a:t>36</a:t>
            </a:r>
            <a:r>
              <a:rPr lang="zh-CN" altLang="en-US" sz="2000" smtClean="0"/>
              <a:t>，</a:t>
            </a:r>
            <a:r>
              <a:rPr lang="en-US" altLang="zh-CN" sz="2000" smtClean="0"/>
              <a:t>66</a:t>
            </a:r>
            <a:r>
              <a:rPr lang="zh-CN" altLang="en-US" sz="2000" smtClean="0"/>
              <a:t>，</a:t>
            </a:r>
            <a:r>
              <a:rPr lang="en-US" altLang="zh-CN" sz="2000" smtClean="0"/>
              <a:t>76</a:t>
            </a:r>
            <a:r>
              <a:rPr lang="zh-CN" altLang="en-US" sz="2000" smtClean="0"/>
              <a:t>，</a:t>
            </a:r>
            <a:r>
              <a:rPr lang="en-US" altLang="zh-CN" sz="2000" smtClean="0"/>
              <a:t>95</a:t>
            </a:r>
            <a:r>
              <a:rPr lang="zh-CN" altLang="en-US" sz="2000" smtClean="0"/>
              <a:t>，</a:t>
            </a:r>
            <a:r>
              <a:rPr lang="en-US" altLang="zh-CN" sz="2000" smtClean="0"/>
              <a:t>12</a:t>
            </a:r>
            <a:r>
              <a:rPr lang="zh-CN" altLang="en-US" sz="2000" smtClean="0"/>
              <a:t>，</a:t>
            </a:r>
            <a:r>
              <a:rPr lang="en-US" altLang="zh-CN" sz="2000" smtClean="0"/>
              <a:t>25</a:t>
            </a:r>
            <a:r>
              <a:rPr lang="zh-CN" altLang="en-US" sz="2000" smtClean="0"/>
              <a:t>，</a:t>
            </a:r>
            <a:r>
              <a:rPr lang="en-US" altLang="zh-CN" sz="2000" u="sng" smtClean="0"/>
              <a:t>36</a:t>
            </a:r>
            <a:r>
              <a:rPr lang="en-US" altLang="zh-CN" sz="2000" smtClean="0"/>
              <a:t>}</a:t>
            </a:r>
            <a:endParaRPr lang="en-US" altLang="zh-CN" sz="2000" smtClean="0"/>
          </a:p>
          <a:p>
            <a:pPr eaLnBrk="1" hangingPunct="1"/>
            <a:endParaRPr lang="en-US" altLang="zh-CN" sz="2000" smtClean="0"/>
          </a:p>
        </p:txBody>
      </p:sp>
      <p:sp>
        <p:nvSpPr>
          <p:cNvPr id="4538372" name="Text Box 4"/>
          <p:cNvSpPr txBox="1">
            <a:spLocks noChangeArrowheads="1"/>
          </p:cNvSpPr>
          <p:nvPr/>
        </p:nvSpPr>
        <p:spPr bwMode="auto">
          <a:xfrm>
            <a:off x="2362200" y="2438400"/>
            <a:ext cx="1295400" cy="396875"/>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[50]  </a:t>
            </a:r>
            <a:r>
              <a:rPr kumimoji="1" lang="en-US" altLang="zh-CN" sz="2000">
                <a:solidFill>
                  <a:srgbClr val="FF3300"/>
                </a:solidFill>
                <a:latin typeface="Times New Roman" panose="02020603050405020304" pitchFamily="18" charset="0"/>
              </a:rPr>
              <a:t>36</a:t>
            </a:r>
            <a:endParaRPr kumimoji="1" lang="en-US" altLang="zh-CN" sz="2000">
              <a:solidFill>
                <a:srgbClr val="FF3300"/>
              </a:solidFill>
              <a:latin typeface="Times New Roman" panose="02020603050405020304" pitchFamily="18" charset="0"/>
            </a:endParaRPr>
          </a:p>
        </p:txBody>
      </p:sp>
      <p:sp>
        <p:nvSpPr>
          <p:cNvPr id="4538373" name="Text Box 5"/>
          <p:cNvSpPr txBox="1">
            <a:spLocks noChangeArrowheads="1"/>
          </p:cNvSpPr>
          <p:nvPr/>
        </p:nvSpPr>
        <p:spPr bwMode="auto">
          <a:xfrm>
            <a:off x="2362200" y="2971800"/>
            <a:ext cx="1828800" cy="396875"/>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[36,   50]  </a:t>
            </a:r>
            <a:r>
              <a:rPr kumimoji="1" lang="en-US" altLang="zh-CN" sz="2000">
                <a:solidFill>
                  <a:srgbClr val="FF3300"/>
                </a:solidFill>
                <a:latin typeface="Times New Roman" panose="02020603050405020304" pitchFamily="18" charset="0"/>
              </a:rPr>
              <a:t>66</a:t>
            </a:r>
            <a:endParaRPr kumimoji="1" lang="en-US" altLang="zh-CN" sz="2000">
              <a:solidFill>
                <a:srgbClr val="FF3300"/>
              </a:solidFill>
              <a:latin typeface="Times New Roman" panose="02020603050405020304" pitchFamily="18" charset="0"/>
            </a:endParaRPr>
          </a:p>
        </p:txBody>
      </p:sp>
      <p:sp>
        <p:nvSpPr>
          <p:cNvPr id="4538374" name="Line 6"/>
          <p:cNvSpPr>
            <a:spLocks noChangeShapeType="1"/>
          </p:cNvSpPr>
          <p:nvPr/>
        </p:nvSpPr>
        <p:spPr bwMode="auto">
          <a:xfrm>
            <a:off x="2667000" y="2743200"/>
            <a:ext cx="609600" cy="304800"/>
          </a:xfrm>
          <a:prstGeom prst="line">
            <a:avLst/>
          </a:prstGeom>
          <a:noFill/>
          <a:ln w="9525">
            <a:solidFill>
              <a:schemeClr val="tx1"/>
            </a:solidFill>
            <a:miter lim="800000"/>
            <a:tailEnd type="triangle" w="med" len="med"/>
          </a:ln>
        </p:spPr>
        <p:txBody>
          <a:bodyPr wrap="none"/>
          <a:lstStyle/>
          <a:p>
            <a:endParaRPr lang="zh-CN" altLang="en-US"/>
          </a:p>
        </p:txBody>
      </p:sp>
      <p:sp>
        <p:nvSpPr>
          <p:cNvPr id="4538375" name="Text Box 7"/>
          <p:cNvSpPr txBox="1">
            <a:spLocks noChangeArrowheads="1"/>
          </p:cNvSpPr>
          <p:nvPr/>
        </p:nvSpPr>
        <p:spPr bwMode="auto">
          <a:xfrm>
            <a:off x="2362200" y="3352800"/>
            <a:ext cx="2514600" cy="396875"/>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[36,   50,   66]  </a:t>
            </a:r>
            <a:r>
              <a:rPr kumimoji="1" lang="en-US" altLang="zh-CN" sz="2000">
                <a:solidFill>
                  <a:srgbClr val="FF3300"/>
                </a:solidFill>
                <a:latin typeface="Times New Roman" panose="02020603050405020304" pitchFamily="18" charset="0"/>
              </a:rPr>
              <a:t>76</a:t>
            </a:r>
            <a:endParaRPr kumimoji="1" lang="en-US" altLang="zh-CN" sz="2000">
              <a:solidFill>
                <a:srgbClr val="FF3300"/>
              </a:solidFill>
              <a:latin typeface="Times New Roman" panose="02020603050405020304" pitchFamily="18" charset="0"/>
            </a:endParaRPr>
          </a:p>
        </p:txBody>
      </p:sp>
      <p:sp>
        <p:nvSpPr>
          <p:cNvPr id="4538376" name="Line 8"/>
          <p:cNvSpPr>
            <a:spLocks noChangeShapeType="1"/>
          </p:cNvSpPr>
          <p:nvPr/>
        </p:nvSpPr>
        <p:spPr bwMode="auto">
          <a:xfrm flipH="1">
            <a:off x="2590800" y="2743200"/>
            <a:ext cx="533400" cy="304800"/>
          </a:xfrm>
          <a:prstGeom prst="line">
            <a:avLst/>
          </a:prstGeom>
          <a:noFill/>
          <a:ln w="9525">
            <a:solidFill>
              <a:srgbClr val="FF3300"/>
            </a:solidFill>
            <a:miter lim="800000"/>
            <a:tailEnd type="triangle" w="med" len="med"/>
          </a:ln>
        </p:spPr>
        <p:txBody>
          <a:bodyPr wrap="none"/>
          <a:lstStyle/>
          <a:p>
            <a:endParaRPr lang="zh-CN" altLang="en-US"/>
          </a:p>
        </p:txBody>
      </p:sp>
      <p:sp>
        <p:nvSpPr>
          <p:cNvPr id="4538377" name="Text Box 9"/>
          <p:cNvSpPr txBox="1">
            <a:spLocks noChangeArrowheads="1"/>
          </p:cNvSpPr>
          <p:nvPr/>
        </p:nvSpPr>
        <p:spPr bwMode="auto">
          <a:xfrm>
            <a:off x="2362200" y="3810000"/>
            <a:ext cx="3200400" cy="396875"/>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[36,   50,   66,  76</a:t>
            </a:r>
            <a:r>
              <a:rPr kumimoji="1" lang="en-US" altLang="zh-CN" sz="2000">
                <a:solidFill>
                  <a:srgbClr val="FF3300"/>
                </a:solidFill>
                <a:latin typeface="Times New Roman" panose="02020603050405020304" pitchFamily="18" charset="0"/>
              </a:rPr>
              <a:t> </a:t>
            </a:r>
            <a:r>
              <a:rPr kumimoji="1" lang="en-US" altLang="zh-CN" sz="2000">
                <a:latin typeface="Times New Roman" panose="02020603050405020304" pitchFamily="18" charset="0"/>
              </a:rPr>
              <a:t>]  </a:t>
            </a:r>
            <a:r>
              <a:rPr kumimoji="1" lang="en-US" altLang="zh-CN" sz="2000">
                <a:solidFill>
                  <a:srgbClr val="FF3300"/>
                </a:solidFill>
                <a:latin typeface="Times New Roman" panose="02020603050405020304" pitchFamily="18" charset="0"/>
              </a:rPr>
              <a:t>95</a:t>
            </a:r>
            <a:endParaRPr kumimoji="1" lang="en-US" altLang="zh-CN" sz="2000">
              <a:solidFill>
                <a:srgbClr val="FF3300"/>
              </a:solidFill>
              <a:latin typeface="Times New Roman" panose="02020603050405020304" pitchFamily="18" charset="0"/>
            </a:endParaRPr>
          </a:p>
        </p:txBody>
      </p:sp>
      <p:sp>
        <p:nvSpPr>
          <p:cNvPr id="4538378" name="Text Box 10"/>
          <p:cNvSpPr txBox="1">
            <a:spLocks noChangeArrowheads="1"/>
          </p:cNvSpPr>
          <p:nvPr/>
        </p:nvSpPr>
        <p:spPr bwMode="auto">
          <a:xfrm>
            <a:off x="2362200" y="4191000"/>
            <a:ext cx="3657600" cy="396875"/>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[36,   50,   66,  76,</a:t>
            </a:r>
            <a:r>
              <a:rPr kumimoji="1" lang="en-US" altLang="zh-CN" sz="2000">
                <a:solidFill>
                  <a:srgbClr val="FF3300"/>
                </a:solidFill>
                <a:latin typeface="Times New Roman" panose="02020603050405020304" pitchFamily="18" charset="0"/>
              </a:rPr>
              <a:t>   </a:t>
            </a:r>
            <a:r>
              <a:rPr kumimoji="1" lang="en-US" altLang="zh-CN" sz="2000">
                <a:latin typeface="Times New Roman" panose="02020603050405020304" pitchFamily="18" charset="0"/>
              </a:rPr>
              <a:t>95</a:t>
            </a:r>
            <a:r>
              <a:rPr kumimoji="1" lang="en-US" altLang="zh-CN" sz="2000">
                <a:solidFill>
                  <a:srgbClr val="FF3300"/>
                </a:solidFill>
                <a:latin typeface="Times New Roman" panose="02020603050405020304" pitchFamily="18" charset="0"/>
              </a:rPr>
              <a:t> </a:t>
            </a:r>
            <a:r>
              <a:rPr kumimoji="1" lang="en-US" altLang="zh-CN" sz="2000">
                <a:latin typeface="Times New Roman" panose="02020603050405020304" pitchFamily="18" charset="0"/>
              </a:rPr>
              <a:t>]  </a:t>
            </a:r>
            <a:r>
              <a:rPr kumimoji="1" lang="en-US" altLang="zh-CN" sz="2000">
                <a:solidFill>
                  <a:srgbClr val="FF3300"/>
                </a:solidFill>
                <a:latin typeface="Times New Roman" panose="02020603050405020304" pitchFamily="18" charset="0"/>
              </a:rPr>
              <a:t>12</a:t>
            </a:r>
            <a:endParaRPr kumimoji="1" lang="en-US" altLang="zh-CN" sz="2000">
              <a:solidFill>
                <a:srgbClr val="FF3300"/>
              </a:solidFill>
              <a:latin typeface="Times New Roman" panose="02020603050405020304" pitchFamily="18" charset="0"/>
            </a:endParaRPr>
          </a:p>
        </p:txBody>
      </p:sp>
      <p:sp>
        <p:nvSpPr>
          <p:cNvPr id="4538379" name="Text Box 11"/>
          <p:cNvSpPr txBox="1">
            <a:spLocks noChangeArrowheads="1"/>
          </p:cNvSpPr>
          <p:nvPr/>
        </p:nvSpPr>
        <p:spPr bwMode="auto">
          <a:xfrm>
            <a:off x="2362200" y="4800600"/>
            <a:ext cx="4343400" cy="396875"/>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[12,</a:t>
            </a:r>
            <a:r>
              <a:rPr kumimoji="1" lang="en-US" altLang="zh-CN" sz="2000">
                <a:solidFill>
                  <a:srgbClr val="FF3300"/>
                </a:solidFill>
                <a:latin typeface="Times New Roman" panose="02020603050405020304" pitchFamily="18" charset="0"/>
              </a:rPr>
              <a:t>   </a:t>
            </a:r>
            <a:r>
              <a:rPr kumimoji="1" lang="en-US" altLang="zh-CN" sz="2000">
                <a:latin typeface="Times New Roman" panose="02020603050405020304" pitchFamily="18" charset="0"/>
              </a:rPr>
              <a:t>36,   50,   66,  76,</a:t>
            </a:r>
            <a:r>
              <a:rPr kumimoji="1" lang="en-US" altLang="zh-CN" sz="2000">
                <a:solidFill>
                  <a:srgbClr val="FF3300"/>
                </a:solidFill>
                <a:latin typeface="Times New Roman" panose="02020603050405020304" pitchFamily="18" charset="0"/>
              </a:rPr>
              <a:t>   </a:t>
            </a:r>
            <a:r>
              <a:rPr kumimoji="1" lang="en-US" altLang="zh-CN" sz="2000">
                <a:latin typeface="Times New Roman" panose="02020603050405020304" pitchFamily="18" charset="0"/>
              </a:rPr>
              <a:t>95</a:t>
            </a:r>
            <a:r>
              <a:rPr kumimoji="1" lang="en-US" altLang="zh-CN" sz="2000">
                <a:solidFill>
                  <a:srgbClr val="FF3300"/>
                </a:solidFill>
                <a:latin typeface="Times New Roman" panose="02020603050405020304" pitchFamily="18" charset="0"/>
              </a:rPr>
              <a:t> </a:t>
            </a:r>
            <a:r>
              <a:rPr kumimoji="1" lang="en-US" altLang="zh-CN" sz="2000">
                <a:latin typeface="Times New Roman" panose="02020603050405020304" pitchFamily="18" charset="0"/>
              </a:rPr>
              <a:t>]  </a:t>
            </a:r>
            <a:r>
              <a:rPr kumimoji="1" lang="en-US" altLang="zh-CN" sz="2000">
                <a:solidFill>
                  <a:srgbClr val="FF3300"/>
                </a:solidFill>
                <a:latin typeface="Times New Roman" panose="02020603050405020304" pitchFamily="18" charset="0"/>
              </a:rPr>
              <a:t>25</a:t>
            </a:r>
            <a:endParaRPr kumimoji="1" lang="en-US" altLang="zh-CN" sz="2000">
              <a:solidFill>
                <a:srgbClr val="FF3300"/>
              </a:solidFill>
              <a:latin typeface="Times New Roman" panose="02020603050405020304" pitchFamily="18" charset="0"/>
            </a:endParaRPr>
          </a:p>
        </p:txBody>
      </p:sp>
      <p:grpSp>
        <p:nvGrpSpPr>
          <p:cNvPr id="2" name="Group 12"/>
          <p:cNvGrpSpPr/>
          <p:nvPr/>
        </p:nvGrpSpPr>
        <p:grpSpPr bwMode="auto">
          <a:xfrm>
            <a:off x="2743200" y="4572000"/>
            <a:ext cx="2819400" cy="304800"/>
            <a:chOff x="768" y="2064"/>
            <a:chExt cx="1776" cy="192"/>
          </a:xfrm>
        </p:grpSpPr>
        <p:sp>
          <p:nvSpPr>
            <p:cNvPr id="356380" name="Line 13"/>
            <p:cNvSpPr>
              <a:spLocks noChangeShapeType="1"/>
            </p:cNvSpPr>
            <p:nvPr/>
          </p:nvSpPr>
          <p:spPr bwMode="auto">
            <a:xfrm>
              <a:off x="816" y="2064"/>
              <a:ext cx="288" cy="192"/>
            </a:xfrm>
            <a:prstGeom prst="line">
              <a:avLst/>
            </a:prstGeom>
            <a:noFill/>
            <a:ln w="9525">
              <a:solidFill>
                <a:schemeClr val="tx1"/>
              </a:solidFill>
              <a:miter lim="800000"/>
              <a:tailEnd type="triangle" w="med" len="med"/>
            </a:ln>
          </p:spPr>
          <p:txBody>
            <a:bodyPr wrap="none"/>
            <a:lstStyle/>
            <a:p>
              <a:endParaRPr lang="zh-CN" altLang="en-US"/>
            </a:p>
          </p:txBody>
        </p:sp>
        <p:sp>
          <p:nvSpPr>
            <p:cNvPr id="356381" name="Line 14"/>
            <p:cNvSpPr>
              <a:spLocks noChangeShapeType="1"/>
            </p:cNvSpPr>
            <p:nvPr/>
          </p:nvSpPr>
          <p:spPr bwMode="auto">
            <a:xfrm>
              <a:off x="1152" y="2064"/>
              <a:ext cx="288" cy="192"/>
            </a:xfrm>
            <a:prstGeom prst="line">
              <a:avLst/>
            </a:prstGeom>
            <a:noFill/>
            <a:ln w="9525">
              <a:solidFill>
                <a:schemeClr val="tx1"/>
              </a:solidFill>
              <a:miter lim="800000"/>
              <a:tailEnd type="triangle" w="med" len="med"/>
            </a:ln>
          </p:spPr>
          <p:txBody>
            <a:bodyPr wrap="none"/>
            <a:lstStyle/>
            <a:p>
              <a:endParaRPr lang="zh-CN" altLang="en-US"/>
            </a:p>
          </p:txBody>
        </p:sp>
        <p:sp>
          <p:nvSpPr>
            <p:cNvPr id="356382" name="Line 15"/>
            <p:cNvSpPr>
              <a:spLocks noChangeShapeType="1"/>
            </p:cNvSpPr>
            <p:nvPr/>
          </p:nvSpPr>
          <p:spPr bwMode="auto">
            <a:xfrm>
              <a:off x="1488" y="2064"/>
              <a:ext cx="288" cy="192"/>
            </a:xfrm>
            <a:prstGeom prst="line">
              <a:avLst/>
            </a:prstGeom>
            <a:noFill/>
            <a:ln w="9525">
              <a:solidFill>
                <a:schemeClr val="tx1"/>
              </a:solidFill>
              <a:miter lim="800000"/>
              <a:tailEnd type="triangle" w="med" len="med"/>
            </a:ln>
          </p:spPr>
          <p:txBody>
            <a:bodyPr wrap="none"/>
            <a:lstStyle/>
            <a:p>
              <a:endParaRPr lang="zh-CN" altLang="en-US"/>
            </a:p>
          </p:txBody>
        </p:sp>
        <p:sp>
          <p:nvSpPr>
            <p:cNvPr id="356383" name="Line 16"/>
            <p:cNvSpPr>
              <a:spLocks noChangeShapeType="1"/>
            </p:cNvSpPr>
            <p:nvPr/>
          </p:nvSpPr>
          <p:spPr bwMode="auto">
            <a:xfrm>
              <a:off x="1872" y="2064"/>
              <a:ext cx="288" cy="192"/>
            </a:xfrm>
            <a:prstGeom prst="line">
              <a:avLst/>
            </a:prstGeom>
            <a:noFill/>
            <a:ln w="9525">
              <a:solidFill>
                <a:schemeClr val="tx1"/>
              </a:solidFill>
              <a:miter lim="800000"/>
              <a:tailEnd type="triangle" w="med" len="med"/>
            </a:ln>
          </p:spPr>
          <p:txBody>
            <a:bodyPr wrap="none"/>
            <a:lstStyle/>
            <a:p>
              <a:endParaRPr lang="zh-CN" altLang="en-US"/>
            </a:p>
          </p:txBody>
        </p:sp>
        <p:sp>
          <p:nvSpPr>
            <p:cNvPr id="356384" name="Line 17"/>
            <p:cNvSpPr>
              <a:spLocks noChangeShapeType="1"/>
            </p:cNvSpPr>
            <p:nvPr/>
          </p:nvSpPr>
          <p:spPr bwMode="auto">
            <a:xfrm>
              <a:off x="2208" y="2064"/>
              <a:ext cx="336" cy="192"/>
            </a:xfrm>
            <a:prstGeom prst="line">
              <a:avLst/>
            </a:prstGeom>
            <a:noFill/>
            <a:ln w="9525">
              <a:solidFill>
                <a:schemeClr val="tx1"/>
              </a:solidFill>
              <a:miter lim="800000"/>
              <a:tailEnd type="triangle" w="med" len="med"/>
            </a:ln>
          </p:spPr>
          <p:txBody>
            <a:bodyPr wrap="none"/>
            <a:lstStyle/>
            <a:p>
              <a:endParaRPr lang="zh-CN" altLang="en-US"/>
            </a:p>
          </p:txBody>
        </p:sp>
        <p:sp>
          <p:nvSpPr>
            <p:cNvPr id="356385" name="Line 18"/>
            <p:cNvSpPr>
              <a:spLocks noChangeShapeType="1"/>
            </p:cNvSpPr>
            <p:nvPr/>
          </p:nvSpPr>
          <p:spPr bwMode="auto">
            <a:xfrm flipH="1">
              <a:off x="768" y="2064"/>
              <a:ext cx="1488" cy="192"/>
            </a:xfrm>
            <a:prstGeom prst="line">
              <a:avLst/>
            </a:prstGeom>
            <a:noFill/>
            <a:ln w="9525">
              <a:solidFill>
                <a:srgbClr val="FF3300"/>
              </a:solidFill>
              <a:miter lim="800000"/>
              <a:tailEnd type="triangle" w="med" len="med"/>
            </a:ln>
          </p:spPr>
          <p:txBody>
            <a:bodyPr wrap="none"/>
            <a:lstStyle/>
            <a:p>
              <a:endParaRPr lang="zh-CN" altLang="en-US"/>
            </a:p>
          </p:txBody>
        </p:sp>
      </p:grpSp>
      <p:sp>
        <p:nvSpPr>
          <p:cNvPr id="4538387" name="Text Box 19"/>
          <p:cNvSpPr txBox="1">
            <a:spLocks noChangeArrowheads="1"/>
          </p:cNvSpPr>
          <p:nvPr/>
        </p:nvSpPr>
        <p:spPr bwMode="auto">
          <a:xfrm>
            <a:off x="2362200" y="5410200"/>
            <a:ext cx="4800600" cy="396875"/>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[12,</a:t>
            </a:r>
            <a:r>
              <a:rPr kumimoji="1" lang="en-US" altLang="zh-CN" sz="2000">
                <a:solidFill>
                  <a:srgbClr val="FF3300"/>
                </a:solidFill>
                <a:latin typeface="Times New Roman" panose="02020603050405020304" pitchFamily="18" charset="0"/>
              </a:rPr>
              <a:t>   </a:t>
            </a:r>
            <a:r>
              <a:rPr kumimoji="1" lang="en-US" altLang="zh-CN" sz="2000">
                <a:latin typeface="Times New Roman" panose="02020603050405020304" pitchFamily="18" charset="0"/>
              </a:rPr>
              <a:t>25,</a:t>
            </a:r>
            <a:r>
              <a:rPr kumimoji="1" lang="en-US" altLang="zh-CN" sz="2000">
                <a:solidFill>
                  <a:srgbClr val="FF3300"/>
                </a:solidFill>
                <a:latin typeface="Times New Roman" panose="02020603050405020304" pitchFamily="18" charset="0"/>
              </a:rPr>
              <a:t>   </a:t>
            </a:r>
            <a:r>
              <a:rPr kumimoji="1" lang="en-US" altLang="zh-CN" sz="2000">
                <a:latin typeface="Times New Roman" panose="02020603050405020304" pitchFamily="18" charset="0"/>
              </a:rPr>
              <a:t>36,   50,   66,  76,</a:t>
            </a:r>
            <a:r>
              <a:rPr kumimoji="1" lang="en-US" altLang="zh-CN" sz="2000">
                <a:solidFill>
                  <a:srgbClr val="FF3300"/>
                </a:solidFill>
                <a:latin typeface="Times New Roman" panose="02020603050405020304" pitchFamily="18" charset="0"/>
              </a:rPr>
              <a:t>  </a:t>
            </a:r>
            <a:r>
              <a:rPr kumimoji="1" lang="en-US" altLang="zh-CN" sz="2000">
                <a:latin typeface="Times New Roman" panose="02020603050405020304" pitchFamily="18" charset="0"/>
              </a:rPr>
              <a:t>95</a:t>
            </a:r>
            <a:r>
              <a:rPr kumimoji="1" lang="en-US" altLang="zh-CN" sz="2000">
                <a:solidFill>
                  <a:srgbClr val="FF3300"/>
                </a:solidFill>
                <a:latin typeface="Times New Roman" panose="02020603050405020304" pitchFamily="18" charset="0"/>
              </a:rPr>
              <a:t> </a:t>
            </a:r>
            <a:r>
              <a:rPr kumimoji="1" lang="en-US" altLang="zh-CN" sz="2000">
                <a:latin typeface="Times New Roman" panose="02020603050405020304" pitchFamily="18" charset="0"/>
              </a:rPr>
              <a:t>]  </a:t>
            </a:r>
            <a:r>
              <a:rPr kumimoji="1" lang="en-US" altLang="zh-CN" sz="2000" u="sng">
                <a:solidFill>
                  <a:srgbClr val="FF3300"/>
                </a:solidFill>
                <a:latin typeface="Times New Roman" panose="02020603050405020304" pitchFamily="18" charset="0"/>
              </a:rPr>
              <a:t>36</a:t>
            </a:r>
            <a:endParaRPr kumimoji="1" lang="en-US" altLang="zh-CN" sz="2000" u="sng">
              <a:solidFill>
                <a:srgbClr val="FF3300"/>
              </a:solidFill>
              <a:latin typeface="Times New Roman" panose="02020603050405020304" pitchFamily="18" charset="0"/>
            </a:endParaRPr>
          </a:p>
        </p:txBody>
      </p:sp>
      <p:sp>
        <p:nvSpPr>
          <p:cNvPr id="4538388" name="Text Box 20"/>
          <p:cNvSpPr txBox="1">
            <a:spLocks noChangeArrowheads="1"/>
          </p:cNvSpPr>
          <p:nvPr/>
        </p:nvSpPr>
        <p:spPr bwMode="auto">
          <a:xfrm>
            <a:off x="2362200" y="5943600"/>
            <a:ext cx="5029200" cy="396875"/>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[12,</a:t>
            </a:r>
            <a:r>
              <a:rPr kumimoji="1" lang="en-US" altLang="zh-CN" sz="2000">
                <a:solidFill>
                  <a:srgbClr val="FF3300"/>
                </a:solidFill>
                <a:latin typeface="Times New Roman" panose="02020603050405020304" pitchFamily="18" charset="0"/>
              </a:rPr>
              <a:t>  </a:t>
            </a:r>
            <a:r>
              <a:rPr kumimoji="1" lang="en-US" altLang="zh-CN" sz="2000">
                <a:latin typeface="Times New Roman" panose="02020603050405020304" pitchFamily="18" charset="0"/>
              </a:rPr>
              <a:t>25,</a:t>
            </a:r>
            <a:r>
              <a:rPr kumimoji="1" lang="en-US" altLang="zh-CN" sz="2000">
                <a:solidFill>
                  <a:srgbClr val="FF3300"/>
                </a:solidFill>
                <a:latin typeface="Times New Roman" panose="02020603050405020304" pitchFamily="18" charset="0"/>
              </a:rPr>
              <a:t>   </a:t>
            </a:r>
            <a:r>
              <a:rPr kumimoji="1" lang="en-US" altLang="zh-CN" sz="2000">
                <a:latin typeface="Times New Roman" panose="02020603050405020304" pitchFamily="18" charset="0"/>
              </a:rPr>
              <a:t>36,   </a:t>
            </a:r>
            <a:r>
              <a:rPr kumimoji="1" lang="en-US" altLang="zh-CN" sz="2000" u="sng">
                <a:latin typeface="Times New Roman" panose="02020603050405020304" pitchFamily="18" charset="0"/>
              </a:rPr>
              <a:t>36</a:t>
            </a:r>
            <a:r>
              <a:rPr kumimoji="1" lang="en-US" altLang="zh-CN" sz="2000">
                <a:latin typeface="Times New Roman" panose="02020603050405020304" pitchFamily="18" charset="0"/>
              </a:rPr>
              <a:t>,   50,   66,  76,</a:t>
            </a:r>
            <a:r>
              <a:rPr kumimoji="1" lang="en-US" altLang="zh-CN" sz="2000">
                <a:solidFill>
                  <a:srgbClr val="FF3300"/>
                </a:solidFill>
                <a:latin typeface="Times New Roman" panose="02020603050405020304" pitchFamily="18" charset="0"/>
              </a:rPr>
              <a:t>   </a:t>
            </a:r>
            <a:r>
              <a:rPr kumimoji="1" lang="en-US" altLang="zh-CN" sz="2000">
                <a:latin typeface="Times New Roman" panose="02020603050405020304" pitchFamily="18" charset="0"/>
              </a:rPr>
              <a:t>95</a:t>
            </a:r>
            <a:r>
              <a:rPr kumimoji="1" lang="en-US" altLang="zh-CN" sz="2000">
                <a:solidFill>
                  <a:srgbClr val="FF3300"/>
                </a:solidFill>
                <a:latin typeface="Times New Roman" panose="02020603050405020304" pitchFamily="18" charset="0"/>
              </a:rPr>
              <a:t> </a:t>
            </a:r>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grpSp>
        <p:nvGrpSpPr>
          <p:cNvPr id="3" name="Group 21"/>
          <p:cNvGrpSpPr/>
          <p:nvPr/>
        </p:nvGrpSpPr>
        <p:grpSpPr bwMode="auto">
          <a:xfrm>
            <a:off x="3124200" y="5181600"/>
            <a:ext cx="2971800" cy="304800"/>
            <a:chOff x="1008" y="2448"/>
            <a:chExt cx="1872" cy="192"/>
          </a:xfrm>
        </p:grpSpPr>
        <p:sp>
          <p:nvSpPr>
            <p:cNvPr id="356374" name="Line 22"/>
            <p:cNvSpPr>
              <a:spLocks noChangeShapeType="1"/>
            </p:cNvSpPr>
            <p:nvPr/>
          </p:nvSpPr>
          <p:spPr bwMode="auto">
            <a:xfrm flipH="1">
              <a:off x="1008" y="2448"/>
              <a:ext cx="1536" cy="192"/>
            </a:xfrm>
            <a:prstGeom prst="line">
              <a:avLst/>
            </a:prstGeom>
            <a:noFill/>
            <a:ln w="9525">
              <a:solidFill>
                <a:srgbClr val="FF3300"/>
              </a:solidFill>
              <a:miter lim="800000"/>
              <a:tailEnd type="triangle" w="med" len="med"/>
            </a:ln>
          </p:spPr>
          <p:txBody>
            <a:bodyPr wrap="none"/>
            <a:lstStyle/>
            <a:p>
              <a:endParaRPr lang="zh-CN" altLang="en-US"/>
            </a:p>
          </p:txBody>
        </p:sp>
        <p:sp>
          <p:nvSpPr>
            <p:cNvPr id="356375" name="Line 23"/>
            <p:cNvSpPr>
              <a:spLocks noChangeShapeType="1"/>
            </p:cNvSpPr>
            <p:nvPr/>
          </p:nvSpPr>
          <p:spPr bwMode="auto">
            <a:xfrm>
              <a:off x="1152" y="2448"/>
              <a:ext cx="288" cy="192"/>
            </a:xfrm>
            <a:prstGeom prst="line">
              <a:avLst/>
            </a:prstGeom>
            <a:noFill/>
            <a:ln w="9525">
              <a:solidFill>
                <a:schemeClr val="tx1"/>
              </a:solidFill>
              <a:miter lim="800000"/>
              <a:tailEnd type="triangle" w="med" len="med"/>
            </a:ln>
          </p:spPr>
          <p:txBody>
            <a:bodyPr wrap="none"/>
            <a:lstStyle/>
            <a:p>
              <a:endParaRPr lang="zh-CN" altLang="en-US"/>
            </a:p>
          </p:txBody>
        </p:sp>
        <p:sp>
          <p:nvSpPr>
            <p:cNvPr id="356376" name="Line 24"/>
            <p:cNvSpPr>
              <a:spLocks noChangeShapeType="1"/>
            </p:cNvSpPr>
            <p:nvPr/>
          </p:nvSpPr>
          <p:spPr bwMode="auto">
            <a:xfrm>
              <a:off x="1488" y="2448"/>
              <a:ext cx="288" cy="192"/>
            </a:xfrm>
            <a:prstGeom prst="line">
              <a:avLst/>
            </a:prstGeom>
            <a:noFill/>
            <a:ln w="9525">
              <a:solidFill>
                <a:schemeClr val="tx1"/>
              </a:solidFill>
              <a:miter lim="800000"/>
              <a:tailEnd type="triangle" w="med" len="med"/>
            </a:ln>
          </p:spPr>
          <p:txBody>
            <a:bodyPr wrap="none"/>
            <a:lstStyle/>
            <a:p>
              <a:endParaRPr lang="zh-CN" altLang="en-US"/>
            </a:p>
          </p:txBody>
        </p:sp>
        <p:sp>
          <p:nvSpPr>
            <p:cNvPr id="356377" name="Line 25"/>
            <p:cNvSpPr>
              <a:spLocks noChangeShapeType="1"/>
            </p:cNvSpPr>
            <p:nvPr/>
          </p:nvSpPr>
          <p:spPr bwMode="auto">
            <a:xfrm>
              <a:off x="1824" y="2448"/>
              <a:ext cx="288" cy="192"/>
            </a:xfrm>
            <a:prstGeom prst="line">
              <a:avLst/>
            </a:prstGeom>
            <a:noFill/>
            <a:ln w="9525">
              <a:solidFill>
                <a:schemeClr val="tx1"/>
              </a:solidFill>
              <a:miter lim="800000"/>
              <a:tailEnd type="triangle" w="med" len="med"/>
            </a:ln>
          </p:spPr>
          <p:txBody>
            <a:bodyPr wrap="none"/>
            <a:lstStyle/>
            <a:p>
              <a:endParaRPr lang="zh-CN" altLang="en-US"/>
            </a:p>
          </p:txBody>
        </p:sp>
        <p:sp>
          <p:nvSpPr>
            <p:cNvPr id="356378" name="Line 26"/>
            <p:cNvSpPr>
              <a:spLocks noChangeShapeType="1"/>
            </p:cNvSpPr>
            <p:nvPr/>
          </p:nvSpPr>
          <p:spPr bwMode="auto">
            <a:xfrm>
              <a:off x="2208" y="2448"/>
              <a:ext cx="288" cy="192"/>
            </a:xfrm>
            <a:prstGeom prst="line">
              <a:avLst/>
            </a:prstGeom>
            <a:noFill/>
            <a:ln w="9525">
              <a:solidFill>
                <a:schemeClr val="tx1"/>
              </a:solidFill>
              <a:miter lim="800000"/>
              <a:tailEnd type="triangle" w="med" len="med"/>
            </a:ln>
          </p:spPr>
          <p:txBody>
            <a:bodyPr wrap="none"/>
            <a:lstStyle/>
            <a:p>
              <a:endParaRPr lang="zh-CN" altLang="en-US"/>
            </a:p>
          </p:txBody>
        </p:sp>
        <p:sp>
          <p:nvSpPr>
            <p:cNvPr id="356379" name="Line 27"/>
            <p:cNvSpPr>
              <a:spLocks noChangeShapeType="1"/>
            </p:cNvSpPr>
            <p:nvPr/>
          </p:nvSpPr>
          <p:spPr bwMode="auto">
            <a:xfrm>
              <a:off x="2592" y="2448"/>
              <a:ext cx="288" cy="192"/>
            </a:xfrm>
            <a:prstGeom prst="line">
              <a:avLst/>
            </a:prstGeom>
            <a:noFill/>
            <a:ln w="9525">
              <a:solidFill>
                <a:schemeClr val="tx1"/>
              </a:solidFill>
              <a:miter lim="800000"/>
              <a:tailEnd type="triangle" w="med" len="med"/>
            </a:ln>
          </p:spPr>
          <p:txBody>
            <a:bodyPr wrap="none"/>
            <a:lstStyle/>
            <a:p>
              <a:endParaRPr lang="zh-CN" altLang="en-US"/>
            </a:p>
          </p:txBody>
        </p:sp>
      </p:grpSp>
      <p:grpSp>
        <p:nvGrpSpPr>
          <p:cNvPr id="4" name="Group 28"/>
          <p:cNvGrpSpPr/>
          <p:nvPr/>
        </p:nvGrpSpPr>
        <p:grpSpPr bwMode="auto">
          <a:xfrm>
            <a:off x="3810000" y="5715000"/>
            <a:ext cx="2895600" cy="304800"/>
            <a:chOff x="1440" y="2784"/>
            <a:chExt cx="1824" cy="192"/>
          </a:xfrm>
        </p:grpSpPr>
        <p:sp>
          <p:nvSpPr>
            <p:cNvPr id="356369" name="Line 29"/>
            <p:cNvSpPr>
              <a:spLocks noChangeShapeType="1"/>
            </p:cNvSpPr>
            <p:nvPr/>
          </p:nvSpPr>
          <p:spPr bwMode="auto">
            <a:xfrm flipH="1">
              <a:off x="1440" y="2832"/>
              <a:ext cx="1344" cy="144"/>
            </a:xfrm>
            <a:prstGeom prst="line">
              <a:avLst/>
            </a:prstGeom>
            <a:noFill/>
            <a:ln w="9525">
              <a:solidFill>
                <a:srgbClr val="FF3300"/>
              </a:solidFill>
              <a:miter lim="800000"/>
              <a:tailEnd type="triangle" w="med" len="med"/>
            </a:ln>
          </p:spPr>
          <p:txBody>
            <a:bodyPr wrap="none"/>
            <a:lstStyle/>
            <a:p>
              <a:endParaRPr lang="zh-CN" altLang="en-US"/>
            </a:p>
          </p:txBody>
        </p:sp>
        <p:sp>
          <p:nvSpPr>
            <p:cNvPr id="356370" name="Line 30"/>
            <p:cNvSpPr>
              <a:spLocks noChangeShapeType="1"/>
            </p:cNvSpPr>
            <p:nvPr/>
          </p:nvSpPr>
          <p:spPr bwMode="auto">
            <a:xfrm>
              <a:off x="1872" y="2784"/>
              <a:ext cx="288" cy="192"/>
            </a:xfrm>
            <a:prstGeom prst="line">
              <a:avLst/>
            </a:prstGeom>
            <a:noFill/>
            <a:ln w="9525">
              <a:solidFill>
                <a:schemeClr val="tx1"/>
              </a:solidFill>
              <a:miter lim="800000"/>
              <a:tailEnd type="triangle" w="med" len="med"/>
            </a:ln>
          </p:spPr>
          <p:txBody>
            <a:bodyPr wrap="none"/>
            <a:lstStyle/>
            <a:p>
              <a:endParaRPr lang="zh-CN" altLang="en-US"/>
            </a:p>
          </p:txBody>
        </p:sp>
        <p:sp>
          <p:nvSpPr>
            <p:cNvPr id="356371" name="Line 31"/>
            <p:cNvSpPr>
              <a:spLocks noChangeShapeType="1"/>
            </p:cNvSpPr>
            <p:nvPr/>
          </p:nvSpPr>
          <p:spPr bwMode="auto">
            <a:xfrm>
              <a:off x="2256" y="2784"/>
              <a:ext cx="288" cy="192"/>
            </a:xfrm>
            <a:prstGeom prst="line">
              <a:avLst/>
            </a:prstGeom>
            <a:noFill/>
            <a:ln w="9525">
              <a:solidFill>
                <a:schemeClr val="tx1"/>
              </a:solidFill>
              <a:miter lim="800000"/>
              <a:tailEnd type="triangle" w="med" len="med"/>
            </a:ln>
          </p:spPr>
          <p:txBody>
            <a:bodyPr wrap="none"/>
            <a:lstStyle/>
            <a:p>
              <a:endParaRPr lang="zh-CN" altLang="en-US"/>
            </a:p>
          </p:txBody>
        </p:sp>
        <p:sp>
          <p:nvSpPr>
            <p:cNvPr id="356372" name="Line 32"/>
            <p:cNvSpPr>
              <a:spLocks noChangeShapeType="1"/>
            </p:cNvSpPr>
            <p:nvPr/>
          </p:nvSpPr>
          <p:spPr bwMode="auto">
            <a:xfrm>
              <a:off x="2592" y="2784"/>
              <a:ext cx="288" cy="192"/>
            </a:xfrm>
            <a:prstGeom prst="line">
              <a:avLst/>
            </a:prstGeom>
            <a:noFill/>
            <a:ln w="9525">
              <a:solidFill>
                <a:schemeClr val="tx1"/>
              </a:solidFill>
              <a:miter lim="800000"/>
              <a:tailEnd type="triangle" w="med" len="med"/>
            </a:ln>
          </p:spPr>
          <p:txBody>
            <a:bodyPr wrap="none"/>
            <a:lstStyle/>
            <a:p>
              <a:endParaRPr lang="zh-CN" altLang="en-US"/>
            </a:p>
          </p:txBody>
        </p:sp>
        <p:sp>
          <p:nvSpPr>
            <p:cNvPr id="356373" name="Line 33"/>
            <p:cNvSpPr>
              <a:spLocks noChangeShapeType="1"/>
            </p:cNvSpPr>
            <p:nvPr/>
          </p:nvSpPr>
          <p:spPr bwMode="auto">
            <a:xfrm>
              <a:off x="2976" y="2784"/>
              <a:ext cx="288" cy="192"/>
            </a:xfrm>
            <a:prstGeom prst="line">
              <a:avLst/>
            </a:prstGeom>
            <a:noFill/>
            <a:ln w="9525">
              <a:solidFill>
                <a:schemeClr val="tx1"/>
              </a:solidFill>
              <a:miter lim="800000"/>
              <a:tailEnd type="triangle" w="med" len="med"/>
            </a:ln>
          </p:spPr>
          <p:txBody>
            <a:bodyPr wrap="none"/>
            <a:lstStyle/>
            <a:p>
              <a:endParaRPr lang="zh-CN" altLang="en-US"/>
            </a:p>
          </p:txBody>
        </p:sp>
      </p:grpSp>
      <p:sp>
        <p:nvSpPr>
          <p:cNvPr id="6" name="灯片编号占位符 5"/>
          <p:cNvSpPr>
            <a:spLocks noGrp="1"/>
          </p:cNvSpPr>
          <p:nvPr>
            <p:ph type="sldNum" sz="quarter" idx="12"/>
          </p:nvPr>
        </p:nvSpPr>
        <p:spPr/>
        <p:txBody>
          <a:bodyPr/>
          <a:lstStyle/>
          <a:p>
            <a:pPr>
              <a:defRPr/>
            </a:pPr>
            <a:fld id="{0688E756-B98E-4B8A-83F8-58D1B87CE677}"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38372"/>
                                        </p:tgtEl>
                                        <p:attrNameLst>
                                          <p:attrName>style.visibility</p:attrName>
                                        </p:attrNameLst>
                                      </p:cBhvr>
                                      <p:to>
                                        <p:strVal val="visible"/>
                                      </p:to>
                                    </p:set>
                                    <p:animEffect transition="in" filter="dissolve">
                                      <p:cBhvr>
                                        <p:cTn id="7" dur="500"/>
                                        <p:tgtEl>
                                          <p:spTgt spid="453837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38374"/>
                                        </p:tgtEl>
                                        <p:attrNameLst>
                                          <p:attrName>style.visibility</p:attrName>
                                        </p:attrNameLst>
                                      </p:cBhvr>
                                      <p:to>
                                        <p:strVal val="visible"/>
                                      </p:to>
                                    </p:set>
                                    <p:animEffect transition="in" filter="dissolve">
                                      <p:cBhvr>
                                        <p:cTn id="12" dur="500"/>
                                        <p:tgtEl>
                                          <p:spTgt spid="453837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538376"/>
                                        </p:tgtEl>
                                        <p:attrNameLst>
                                          <p:attrName>style.visibility</p:attrName>
                                        </p:attrNameLst>
                                      </p:cBhvr>
                                      <p:to>
                                        <p:strVal val="visible"/>
                                      </p:to>
                                    </p:set>
                                    <p:animEffect transition="in" filter="dissolve">
                                      <p:cBhvr>
                                        <p:cTn id="17" dur="500"/>
                                        <p:tgtEl>
                                          <p:spTgt spid="453837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538373"/>
                                        </p:tgtEl>
                                        <p:attrNameLst>
                                          <p:attrName>style.visibility</p:attrName>
                                        </p:attrNameLst>
                                      </p:cBhvr>
                                      <p:to>
                                        <p:strVal val="visible"/>
                                      </p:to>
                                    </p:set>
                                    <p:animEffect transition="in" filter="dissolve">
                                      <p:cBhvr>
                                        <p:cTn id="22" dur="500"/>
                                        <p:tgtEl>
                                          <p:spTgt spid="453837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538375"/>
                                        </p:tgtEl>
                                        <p:attrNameLst>
                                          <p:attrName>style.visibility</p:attrName>
                                        </p:attrNameLst>
                                      </p:cBhvr>
                                      <p:to>
                                        <p:strVal val="visible"/>
                                      </p:to>
                                    </p:set>
                                    <p:animEffect transition="in" filter="dissolve">
                                      <p:cBhvr>
                                        <p:cTn id="27" dur="500"/>
                                        <p:tgtEl>
                                          <p:spTgt spid="453837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538377"/>
                                        </p:tgtEl>
                                        <p:attrNameLst>
                                          <p:attrName>style.visibility</p:attrName>
                                        </p:attrNameLst>
                                      </p:cBhvr>
                                      <p:to>
                                        <p:strVal val="visible"/>
                                      </p:to>
                                    </p:set>
                                    <p:animEffect transition="in" filter="dissolve">
                                      <p:cBhvr>
                                        <p:cTn id="32" dur="500"/>
                                        <p:tgtEl>
                                          <p:spTgt spid="453837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538378"/>
                                        </p:tgtEl>
                                        <p:attrNameLst>
                                          <p:attrName>style.visibility</p:attrName>
                                        </p:attrNameLst>
                                      </p:cBhvr>
                                      <p:to>
                                        <p:strVal val="visible"/>
                                      </p:to>
                                    </p:set>
                                    <p:animEffect transition="in" filter="dissolve">
                                      <p:cBhvr>
                                        <p:cTn id="37" dur="500"/>
                                        <p:tgtEl>
                                          <p:spTgt spid="453837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dissolve">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538379"/>
                                        </p:tgtEl>
                                        <p:attrNameLst>
                                          <p:attrName>style.visibility</p:attrName>
                                        </p:attrNameLst>
                                      </p:cBhvr>
                                      <p:to>
                                        <p:strVal val="visible"/>
                                      </p:to>
                                    </p:set>
                                    <p:animEffect transition="in" filter="dissolve">
                                      <p:cBhvr>
                                        <p:cTn id="47" dur="500"/>
                                        <p:tgtEl>
                                          <p:spTgt spid="453837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dissolve">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538387"/>
                                        </p:tgtEl>
                                        <p:attrNameLst>
                                          <p:attrName>style.visibility</p:attrName>
                                        </p:attrNameLst>
                                      </p:cBhvr>
                                      <p:to>
                                        <p:strVal val="visible"/>
                                      </p:to>
                                    </p:set>
                                    <p:animEffect transition="in" filter="dissolve">
                                      <p:cBhvr>
                                        <p:cTn id="57" dur="500"/>
                                        <p:tgtEl>
                                          <p:spTgt spid="4538387"/>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dissolve">
                                      <p:cBhvr>
                                        <p:cTn id="62" dur="500"/>
                                        <p:tgtEl>
                                          <p:spTgt spid="4"/>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538388"/>
                                        </p:tgtEl>
                                        <p:attrNameLst>
                                          <p:attrName>style.visibility</p:attrName>
                                        </p:attrNameLst>
                                      </p:cBhvr>
                                      <p:to>
                                        <p:strVal val="visible"/>
                                      </p:to>
                                    </p:set>
                                    <p:animEffect transition="in" filter="dissolve">
                                      <p:cBhvr>
                                        <p:cTn id="67" dur="500"/>
                                        <p:tgtEl>
                                          <p:spTgt spid="4538388"/>
                                        </p:tgtEl>
                                      </p:cBhvr>
                                    </p:animEffect>
                                  </p:childTnLst>
                                  <p:subTnLst>
                                    <p:audio>
                                      <p:cMediaNode>
                                        <p:cTn display="0" masterRel="sameClick">
                                          <p:stCondLst>
                                            <p:cond evt="begin" delay="0">
                                              <p:tn val="6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8372" grpId="0" autoUpdateAnimBg="0"/>
      <p:bldP spid="4538373" grpId="0" autoUpdateAnimBg="0"/>
      <p:bldP spid="4538374" grpId="0" animBg="1"/>
      <p:bldP spid="4538375" grpId="0" autoUpdateAnimBg="0"/>
      <p:bldP spid="4538376" grpId="0" animBg="1"/>
      <p:bldP spid="4538377" grpId="0" autoUpdateAnimBg="0"/>
      <p:bldP spid="4538378" grpId="0" autoUpdateAnimBg="0"/>
      <p:bldP spid="4538379" grpId="0" autoUpdateAnimBg="0"/>
      <p:bldP spid="4538387" grpId="0" autoUpdateAnimBg="0"/>
      <p:bldP spid="453838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45154" name="Rectangle 2"/>
          <p:cNvSpPr>
            <a:spLocks noGrp="1"/>
          </p:cNvSpPr>
          <p:nvPr>
            <p:ph idx="1"/>
          </p:nvPr>
        </p:nvSpPr>
        <p:spPr>
          <a:xfrm>
            <a:off x="381000" y="1143000"/>
            <a:ext cx="8534400" cy="5486400"/>
          </a:xfrm>
        </p:spPr>
        <p:txBody>
          <a:bodyPr>
            <a:normAutofit lnSpcReduction="10000"/>
          </a:bodyPr>
          <a:lstStyle/>
          <a:p>
            <a:pPr eaLnBrk="1" hangingPunct="1">
              <a:buFont typeface="Wingdings 3" panose="05040102010807070707" pitchFamily="18" charset="2"/>
              <a:buNone/>
              <a:defRPr/>
            </a:pPr>
            <a:r>
              <a:rPr lang="en-US" altLang="zh-CN" sz="2000"/>
              <a:t> </a:t>
            </a:r>
            <a:r>
              <a:rPr lang="zh-CN" altLang="en-US" sz="2000" b="1"/>
              <a:t>（</a:t>
            </a:r>
            <a:r>
              <a:rPr lang="en-US" altLang="zh-CN" sz="2000" b="1"/>
              <a:t>3</a:t>
            </a:r>
            <a:r>
              <a:rPr lang="zh-CN" altLang="en-US" sz="2000" b="1"/>
              <a:t>）索引存储</a:t>
            </a:r>
            <a:r>
              <a:rPr lang="zh-CN" altLang="en-US" sz="2000"/>
              <a:t>（</a:t>
            </a:r>
            <a:r>
              <a:rPr lang="en-US" altLang="zh-CN" sz="2000"/>
              <a:t>Indexed Storage</a:t>
            </a:r>
            <a:r>
              <a:rPr lang="zh-CN" altLang="en-US" sz="2000"/>
              <a:t>）：在存储数据的同时，建立一个附加的索引表，即索引存储结构</a:t>
            </a:r>
            <a:r>
              <a:rPr lang="en-US" altLang="zh-CN" sz="2000"/>
              <a:t>=</a:t>
            </a:r>
            <a:r>
              <a:rPr lang="zh-CN" altLang="en-US" sz="2000"/>
              <a:t>数据文件</a:t>
            </a:r>
            <a:r>
              <a:rPr lang="en-US" altLang="zh-CN" sz="2000"/>
              <a:t>+</a:t>
            </a:r>
            <a:r>
              <a:rPr lang="zh-CN" altLang="en-US" sz="2000"/>
              <a:t>索引表。 </a:t>
            </a:r>
            <a:endParaRPr lang="zh-CN" altLang="en-US" sz="2000" b="1"/>
          </a:p>
          <a:p>
            <a:pPr eaLnBrk="1" hangingPunct="1">
              <a:buFont typeface="Wingdings 3" panose="05040102010807070707" pitchFamily="18" charset="2"/>
              <a:buNone/>
              <a:defRPr/>
            </a:pPr>
            <a:r>
              <a:rPr lang="zh-CN" altLang="en-US" sz="2000" b="1"/>
              <a:t>例</a:t>
            </a:r>
            <a:r>
              <a:rPr lang="en-US" altLang="zh-CN" sz="2000" b="1"/>
              <a:t>5 </a:t>
            </a:r>
            <a:r>
              <a:rPr lang="zh-CN" altLang="en-US" sz="2000"/>
              <a:t>电话号码查询问题。</a:t>
            </a:r>
            <a:endParaRPr lang="zh-CN" altLang="en-US" sz="2000"/>
          </a:p>
          <a:p>
            <a:pPr eaLnBrk="1" hangingPunct="1">
              <a:buFont typeface="Wingdings 3" panose="05040102010807070707" pitchFamily="18" charset="2"/>
              <a:buNone/>
              <a:defRPr/>
            </a:pPr>
            <a:r>
              <a:rPr lang="zh-CN" altLang="en-US" sz="2000"/>
              <a:t>	    为便于提高查询的速度，在存储用户数据文件的同时，建立一张姓氏索引表，如图</a:t>
            </a:r>
            <a:r>
              <a:rPr lang="en-US" altLang="zh-CN" sz="2000"/>
              <a:t>1.6</a:t>
            </a:r>
            <a:r>
              <a:rPr lang="zh-CN" altLang="en-US" sz="2000"/>
              <a:t>所示。  </a:t>
            </a:r>
            <a:endParaRPr lang="zh-CN" altLang="en-US" sz="2000"/>
          </a:p>
          <a:p>
            <a:pPr eaLnBrk="1" hangingPunct="1">
              <a:buFont typeface="Wingdings 3" panose="05040102010807070707" pitchFamily="18" charset="2"/>
              <a:buNone/>
              <a:defRPr/>
            </a:pPr>
            <a:endParaRPr lang="zh-CN" altLang="en-US" sz="2000" b="1"/>
          </a:p>
          <a:p>
            <a:pPr eaLnBrk="1" hangingPunct="1">
              <a:buFont typeface="Wingdings 3" panose="05040102010807070707" pitchFamily="18" charset="2"/>
              <a:buNone/>
              <a:defRPr/>
            </a:pPr>
            <a:endParaRPr lang="zh-CN" altLang="en-US" sz="2000" b="1"/>
          </a:p>
          <a:p>
            <a:pPr eaLnBrk="1" hangingPunct="1">
              <a:buFont typeface="Wingdings 3" panose="05040102010807070707" pitchFamily="18" charset="2"/>
              <a:buNone/>
              <a:defRPr/>
            </a:pPr>
            <a:endParaRPr lang="zh-CN" altLang="en-US" sz="2000" b="1"/>
          </a:p>
          <a:p>
            <a:pPr eaLnBrk="1" hangingPunct="1">
              <a:buFont typeface="Wingdings 3" panose="05040102010807070707" pitchFamily="18" charset="2"/>
              <a:buNone/>
              <a:defRPr/>
            </a:pPr>
            <a:endParaRPr lang="zh-CN" altLang="en-US" sz="2000" b="1"/>
          </a:p>
          <a:p>
            <a:pPr eaLnBrk="1" hangingPunct="1">
              <a:buFont typeface="Wingdings 3" panose="05040102010807070707" pitchFamily="18" charset="2"/>
              <a:buNone/>
              <a:defRPr/>
            </a:pPr>
            <a:endParaRPr lang="zh-CN" altLang="en-US" sz="2000" b="1"/>
          </a:p>
          <a:p>
            <a:pPr eaLnBrk="1" hangingPunct="1">
              <a:buFont typeface="Wingdings 3" panose="05040102010807070707" pitchFamily="18" charset="2"/>
              <a:buNone/>
              <a:defRPr/>
            </a:pPr>
            <a:endParaRPr lang="zh-CN" altLang="en-US" sz="2000" b="1"/>
          </a:p>
          <a:p>
            <a:pPr eaLnBrk="1" hangingPunct="1">
              <a:buFont typeface="Wingdings 3" panose="05040102010807070707" pitchFamily="18" charset="2"/>
              <a:buNone/>
              <a:defRPr/>
            </a:pPr>
            <a:endParaRPr lang="zh-CN" altLang="en-US" sz="2000" b="1"/>
          </a:p>
          <a:p>
            <a:pPr eaLnBrk="1" hangingPunct="1">
              <a:buFont typeface="Wingdings 3" panose="05040102010807070707" pitchFamily="18" charset="2"/>
              <a:buNone/>
              <a:defRPr/>
            </a:pPr>
            <a:endParaRPr lang="zh-CN" altLang="en-US" sz="2000" b="1"/>
          </a:p>
          <a:p>
            <a:pPr eaLnBrk="1" hangingPunct="1">
              <a:buFont typeface="Wingdings 3" panose="05040102010807070707" pitchFamily="18" charset="2"/>
              <a:buNone/>
              <a:defRPr/>
            </a:pPr>
            <a:endParaRPr lang="zh-CN" altLang="en-US" sz="2000" b="1"/>
          </a:p>
          <a:p>
            <a:pPr eaLnBrk="1" hangingPunct="1">
              <a:buFont typeface="Wingdings 3" panose="05040102010807070707" pitchFamily="18" charset="2"/>
              <a:buNone/>
              <a:defRPr/>
            </a:pPr>
            <a:endParaRPr lang="zh-CN" altLang="en-US" sz="2000" b="1"/>
          </a:p>
          <a:p>
            <a:pPr algn="just" eaLnBrk="1" hangingPunct="1">
              <a:buFont typeface="Wingdings 3" panose="05040102010807070707" pitchFamily="18" charset="2"/>
              <a:buNone/>
              <a:defRPr/>
            </a:pPr>
            <a:r>
              <a:rPr lang="zh-CN" altLang="en-US" sz="2000" b="1"/>
              <a:t>		</a:t>
            </a:r>
            <a:endParaRPr lang="zh-CN" altLang="en-US" sz="2000" b="1"/>
          </a:p>
        </p:txBody>
      </p:sp>
      <p:graphicFrame>
        <p:nvGraphicFramePr>
          <p:cNvPr id="4145155" name="Group 3"/>
          <p:cNvGraphicFramePr>
            <a:graphicFrameLocks noGrp="1"/>
          </p:cNvGraphicFramePr>
          <p:nvPr/>
        </p:nvGraphicFramePr>
        <p:xfrm>
          <a:off x="5257800" y="2819400"/>
          <a:ext cx="2133600" cy="2393951"/>
        </p:xfrm>
        <a:graphic>
          <a:graphicData uri="http://schemas.openxmlformats.org/drawingml/2006/table">
            <a:tbl>
              <a:tblPr/>
              <a:tblGrid>
                <a:gridCol w="1036638"/>
                <a:gridCol w="1096962"/>
              </a:tblGrid>
              <a:tr h="303213">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姓  名</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BEB73"/>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电    话</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BEB73"/>
                    </a:solidFill>
                  </a:tcPr>
                </a:tc>
              </a:tr>
              <a:tr h="344488">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丁  一</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BEB73"/>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62331234</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BEB73"/>
                    </a:solidFill>
                  </a:tcPr>
                </a:tc>
              </a:tr>
              <a:tr h="309563">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BEB73"/>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BEB73"/>
                    </a:solidFill>
                  </a:tcPr>
                </a:tc>
              </a:tr>
              <a:tr h="315913">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王  二</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BEB73"/>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62345678</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BEB73"/>
                    </a:solidFill>
                  </a:tcPr>
                </a:tc>
              </a:tr>
              <a:tr h="323850">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BEB73"/>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BEB73"/>
                    </a:solidFill>
                  </a:tcPr>
                </a:tc>
              </a:tr>
              <a:tr h="373063">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张  三</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BEB73"/>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63450987</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BEB73"/>
                    </a:solidFill>
                  </a:tcPr>
                </a:tc>
              </a:tr>
              <a:tr h="309563">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EBEB73"/>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EBEB73"/>
                    </a:solidFill>
                  </a:tcPr>
                </a:tc>
              </a:tr>
            </a:tbl>
          </a:graphicData>
        </a:graphic>
      </p:graphicFrame>
      <p:sp>
        <p:nvSpPr>
          <p:cNvPr id="4145181" name="Text Box 29"/>
          <p:cNvSpPr txBox="1">
            <a:spLocks noChangeArrowheads="1"/>
          </p:cNvSpPr>
          <p:nvPr/>
        </p:nvSpPr>
        <p:spPr bwMode="auto">
          <a:xfrm>
            <a:off x="5638800" y="5486400"/>
            <a:ext cx="1524000" cy="425450"/>
          </a:xfrm>
          <a:prstGeom prst="rect">
            <a:avLst/>
          </a:prstGeom>
          <a:solidFill>
            <a:srgbClr val="993366"/>
          </a:solidFill>
          <a:ln w="28575">
            <a:solidFill>
              <a:srgbClr val="000000"/>
            </a:solidFill>
            <a:miter lim="800000"/>
          </a:ln>
        </p:spPr>
        <p:txBody>
          <a:bodyPr>
            <a:spAutoFit/>
          </a:bodyPr>
          <a:lstStyle/>
          <a:p>
            <a:pPr>
              <a:spcBef>
                <a:spcPct val="50000"/>
              </a:spcBef>
            </a:pPr>
            <a:r>
              <a:rPr kumimoji="1" lang="en-US" altLang="zh-CN" sz="2000">
                <a:solidFill>
                  <a:schemeClr val="bg1"/>
                </a:solidFill>
                <a:latin typeface="Times New Roman" panose="02020603050405020304" pitchFamily="18" charset="0"/>
              </a:rPr>
              <a:t>  </a:t>
            </a:r>
            <a:r>
              <a:rPr kumimoji="1" lang="zh-CN" altLang="en-US" sz="2000">
                <a:solidFill>
                  <a:schemeClr val="bg1"/>
                </a:solidFill>
                <a:latin typeface="Times New Roman" panose="02020603050405020304" pitchFamily="18" charset="0"/>
              </a:rPr>
              <a:t>数据文件</a:t>
            </a:r>
            <a:endParaRPr kumimoji="1" lang="zh-CN" altLang="en-US" sz="2000">
              <a:solidFill>
                <a:schemeClr val="bg1"/>
              </a:solidFill>
              <a:latin typeface="Times New Roman" panose="02020603050405020304" pitchFamily="18" charset="0"/>
            </a:endParaRPr>
          </a:p>
        </p:txBody>
      </p:sp>
      <p:graphicFrame>
        <p:nvGraphicFramePr>
          <p:cNvPr id="4145182" name="Group 30"/>
          <p:cNvGraphicFramePr>
            <a:graphicFrameLocks noGrp="1"/>
          </p:cNvGraphicFramePr>
          <p:nvPr/>
        </p:nvGraphicFramePr>
        <p:xfrm>
          <a:off x="1371600" y="2916238"/>
          <a:ext cx="1981200" cy="2042160"/>
        </p:xfrm>
        <a:graphic>
          <a:graphicData uri="http://schemas.openxmlformats.org/drawingml/2006/table">
            <a:tbl>
              <a:tblPr/>
              <a:tblGrid>
                <a:gridCol w="990600"/>
                <a:gridCol w="990600"/>
              </a:tblGrid>
              <a:tr h="311150">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姓   氏</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3C7DB"/>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地 址</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3C7DB"/>
                    </a:solidFill>
                  </a:tcPr>
                </a:tc>
              </a:tr>
              <a:tr h="385763">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丁</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3C7DB"/>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3C7DB"/>
                    </a:solidFill>
                  </a:tcPr>
                </a:tc>
              </a:tr>
              <a:tr h="387350">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王</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3C7DB"/>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3C7DB"/>
                    </a:solidFill>
                  </a:tcPr>
                </a:tc>
              </a:tr>
              <a:tr h="385763">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张 </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3C7DB"/>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3C7DB"/>
                    </a:solidFill>
                  </a:tcPr>
                </a:tc>
              </a:tr>
              <a:tr h="304800">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3C7DB"/>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3C7DB"/>
                    </a:solidFill>
                  </a:tcPr>
                </a:tc>
              </a:tr>
            </a:tbl>
          </a:graphicData>
        </a:graphic>
      </p:graphicFrame>
      <p:sp>
        <p:nvSpPr>
          <p:cNvPr id="4145202" name="Text Box 50"/>
          <p:cNvSpPr txBox="1">
            <a:spLocks noChangeArrowheads="1"/>
          </p:cNvSpPr>
          <p:nvPr/>
        </p:nvSpPr>
        <p:spPr bwMode="auto">
          <a:xfrm>
            <a:off x="1600200" y="5251450"/>
            <a:ext cx="1524000" cy="425450"/>
          </a:xfrm>
          <a:prstGeom prst="rect">
            <a:avLst/>
          </a:prstGeom>
          <a:solidFill>
            <a:srgbClr val="993366"/>
          </a:solidFill>
          <a:ln w="28575">
            <a:solidFill>
              <a:srgbClr val="000000"/>
            </a:solidFill>
            <a:miter lim="800000"/>
          </a:ln>
        </p:spPr>
        <p:txBody>
          <a:bodyPr>
            <a:spAutoFit/>
          </a:bodyPr>
          <a:lstStyle/>
          <a:p>
            <a:pPr>
              <a:spcBef>
                <a:spcPct val="50000"/>
              </a:spcBef>
            </a:pPr>
            <a:r>
              <a:rPr kumimoji="1" lang="en-US" altLang="zh-CN" sz="2000">
                <a:solidFill>
                  <a:schemeClr val="bg1"/>
                </a:solidFill>
                <a:latin typeface="Times New Roman" panose="02020603050405020304" pitchFamily="18" charset="0"/>
              </a:rPr>
              <a:t>   </a:t>
            </a:r>
            <a:r>
              <a:rPr kumimoji="1" lang="zh-CN" altLang="en-US" sz="2000">
                <a:solidFill>
                  <a:schemeClr val="bg1"/>
                </a:solidFill>
                <a:latin typeface="Times New Roman" panose="02020603050405020304" pitchFamily="18" charset="0"/>
              </a:rPr>
              <a:t>索引表</a:t>
            </a:r>
            <a:endParaRPr kumimoji="1" lang="zh-CN" altLang="en-US" sz="2000">
              <a:solidFill>
                <a:schemeClr val="bg1"/>
              </a:solidFill>
              <a:latin typeface="Times New Roman" panose="02020603050405020304" pitchFamily="18" charset="0"/>
            </a:endParaRPr>
          </a:p>
        </p:txBody>
      </p:sp>
      <p:grpSp>
        <p:nvGrpSpPr>
          <p:cNvPr id="2" name="Group 51"/>
          <p:cNvGrpSpPr/>
          <p:nvPr/>
        </p:nvGrpSpPr>
        <p:grpSpPr bwMode="auto">
          <a:xfrm>
            <a:off x="3124200" y="3352800"/>
            <a:ext cx="2133600" cy="1308100"/>
            <a:chOff x="1968" y="1392"/>
            <a:chExt cx="1344" cy="1104"/>
          </a:xfrm>
        </p:grpSpPr>
        <p:sp>
          <p:nvSpPr>
            <p:cNvPr id="59446" name="Line 52"/>
            <p:cNvSpPr>
              <a:spLocks noChangeShapeType="1"/>
            </p:cNvSpPr>
            <p:nvPr/>
          </p:nvSpPr>
          <p:spPr bwMode="auto">
            <a:xfrm flipV="1">
              <a:off x="2688" y="1392"/>
              <a:ext cx="0" cy="144"/>
            </a:xfrm>
            <a:prstGeom prst="line">
              <a:avLst/>
            </a:prstGeom>
            <a:noFill/>
            <a:ln w="28575">
              <a:solidFill>
                <a:schemeClr val="tx1"/>
              </a:solidFill>
              <a:miter lim="800000"/>
            </a:ln>
          </p:spPr>
          <p:txBody>
            <a:bodyPr wrap="none"/>
            <a:lstStyle/>
            <a:p>
              <a:endParaRPr lang="zh-CN" altLang="en-US"/>
            </a:p>
          </p:txBody>
        </p:sp>
        <p:sp>
          <p:nvSpPr>
            <p:cNvPr id="59447" name="Line 53"/>
            <p:cNvSpPr>
              <a:spLocks noChangeShapeType="1"/>
            </p:cNvSpPr>
            <p:nvPr/>
          </p:nvSpPr>
          <p:spPr bwMode="auto">
            <a:xfrm>
              <a:off x="2688" y="2304"/>
              <a:ext cx="0" cy="192"/>
            </a:xfrm>
            <a:prstGeom prst="line">
              <a:avLst/>
            </a:prstGeom>
            <a:noFill/>
            <a:ln w="28575">
              <a:solidFill>
                <a:schemeClr val="tx1"/>
              </a:solidFill>
              <a:miter lim="800000"/>
            </a:ln>
          </p:spPr>
          <p:txBody>
            <a:bodyPr wrap="none"/>
            <a:lstStyle/>
            <a:p>
              <a:endParaRPr lang="zh-CN" altLang="en-US"/>
            </a:p>
          </p:txBody>
        </p:sp>
        <p:sp>
          <p:nvSpPr>
            <p:cNvPr id="59448" name="Line 54"/>
            <p:cNvSpPr>
              <a:spLocks noChangeShapeType="1"/>
            </p:cNvSpPr>
            <p:nvPr/>
          </p:nvSpPr>
          <p:spPr bwMode="auto">
            <a:xfrm>
              <a:off x="2688" y="1392"/>
              <a:ext cx="624" cy="0"/>
            </a:xfrm>
            <a:prstGeom prst="line">
              <a:avLst/>
            </a:prstGeom>
            <a:noFill/>
            <a:ln w="28575">
              <a:solidFill>
                <a:schemeClr val="tx1"/>
              </a:solidFill>
              <a:miter lim="800000"/>
              <a:tailEnd type="triangle" w="med" len="med"/>
            </a:ln>
          </p:spPr>
          <p:txBody>
            <a:bodyPr wrap="none"/>
            <a:lstStyle/>
            <a:p>
              <a:endParaRPr lang="zh-CN" altLang="en-US"/>
            </a:p>
          </p:txBody>
        </p:sp>
        <p:sp>
          <p:nvSpPr>
            <p:cNvPr id="59449" name="Line 55"/>
            <p:cNvSpPr>
              <a:spLocks noChangeShapeType="1"/>
            </p:cNvSpPr>
            <p:nvPr/>
          </p:nvSpPr>
          <p:spPr bwMode="auto">
            <a:xfrm>
              <a:off x="2688" y="2496"/>
              <a:ext cx="624" cy="0"/>
            </a:xfrm>
            <a:prstGeom prst="line">
              <a:avLst/>
            </a:prstGeom>
            <a:noFill/>
            <a:ln w="28575">
              <a:solidFill>
                <a:schemeClr val="tx1"/>
              </a:solidFill>
              <a:miter lim="800000"/>
              <a:tailEnd type="triangle" w="med" len="med"/>
            </a:ln>
          </p:spPr>
          <p:txBody>
            <a:bodyPr wrap="none"/>
            <a:lstStyle/>
            <a:p>
              <a:endParaRPr lang="zh-CN" altLang="en-US"/>
            </a:p>
          </p:txBody>
        </p:sp>
        <p:sp>
          <p:nvSpPr>
            <p:cNvPr id="59450" name="Line 56"/>
            <p:cNvSpPr>
              <a:spLocks noChangeShapeType="1"/>
            </p:cNvSpPr>
            <p:nvPr/>
          </p:nvSpPr>
          <p:spPr bwMode="auto">
            <a:xfrm>
              <a:off x="1968" y="1536"/>
              <a:ext cx="720" cy="0"/>
            </a:xfrm>
            <a:prstGeom prst="line">
              <a:avLst/>
            </a:prstGeom>
            <a:noFill/>
            <a:ln w="28575">
              <a:solidFill>
                <a:schemeClr val="tx1"/>
              </a:solidFill>
              <a:miter lim="800000"/>
            </a:ln>
          </p:spPr>
          <p:txBody>
            <a:bodyPr wrap="none"/>
            <a:lstStyle/>
            <a:p>
              <a:endParaRPr lang="zh-CN" altLang="en-US"/>
            </a:p>
          </p:txBody>
        </p:sp>
        <p:sp>
          <p:nvSpPr>
            <p:cNvPr id="59451" name="Line 57"/>
            <p:cNvSpPr>
              <a:spLocks noChangeShapeType="1"/>
            </p:cNvSpPr>
            <p:nvPr/>
          </p:nvSpPr>
          <p:spPr bwMode="auto">
            <a:xfrm>
              <a:off x="1968" y="2304"/>
              <a:ext cx="720" cy="0"/>
            </a:xfrm>
            <a:prstGeom prst="line">
              <a:avLst/>
            </a:prstGeom>
            <a:noFill/>
            <a:ln w="28575">
              <a:solidFill>
                <a:schemeClr val="tx1"/>
              </a:solidFill>
              <a:miter lim="800000"/>
            </a:ln>
          </p:spPr>
          <p:txBody>
            <a:bodyPr wrap="none"/>
            <a:lstStyle/>
            <a:p>
              <a:endParaRPr lang="zh-CN" altLang="en-US"/>
            </a:p>
          </p:txBody>
        </p:sp>
        <p:sp>
          <p:nvSpPr>
            <p:cNvPr id="59452" name="Line 58"/>
            <p:cNvSpPr>
              <a:spLocks noChangeShapeType="1"/>
            </p:cNvSpPr>
            <p:nvPr/>
          </p:nvSpPr>
          <p:spPr bwMode="auto">
            <a:xfrm>
              <a:off x="1968" y="1920"/>
              <a:ext cx="1344" cy="0"/>
            </a:xfrm>
            <a:prstGeom prst="line">
              <a:avLst/>
            </a:prstGeom>
            <a:noFill/>
            <a:ln w="28575">
              <a:solidFill>
                <a:schemeClr val="tx1"/>
              </a:solidFill>
              <a:miter lim="800000"/>
              <a:tailEnd type="triangle" w="med" len="med"/>
            </a:ln>
          </p:spPr>
          <p:txBody>
            <a:bodyPr wrap="none"/>
            <a:lstStyle/>
            <a:p>
              <a:endParaRPr lang="zh-CN" altLang="en-US"/>
            </a:p>
          </p:txBody>
        </p:sp>
      </p:grpSp>
      <p:sp>
        <p:nvSpPr>
          <p:cNvPr id="4145211" name="Text Box 59"/>
          <p:cNvSpPr txBox="1">
            <a:spLocks noChangeArrowheads="1"/>
          </p:cNvSpPr>
          <p:nvPr/>
        </p:nvSpPr>
        <p:spPr bwMode="auto">
          <a:xfrm>
            <a:off x="381000" y="5562600"/>
            <a:ext cx="8305800" cy="1066800"/>
          </a:xfrm>
          <a:prstGeom prst="rect">
            <a:avLst/>
          </a:prstGeom>
          <a:noFill/>
          <a:ln w="9525">
            <a:noFill/>
            <a:miter lim="800000"/>
          </a:ln>
        </p:spPr>
        <p:txBody>
          <a:bodyPr>
            <a:spAutoFit/>
          </a:bodyPr>
          <a:lstStyle/>
          <a:p>
            <a:pPr algn="just">
              <a:spcBef>
                <a:spcPct val="20000"/>
              </a:spcBef>
              <a:buClr>
                <a:srgbClr val="A50021"/>
              </a:buClr>
              <a:buSzPct val="75000"/>
              <a:buFont typeface="Wingdings" panose="05000000000000000000" pitchFamily="2" charset="2"/>
              <a:buNone/>
            </a:pPr>
            <a:r>
              <a:rPr kumimoji="1" lang="en-US" altLang="zh-CN" sz="2000">
                <a:latin typeface="Times New Roman" panose="02020603050405020304" pitchFamily="18" charset="0"/>
              </a:rPr>
              <a:t>                                                       </a:t>
            </a:r>
            <a:r>
              <a:rPr kumimoji="1" lang="zh-CN" altLang="en-US" sz="2000">
                <a:latin typeface="Times New Roman" panose="02020603050405020304" pitchFamily="18" charset="0"/>
              </a:rPr>
              <a:t>图</a:t>
            </a:r>
            <a:r>
              <a:rPr kumimoji="1" lang="en-US" altLang="zh-CN" sz="2000">
                <a:latin typeface="Times New Roman" panose="02020603050405020304" pitchFamily="18" charset="0"/>
              </a:rPr>
              <a:t>6</a:t>
            </a:r>
            <a:endParaRPr kumimoji="1" lang="en-US" altLang="zh-CN" sz="2000">
              <a:latin typeface="Times New Roman" panose="02020603050405020304" pitchFamily="18" charset="0"/>
            </a:endParaRPr>
          </a:p>
          <a:p>
            <a:pPr>
              <a:spcBef>
                <a:spcPct val="20000"/>
              </a:spcBef>
              <a:buClr>
                <a:srgbClr val="A50021"/>
              </a:buClr>
              <a:buSzPct val="75000"/>
              <a:buFont typeface="Wingdings" panose="05000000000000000000" pitchFamily="2" charset="2"/>
              <a:buNone/>
            </a:pPr>
            <a:r>
              <a:rPr kumimoji="1" lang="en-US" altLang="zh-CN" sz="2000">
                <a:latin typeface="Times New Roman" panose="02020603050405020304" pitchFamily="18" charset="0"/>
              </a:rPr>
              <a:t>    </a:t>
            </a:r>
            <a:r>
              <a:rPr kumimoji="1" lang="zh-CN" altLang="en-US" sz="2000">
                <a:latin typeface="Times New Roman" panose="02020603050405020304" pitchFamily="18" charset="0"/>
              </a:rPr>
              <a:t>这样，查找一个电话就可以先查找索引表，再查找相应的数据文件，无疑加快了查询的速度。 </a:t>
            </a:r>
            <a:endParaRPr kumimoji="1" lang="zh-CN" altLang="en-US" sz="2000">
              <a:latin typeface="Times New Roman" panose="02020603050405020304" pitchFamily="18" charset="0"/>
            </a:endParaRPr>
          </a:p>
        </p:txBody>
      </p:sp>
      <p:sp>
        <p:nvSpPr>
          <p:cNvPr id="59444" name="Rectangle 60"/>
          <p:cNvSpPr>
            <a:spLocks noGrp="1"/>
          </p:cNvSpPr>
          <p:nvPr>
            <p:ph type="title"/>
          </p:nvPr>
        </p:nvSpPr>
        <p:spPr/>
        <p:txBody>
          <a:bodyPr/>
          <a:lstStyle/>
          <a:p>
            <a:pPr eaLnBrk="1" hangingPunct="1"/>
            <a:r>
              <a:rPr lang="zh-CN" altLang="en-US" smtClean="0"/>
              <a:t>基本概念</a:t>
            </a:r>
            <a:endParaRPr lang="zh-CN" altLang="en-US" smtClean="0"/>
          </a:p>
        </p:txBody>
      </p:sp>
      <p:sp>
        <p:nvSpPr>
          <p:cNvPr id="4" name="灯片编号占位符 3"/>
          <p:cNvSpPr>
            <a:spLocks noGrp="1"/>
          </p:cNvSpPr>
          <p:nvPr>
            <p:ph type="sldNum" sz="quarter" idx="12"/>
          </p:nvPr>
        </p:nvSpPr>
        <p:spPr/>
        <p:txBody>
          <a:bodyPr/>
          <a:lstStyle/>
          <a:p>
            <a:pPr>
              <a:defRPr/>
            </a:pPr>
            <a:fld id="{4785D12A-C2DE-4DEC-9494-1CAF9AF85EB0}"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145155"/>
                                        </p:tgtEl>
                                        <p:attrNameLst>
                                          <p:attrName>style.visibility</p:attrName>
                                        </p:attrNameLst>
                                      </p:cBhvr>
                                      <p:to>
                                        <p:strVal val="visible"/>
                                      </p:to>
                                    </p:set>
                                    <p:animEffect transition="in" filter="checkerboard(across)">
                                      <p:cBhvr>
                                        <p:cTn id="7" dur="500"/>
                                        <p:tgtEl>
                                          <p:spTgt spid="4145155"/>
                                        </p:tgtEl>
                                      </p:cBhvr>
                                    </p:animEffect>
                                  </p:childTnLst>
                                  <p:subTnLst>
                                    <p:audio>
                                      <p:cMediaNode>
                                        <p:cTn display="0" masterRel="sameClick">
                                          <p:stCondLst>
                                            <p:cond evt="begin" delay="0">
                                              <p:tn val="5"/>
                                            </p:cond>
                                          </p:stCondLst>
                                          <p:endCondLst>
                                            <p:cond evt="onStopAudio" delay="0">
                                              <p:tgtEl>
                                                <p:sldTgt/>
                                              </p:tgtEl>
                                            </p:cond>
                                          </p:endCondLst>
                                        </p:cTn>
                                        <p:tgtEl>
                                          <p:sndTgt r:embed="rId1" name="drumroll.wav"/>
                                        </p:tgtEl>
                                      </p:cMediaNode>
                                    </p:audio>
                                  </p:sub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145181"/>
                                        </p:tgtEl>
                                        <p:attrNameLst>
                                          <p:attrName>style.visibility</p:attrName>
                                        </p:attrNameLst>
                                      </p:cBhvr>
                                      <p:to>
                                        <p:strVal val="visible"/>
                                      </p:to>
                                    </p:set>
                                    <p:animEffect transition="in" filter="slide(fromBottom)">
                                      <p:cBhvr>
                                        <p:cTn id="12" dur="500"/>
                                        <p:tgtEl>
                                          <p:spTgt spid="4145181"/>
                                        </p:tgtEl>
                                      </p:cBhvr>
                                    </p:animEffect>
                                  </p:childTnLst>
                                  <p:subTnLst>
                                    <p:audio>
                                      <p:cMediaNode>
                                        <p:cTn display="0" masterRel="sameClick">
                                          <p:stCondLst>
                                            <p:cond evt="begin" delay="0">
                                              <p:tn val="10"/>
                                            </p:cond>
                                          </p:stCondLst>
                                          <p:endCondLst>
                                            <p:cond evt="onStopAudio" delay="0">
                                              <p:tgtEl>
                                                <p:sldTgt/>
                                              </p:tgtEl>
                                            </p:cond>
                                          </p:endCondLst>
                                        </p:cTn>
                                        <p:tgtEl>
                                          <p:sndTgt r:embed="rId1" name="drumroll.wav"/>
                                        </p:tgtEl>
                                      </p:cMediaNode>
                                    </p:audio>
                                  </p:sub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145182"/>
                                        </p:tgtEl>
                                        <p:attrNameLst>
                                          <p:attrName>style.visibility</p:attrName>
                                        </p:attrNameLst>
                                      </p:cBhvr>
                                      <p:to>
                                        <p:strVal val="visible"/>
                                      </p:to>
                                    </p:set>
                                    <p:animEffect transition="in" filter="checkerboard(across)">
                                      <p:cBhvr>
                                        <p:cTn id="17" dur="500"/>
                                        <p:tgtEl>
                                          <p:spTgt spid="4145182"/>
                                        </p:tgtEl>
                                      </p:cBhvr>
                                    </p:animEffect>
                                  </p:childTnLst>
                                  <p:subTnLst>
                                    <p:audio>
                                      <p:cMediaNode>
                                        <p:cTn display="0" masterRel="sameClick">
                                          <p:stCondLst>
                                            <p:cond evt="begin" delay="0">
                                              <p:tn val="15"/>
                                            </p:cond>
                                          </p:stCondLst>
                                          <p:endCondLst>
                                            <p:cond evt="onStopAudio" delay="0">
                                              <p:tgtEl>
                                                <p:sldTgt/>
                                              </p:tgtEl>
                                            </p:cond>
                                          </p:endCondLst>
                                        </p:cTn>
                                        <p:tgtEl>
                                          <p:sndTgt r:embed="rId1" name="drumroll.wav"/>
                                        </p:tgtEl>
                                      </p:cMediaNode>
                                    </p:audio>
                                  </p:sub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145202"/>
                                        </p:tgtEl>
                                        <p:attrNameLst>
                                          <p:attrName>style.visibility</p:attrName>
                                        </p:attrNameLst>
                                      </p:cBhvr>
                                      <p:to>
                                        <p:strVal val="visible"/>
                                      </p:to>
                                    </p:set>
                                    <p:animEffect transition="in" filter="slide(fromBottom)">
                                      <p:cBhvr>
                                        <p:cTn id="22" dur="500"/>
                                        <p:tgtEl>
                                          <p:spTgt spid="4145202"/>
                                        </p:tgtEl>
                                      </p:cBhvr>
                                    </p:animEffect>
                                  </p:childTnLst>
                                  <p:subTnLst>
                                    <p:audio>
                                      <p:cMediaNode>
                                        <p:cTn display="0" masterRel="sameClick">
                                          <p:stCondLst>
                                            <p:cond evt="begin" delay="0">
                                              <p:tn val="20"/>
                                            </p:cond>
                                          </p:stCondLst>
                                          <p:endCondLst>
                                            <p:cond evt="onStopAudio" delay="0">
                                              <p:tgtEl>
                                                <p:sldTgt/>
                                              </p:tgtEl>
                                            </p:cond>
                                          </p:endCondLst>
                                        </p:cTn>
                                        <p:tgtEl>
                                          <p:sndTgt r:embed="rId1" name="drumroll.wav"/>
                                        </p:tgtEl>
                                      </p:cMediaNode>
                                    </p:audio>
                                  </p:subTnLst>
                                </p:cTn>
                              </p:par>
                            </p:childTnLst>
                          </p:cTn>
                        </p:par>
                      </p:childTnLst>
                    </p:cTn>
                  </p:par>
                  <p:par>
                    <p:cTn id="23" fill="hold">
                      <p:stCondLst>
                        <p:cond delay="indefinite"/>
                      </p:stCondLst>
                      <p:childTnLst>
                        <p:par>
                          <p:cTn id="24" fill="hold">
                            <p:stCondLst>
                              <p:cond delay="0"/>
                            </p:stCondLst>
                            <p:childTnLst>
                              <p:par>
                                <p:cTn id="25" presetID="15"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1000" fill="hold"/>
                                        <p:tgtEl>
                                          <p:spTgt spid="2"/>
                                        </p:tgtEl>
                                        <p:attrNameLst>
                                          <p:attrName>ppt_w</p:attrName>
                                        </p:attrNameLst>
                                      </p:cBhvr>
                                      <p:tavLst>
                                        <p:tav tm="0">
                                          <p:val>
                                            <p:fltVal val="0"/>
                                          </p:val>
                                        </p:tav>
                                        <p:tav tm="100000">
                                          <p:val>
                                            <p:strVal val="#ppt_w"/>
                                          </p:val>
                                        </p:tav>
                                      </p:tavLst>
                                    </p:anim>
                                    <p:anim calcmode="lin" valueType="num">
                                      <p:cBhvr>
                                        <p:cTn id="28" dur="1000" fill="hold"/>
                                        <p:tgtEl>
                                          <p:spTgt spid="2"/>
                                        </p:tgtEl>
                                        <p:attrNameLst>
                                          <p:attrName>ppt_h</p:attrName>
                                        </p:attrNameLst>
                                      </p:cBhvr>
                                      <p:tavLst>
                                        <p:tav tm="0">
                                          <p:val>
                                            <p:fltVal val="0"/>
                                          </p:val>
                                        </p:tav>
                                        <p:tav tm="100000">
                                          <p:val>
                                            <p:strVal val="#ppt_h"/>
                                          </p:val>
                                        </p:tav>
                                      </p:tavLst>
                                    </p:anim>
                                    <p:anim calcmode="lin" valueType="num">
                                      <p:cBhvr>
                                        <p:cTn id="2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2"/>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25"/>
                                            </p:cond>
                                          </p:stCondLst>
                                          <p:endCondLst>
                                            <p:cond evt="onStopAudio" delay="0">
                                              <p:tgtEl>
                                                <p:sldTgt/>
                                              </p:tgtEl>
                                            </p:cond>
                                          </p:endCondLst>
                                        </p:cTn>
                                        <p:tgtEl>
                                          <p:sndTgt r:embed="rId2" name="laser.wav"/>
                                        </p:tgtEl>
                                      </p:cMediaNode>
                                    </p:audio>
                                  </p:subTnLst>
                                </p:cTn>
                              </p:par>
                            </p:childTnLst>
                          </p:cTn>
                        </p:par>
                      </p:childTnLst>
                    </p:cTn>
                  </p:par>
                  <p:par>
                    <p:cTn id="31" fill="hold">
                      <p:stCondLst>
                        <p:cond delay="indefinite"/>
                      </p:stCondLst>
                      <p:childTnLst>
                        <p:par>
                          <p:cTn id="32" fill="hold">
                            <p:stCondLst>
                              <p:cond delay="0"/>
                            </p:stCondLst>
                            <p:childTnLst>
                              <p:par>
                                <p:cTn id="33" presetID="16" presetClass="entr" presetSubtype="37" fill="hold" grpId="0" nodeType="clickEffect">
                                  <p:stCondLst>
                                    <p:cond delay="0"/>
                                  </p:stCondLst>
                                  <p:childTnLst>
                                    <p:set>
                                      <p:cBhvr>
                                        <p:cTn id="34" dur="1" fill="hold">
                                          <p:stCondLst>
                                            <p:cond delay="0"/>
                                          </p:stCondLst>
                                        </p:cTn>
                                        <p:tgtEl>
                                          <p:spTgt spid="4145211"/>
                                        </p:tgtEl>
                                        <p:attrNameLst>
                                          <p:attrName>style.visibility</p:attrName>
                                        </p:attrNameLst>
                                      </p:cBhvr>
                                      <p:to>
                                        <p:strVal val="visible"/>
                                      </p:to>
                                    </p:set>
                                    <p:animEffect transition="in" filter="barn(outVertical)">
                                      <p:cBhvr>
                                        <p:cTn id="35" dur="500"/>
                                        <p:tgtEl>
                                          <p:spTgt spid="4145211"/>
                                        </p:tgtEl>
                                      </p:cBhvr>
                                    </p:animEffect>
                                  </p:childTnLst>
                                  <p:subTnLst>
                                    <p:audio>
                                      <p:cMediaNode>
                                        <p:cTn display="0" masterRel="sameClick">
                                          <p:stCondLst>
                                            <p:cond evt="begin" delay="0">
                                              <p:tn val="33"/>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5181" grpId="0" animBg="1" autoUpdateAnimBg="0"/>
      <p:bldP spid="4145202" grpId="0" animBg="1" autoUpdateAnimBg="0"/>
      <p:bldP spid="4145211" grpId="0" autoUpdateAnimBg="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7" name="Rectangle 2"/>
          <p:cNvSpPr>
            <a:spLocks noGrp="1"/>
          </p:cNvSpPr>
          <p:nvPr>
            <p:ph type="title"/>
          </p:nvPr>
        </p:nvSpPr>
        <p:spPr/>
        <p:txBody>
          <a:bodyPr/>
          <a:lstStyle/>
          <a:p>
            <a:pPr eaLnBrk="1" hangingPunct="1"/>
            <a:r>
              <a:rPr lang="zh-CN" altLang="en-US" smtClean="0"/>
              <a:t>直接插入排序</a:t>
            </a:r>
            <a:endParaRPr lang="zh-CN" altLang="en-US" smtClean="0"/>
          </a:p>
        </p:txBody>
      </p:sp>
      <p:sp>
        <p:nvSpPr>
          <p:cNvPr id="357378" name="Rectangle 3"/>
          <p:cNvSpPr>
            <a:spLocks noGrp="1"/>
          </p:cNvSpPr>
          <p:nvPr>
            <p:ph type="body" idx="1"/>
          </p:nvPr>
        </p:nvSpPr>
        <p:spPr>
          <a:xfrm>
            <a:off x="457200" y="1219200"/>
            <a:ext cx="8229600" cy="5638800"/>
          </a:xfrm>
        </p:spPr>
        <p:txBody>
          <a:bodyPr/>
          <a:lstStyle/>
          <a:p>
            <a:pPr eaLnBrk="1" hangingPunct="1">
              <a:lnSpc>
                <a:spcPct val="90000"/>
              </a:lnSpc>
              <a:spcBef>
                <a:spcPct val="50000"/>
              </a:spcBef>
              <a:buClrTx/>
              <a:buSzTx/>
              <a:buFontTx/>
              <a:buNone/>
            </a:pPr>
            <a:r>
              <a:rPr kumimoji="1" lang="zh-CN" altLang="en-US" sz="1600" smtClean="0"/>
              <a:t>一般</a:t>
            </a:r>
            <a:r>
              <a:rPr kumimoji="1" lang="en-US" altLang="zh-CN" sz="1600" smtClean="0"/>
              <a:t>, </a:t>
            </a:r>
            <a:r>
              <a:rPr kumimoji="1" lang="zh-CN" altLang="en-US" sz="1600" smtClean="0"/>
              <a:t>插入</a:t>
            </a:r>
            <a:r>
              <a:rPr kumimoji="1" lang="en-US" altLang="zh-CN" sz="1600" smtClean="0"/>
              <a:t>k</a:t>
            </a:r>
            <a:r>
              <a:rPr kumimoji="1" lang="en-US" altLang="zh-CN" sz="1600" baseline="-30000" smtClean="0"/>
              <a:t>i</a:t>
            </a:r>
            <a:r>
              <a:rPr kumimoji="1" lang="zh-CN" altLang="en-US" sz="1600" smtClean="0"/>
              <a:t>（</a:t>
            </a:r>
            <a:r>
              <a:rPr kumimoji="1" lang="en-US" altLang="zh-CN" sz="1600" smtClean="0"/>
              <a:t>2≤i≤n</a:t>
            </a:r>
            <a:r>
              <a:rPr kumimoji="1" lang="zh-CN" altLang="en-US" sz="1600" smtClean="0"/>
              <a:t>），当</a:t>
            </a:r>
            <a:r>
              <a:rPr kumimoji="1" lang="en-US" altLang="zh-CN" sz="1600" smtClean="0"/>
              <a:t>k</a:t>
            </a:r>
            <a:r>
              <a:rPr kumimoji="1" lang="en-US" altLang="zh-CN" sz="1600" baseline="-30000" smtClean="0"/>
              <a:t>j</a:t>
            </a:r>
            <a:r>
              <a:rPr kumimoji="1" lang="en-US" altLang="zh-CN" sz="1600" smtClean="0"/>
              <a:t>≤k</a:t>
            </a:r>
            <a:r>
              <a:rPr kumimoji="1" lang="en-US" altLang="zh-CN" sz="1600" baseline="-30000" smtClean="0"/>
              <a:t>i</a:t>
            </a:r>
            <a:r>
              <a:rPr kumimoji="1" lang="en-US" altLang="zh-CN" sz="1600" smtClean="0"/>
              <a:t>&lt;k</a:t>
            </a:r>
            <a:r>
              <a:rPr kumimoji="1" lang="en-US" altLang="zh-CN" sz="1600" baseline="-30000" smtClean="0"/>
              <a:t>j+1</a:t>
            </a:r>
            <a:r>
              <a:rPr kumimoji="1" lang="en-US" altLang="zh-CN" sz="1600" smtClean="0"/>
              <a:t>……k</a:t>
            </a:r>
            <a:r>
              <a:rPr kumimoji="1" lang="en-US" altLang="zh-CN" sz="1600" baseline="-30000" smtClean="0"/>
              <a:t>i-1</a:t>
            </a:r>
            <a:r>
              <a:rPr kumimoji="1" lang="zh-CN" altLang="en-US" sz="1600" smtClean="0"/>
              <a:t>时，先将子表</a:t>
            </a:r>
            <a:r>
              <a:rPr kumimoji="1" lang="en-US" altLang="zh-CN" sz="1600" smtClean="0"/>
              <a:t>[k</a:t>
            </a:r>
            <a:r>
              <a:rPr kumimoji="1" lang="en-US" altLang="zh-CN" sz="1600" baseline="-30000" smtClean="0"/>
              <a:t>j+1</a:t>
            </a:r>
            <a:r>
              <a:rPr kumimoji="1" lang="en-US" altLang="zh-CN" sz="1600" smtClean="0"/>
              <a:t>……k</a:t>
            </a:r>
            <a:r>
              <a:rPr kumimoji="1" lang="en-US" altLang="zh-CN" sz="1600" baseline="-30000" smtClean="0"/>
              <a:t>i-1</a:t>
            </a:r>
            <a:r>
              <a:rPr kumimoji="1" lang="en-US" altLang="zh-CN" sz="1600" smtClean="0"/>
              <a:t>]</a:t>
            </a:r>
            <a:r>
              <a:rPr kumimoji="1" lang="zh-CN" altLang="en-US" sz="1600" smtClean="0"/>
              <a:t>从</a:t>
            </a:r>
            <a:r>
              <a:rPr kumimoji="1" lang="en-US" altLang="zh-CN" sz="1600" smtClean="0"/>
              <a:t>k</a:t>
            </a:r>
            <a:r>
              <a:rPr kumimoji="1" lang="en-US" altLang="zh-CN" sz="1600" baseline="-30000" smtClean="0"/>
              <a:t>i-1</a:t>
            </a:r>
            <a:r>
              <a:rPr kumimoji="1" lang="zh-CN" altLang="en-US" sz="1600" smtClean="0"/>
              <a:t>起顺序向后移动一个记录位置，然后</a:t>
            </a:r>
            <a:r>
              <a:rPr kumimoji="1" lang="en-US" altLang="zh-CN" sz="1600" smtClean="0"/>
              <a:t>k</a:t>
            </a:r>
            <a:r>
              <a:rPr kumimoji="1" lang="en-US" altLang="zh-CN" sz="1600" baseline="-30000" smtClean="0"/>
              <a:t>i</a:t>
            </a:r>
            <a:r>
              <a:rPr kumimoji="1" lang="zh-CN" altLang="en-US" sz="1600" smtClean="0"/>
              <a:t>插入到第</a:t>
            </a:r>
            <a:r>
              <a:rPr kumimoji="1" lang="en-US" altLang="zh-CN" sz="1600" smtClean="0"/>
              <a:t>j+1</a:t>
            </a:r>
            <a:r>
              <a:rPr kumimoji="1" lang="zh-CN" altLang="en-US" sz="1600" smtClean="0"/>
              <a:t>位置，即：</a:t>
            </a:r>
            <a:r>
              <a:rPr kumimoji="1" lang="zh-CN" altLang="en-US" sz="1800" smtClean="0"/>
              <a:t> </a:t>
            </a:r>
            <a:endParaRPr kumimoji="1" lang="zh-CN" altLang="en-US" sz="1800" smtClean="0"/>
          </a:p>
          <a:p>
            <a:pPr eaLnBrk="1" hangingPunct="1">
              <a:lnSpc>
                <a:spcPct val="90000"/>
              </a:lnSpc>
              <a:spcBef>
                <a:spcPct val="50000"/>
              </a:spcBef>
              <a:buClrTx/>
              <a:buSzTx/>
              <a:buFontTx/>
              <a:buNone/>
            </a:pPr>
            <a:endParaRPr kumimoji="1" lang="zh-CN" altLang="en-US" sz="1800" smtClean="0"/>
          </a:p>
          <a:p>
            <a:pPr eaLnBrk="1" hangingPunct="1">
              <a:lnSpc>
                <a:spcPct val="90000"/>
              </a:lnSpc>
              <a:spcBef>
                <a:spcPct val="50000"/>
              </a:spcBef>
              <a:buClrTx/>
              <a:buSzTx/>
              <a:buFontTx/>
              <a:buNone/>
            </a:pPr>
            <a:endParaRPr kumimoji="1" lang="zh-CN" altLang="en-US" sz="1800" smtClean="0"/>
          </a:p>
          <a:p>
            <a:pPr eaLnBrk="1" hangingPunct="1">
              <a:lnSpc>
                <a:spcPct val="90000"/>
              </a:lnSpc>
              <a:spcBef>
                <a:spcPct val="50000"/>
              </a:spcBef>
              <a:buClrTx/>
              <a:buSzTx/>
              <a:buFontTx/>
              <a:buNone/>
            </a:pPr>
            <a:r>
              <a:rPr kumimoji="1" lang="zh-CN" altLang="en-US" sz="1800" smtClean="0"/>
              <a:t>文件结构说明：</a:t>
            </a:r>
            <a:endParaRPr kumimoji="1" lang="zh-CN" altLang="en-US" sz="1800" smtClean="0"/>
          </a:p>
          <a:p>
            <a:pPr algn="just" eaLnBrk="1" hangingPunct="1">
              <a:lnSpc>
                <a:spcPct val="90000"/>
              </a:lnSpc>
            </a:pPr>
            <a:r>
              <a:rPr lang="en-US" altLang="zh-CN" sz="2000" smtClean="0"/>
              <a:t>#define maxsize 1024  ∥</a:t>
            </a:r>
            <a:r>
              <a:rPr lang="zh-CN" altLang="en-US" sz="2000" smtClean="0"/>
              <a:t>文件最大长度∥</a:t>
            </a:r>
            <a:endParaRPr lang="zh-CN" altLang="en-US" sz="2000" smtClean="0"/>
          </a:p>
          <a:p>
            <a:pPr algn="just" eaLnBrk="1" hangingPunct="1">
              <a:lnSpc>
                <a:spcPct val="90000"/>
              </a:lnSpc>
            </a:pPr>
            <a:r>
              <a:rPr lang="en-US" altLang="zh-CN" sz="2000" smtClean="0"/>
              <a:t>typedef int keytype;   ∥</a:t>
            </a:r>
            <a:r>
              <a:rPr lang="zh-CN" altLang="en-US" sz="2000" smtClean="0"/>
              <a:t>设</a:t>
            </a:r>
            <a:r>
              <a:rPr lang="en-US" altLang="zh-CN" sz="2000" smtClean="0"/>
              <a:t>key</a:t>
            </a:r>
            <a:r>
              <a:rPr lang="zh-CN" altLang="en-US" sz="2000" smtClean="0"/>
              <a:t>为整型∥</a:t>
            </a:r>
            <a:endParaRPr lang="zh-CN" altLang="en-US" sz="2000" smtClean="0"/>
          </a:p>
          <a:p>
            <a:pPr algn="just" eaLnBrk="1" hangingPunct="1">
              <a:lnSpc>
                <a:spcPct val="90000"/>
              </a:lnSpc>
            </a:pPr>
            <a:r>
              <a:rPr lang="en-US" altLang="zh-CN" sz="2000" smtClean="0"/>
              <a:t>typedef struct   ∥</a:t>
            </a:r>
            <a:r>
              <a:rPr lang="zh-CN" altLang="en-US" sz="2000" smtClean="0"/>
              <a:t>记录类型∥</a:t>
            </a:r>
            <a:endParaRPr lang="zh-CN" altLang="en-US" sz="2000" smtClean="0"/>
          </a:p>
          <a:p>
            <a:pPr algn="just" eaLnBrk="1" hangingPunct="1">
              <a:lnSpc>
                <a:spcPct val="90000"/>
              </a:lnSpc>
            </a:pPr>
            <a:r>
              <a:rPr lang="en-US" altLang="zh-CN" sz="2000" smtClean="0"/>
              <a:t>{ keytype key;  ∥</a:t>
            </a:r>
            <a:r>
              <a:rPr lang="zh-CN" altLang="en-US" sz="2000" smtClean="0"/>
              <a:t>记录关键字∥</a:t>
            </a:r>
            <a:endParaRPr lang="zh-CN" altLang="en-US" sz="2000" smtClean="0"/>
          </a:p>
          <a:p>
            <a:pPr algn="just" eaLnBrk="1" hangingPunct="1">
              <a:lnSpc>
                <a:spcPct val="90000"/>
              </a:lnSpc>
            </a:pPr>
            <a:r>
              <a:rPr lang="zh-CN" altLang="en-US" sz="2000" smtClean="0"/>
              <a:t>    </a:t>
            </a:r>
            <a:r>
              <a:rPr lang="en-US" altLang="zh-CN" sz="2000" b="1" smtClean="0">
                <a:latin typeface="Arial" panose="020B0604020202020204" pitchFamily="34" charset="0"/>
              </a:rPr>
              <a:t>……</a:t>
            </a:r>
            <a:endParaRPr lang="en-US" altLang="zh-CN" sz="2000" b="1" smtClean="0"/>
          </a:p>
          <a:p>
            <a:pPr algn="just" eaLnBrk="1" hangingPunct="1">
              <a:lnSpc>
                <a:spcPct val="90000"/>
              </a:lnSpc>
            </a:pPr>
            <a:r>
              <a:rPr lang="en-US" altLang="zh-CN" sz="2000" b="1" smtClean="0"/>
              <a:t>    </a:t>
            </a:r>
            <a:r>
              <a:rPr lang="en-US" altLang="zh-CN" sz="2000" b="1" smtClean="0">
                <a:latin typeface="Arial" panose="020B0604020202020204" pitchFamily="34" charset="0"/>
              </a:rPr>
              <a:t>……</a:t>
            </a:r>
            <a:r>
              <a:rPr lang="en-US" altLang="zh-CN" sz="2000" smtClean="0"/>
              <a:t>    ∥</a:t>
            </a:r>
            <a:r>
              <a:rPr lang="zh-CN" altLang="en-US" sz="2000" smtClean="0"/>
              <a:t>记录其它域∥</a:t>
            </a:r>
            <a:endParaRPr lang="zh-CN" altLang="en-US" sz="2000" smtClean="0"/>
          </a:p>
          <a:p>
            <a:pPr algn="just" eaLnBrk="1" hangingPunct="1">
              <a:lnSpc>
                <a:spcPct val="90000"/>
              </a:lnSpc>
            </a:pPr>
            <a:r>
              <a:rPr lang="en-US" altLang="zh-CN" sz="2000" smtClean="0"/>
              <a:t>}Retype;</a:t>
            </a:r>
            <a:endParaRPr lang="en-US" altLang="zh-CN" sz="2000" smtClean="0"/>
          </a:p>
          <a:p>
            <a:pPr algn="just" eaLnBrk="1" hangingPunct="1">
              <a:lnSpc>
                <a:spcPct val="90000"/>
              </a:lnSpc>
            </a:pPr>
            <a:r>
              <a:rPr lang="en-US" altLang="zh-CN" sz="2000" smtClean="0"/>
              <a:t>typedef struct  ∥</a:t>
            </a:r>
            <a:r>
              <a:rPr lang="zh-CN" altLang="en-US" sz="2000" smtClean="0"/>
              <a:t>文件或表的类型∥</a:t>
            </a:r>
            <a:endParaRPr lang="zh-CN" altLang="en-US" sz="2000" smtClean="0"/>
          </a:p>
          <a:p>
            <a:pPr algn="just" eaLnBrk="1" hangingPunct="1">
              <a:lnSpc>
                <a:spcPct val="90000"/>
              </a:lnSpc>
            </a:pPr>
            <a:r>
              <a:rPr lang="en-US" altLang="zh-CN" sz="2000" smtClean="0"/>
              <a:t>{ Retype R[maxsize+1];   ∥</a:t>
            </a:r>
            <a:r>
              <a:rPr lang="zh-CN" altLang="en-US" sz="2000" smtClean="0"/>
              <a:t>文件存储空间∥</a:t>
            </a:r>
            <a:endParaRPr lang="zh-CN" altLang="en-US" sz="2000" smtClean="0"/>
          </a:p>
          <a:p>
            <a:pPr algn="just" eaLnBrk="1" hangingPunct="1">
              <a:lnSpc>
                <a:spcPct val="90000"/>
              </a:lnSpc>
            </a:pPr>
            <a:r>
              <a:rPr lang="zh-CN" altLang="en-US" sz="2000" smtClean="0"/>
              <a:t>  </a:t>
            </a:r>
            <a:r>
              <a:rPr lang="en-US" altLang="zh-CN" sz="2000" smtClean="0"/>
              <a:t>int len;   ∥</a:t>
            </a:r>
            <a:r>
              <a:rPr lang="zh-CN" altLang="en-US" sz="2000" smtClean="0"/>
              <a:t>当前记录数∥</a:t>
            </a:r>
            <a:endParaRPr lang="zh-CN" altLang="en-US" sz="2000" smtClean="0"/>
          </a:p>
          <a:p>
            <a:pPr algn="just" eaLnBrk="1" hangingPunct="1">
              <a:lnSpc>
                <a:spcPct val="90000"/>
              </a:lnSpc>
            </a:pPr>
            <a:r>
              <a:rPr lang="en-US" altLang="zh-CN" sz="2000" smtClean="0"/>
              <a:t>}sqfile;</a:t>
            </a:r>
            <a:endParaRPr lang="en-US" altLang="zh-CN" sz="2000" smtClean="0"/>
          </a:p>
        </p:txBody>
      </p:sp>
      <p:grpSp>
        <p:nvGrpSpPr>
          <p:cNvPr id="2" name="Group 4"/>
          <p:cNvGrpSpPr/>
          <p:nvPr/>
        </p:nvGrpSpPr>
        <p:grpSpPr bwMode="auto">
          <a:xfrm>
            <a:off x="2362200" y="1676400"/>
            <a:ext cx="3886200" cy="1004888"/>
            <a:chOff x="1632" y="3600"/>
            <a:chExt cx="2448" cy="633"/>
          </a:xfrm>
        </p:grpSpPr>
        <p:sp>
          <p:nvSpPr>
            <p:cNvPr id="357382" name="Text Box 5"/>
            <p:cNvSpPr txBox="1">
              <a:spLocks noChangeArrowheads="1"/>
            </p:cNvSpPr>
            <p:nvPr/>
          </p:nvSpPr>
          <p:spPr bwMode="auto">
            <a:xfrm>
              <a:off x="1632" y="3600"/>
              <a:ext cx="2448" cy="633"/>
            </a:xfrm>
            <a:prstGeom prst="rect">
              <a:avLst/>
            </a:prstGeom>
            <a:noFill/>
            <a:ln w="9525">
              <a:noFill/>
              <a:miter lim="800000"/>
            </a:ln>
          </p:spPr>
          <p:txBody>
            <a:bodyPr>
              <a:spAutoFit/>
            </a:bodyPr>
            <a:lstStyle/>
            <a:p>
              <a:pPr>
                <a:spcBef>
                  <a:spcPct val="50000"/>
                </a:spcBef>
              </a:pPr>
              <a:r>
                <a:rPr kumimoji="1" lang="en-US" altLang="zh-CN" sz="2400">
                  <a:latin typeface="Times New Roman" panose="02020603050405020304" pitchFamily="18" charset="0"/>
                </a:rPr>
                <a:t>[k</a:t>
              </a:r>
              <a:r>
                <a:rPr kumimoji="1" lang="en-US" altLang="zh-CN" sz="2400" baseline="-30000">
                  <a:latin typeface="Times New Roman" panose="02020603050405020304" pitchFamily="18" charset="0"/>
                  <a:ea typeface="楷体_GB2312" pitchFamily="49" charset="-122"/>
                </a:rPr>
                <a:t>1  </a:t>
              </a:r>
              <a:r>
                <a:rPr kumimoji="1" lang="en-US" altLang="zh-CN" sz="2400">
                  <a:latin typeface="Times New Roman" panose="02020603050405020304" pitchFamily="18" charset="0"/>
                </a:rPr>
                <a:t>…  k</a:t>
              </a:r>
              <a:r>
                <a:rPr kumimoji="1" lang="en-US" altLang="zh-CN" sz="2400" baseline="-30000">
                  <a:latin typeface="Times New Roman" panose="02020603050405020304" pitchFamily="18" charset="0"/>
                  <a:ea typeface="楷体_GB2312" pitchFamily="49" charset="-122"/>
                </a:rPr>
                <a:t>j</a:t>
              </a:r>
              <a:r>
                <a:rPr kumimoji="1" lang="en-US" altLang="zh-CN" sz="2400">
                  <a:latin typeface="Times New Roman" panose="02020603050405020304" pitchFamily="18" charset="0"/>
                </a:rPr>
                <a:t>   k</a:t>
              </a:r>
              <a:r>
                <a:rPr kumimoji="1" lang="en-US" altLang="zh-CN" sz="2400" baseline="-30000">
                  <a:latin typeface="Times New Roman" panose="02020603050405020304" pitchFamily="18" charset="0"/>
                  <a:ea typeface="楷体_GB2312" pitchFamily="49" charset="-122"/>
                </a:rPr>
                <a:t>j+1  </a:t>
              </a:r>
              <a:r>
                <a:rPr kumimoji="1" lang="en-US" altLang="zh-CN" sz="2400">
                  <a:latin typeface="Times New Roman" panose="02020603050405020304" pitchFamily="18" charset="0"/>
                </a:rPr>
                <a:t>…  k</a:t>
              </a:r>
              <a:r>
                <a:rPr kumimoji="1" lang="en-US" altLang="zh-CN" sz="2400" baseline="-30000">
                  <a:latin typeface="Times New Roman" panose="02020603050405020304" pitchFamily="18" charset="0"/>
                  <a:ea typeface="楷体_GB2312" pitchFamily="49" charset="-122"/>
                </a:rPr>
                <a:t>i-1 </a:t>
              </a:r>
              <a:r>
                <a:rPr kumimoji="1" lang="en-US" altLang="zh-CN" sz="2400">
                  <a:latin typeface="Times New Roman" panose="02020603050405020304" pitchFamily="18" charset="0"/>
                </a:rPr>
                <a:t>]   </a:t>
              </a:r>
              <a:r>
                <a:rPr kumimoji="1" lang="en-US" altLang="zh-CN" sz="2400">
                  <a:solidFill>
                    <a:srgbClr val="FF3300"/>
                  </a:solidFill>
                  <a:latin typeface="Times New Roman" panose="02020603050405020304" pitchFamily="18" charset="0"/>
                </a:rPr>
                <a:t>k</a:t>
              </a:r>
              <a:r>
                <a:rPr kumimoji="1" lang="en-US" altLang="zh-CN" sz="2400" baseline="-30000">
                  <a:solidFill>
                    <a:srgbClr val="FF3300"/>
                  </a:solidFill>
                  <a:latin typeface="Times New Roman" panose="02020603050405020304" pitchFamily="18" charset="0"/>
                  <a:ea typeface="楷体_GB2312" pitchFamily="49" charset="-122"/>
                </a:rPr>
                <a:t>i</a:t>
              </a:r>
              <a:r>
                <a:rPr kumimoji="1" lang="en-US" altLang="zh-CN" sz="2400">
                  <a:latin typeface="Times New Roman" panose="02020603050405020304" pitchFamily="18" charset="0"/>
                </a:rPr>
                <a:t> </a:t>
              </a:r>
              <a:endParaRPr kumimoji="1" lang="en-US" altLang="zh-CN" sz="2400">
                <a:latin typeface="Times New Roman" panose="02020603050405020304" pitchFamily="18" charset="0"/>
              </a:endParaRPr>
            </a:p>
            <a:p>
              <a:pPr>
                <a:spcBef>
                  <a:spcPct val="50000"/>
                </a:spcBef>
              </a:pPr>
              <a:r>
                <a:rPr kumimoji="1" lang="en-US" altLang="zh-CN" sz="2400">
                  <a:latin typeface="Times New Roman" panose="02020603050405020304" pitchFamily="18" charset="0"/>
                </a:rPr>
                <a:t>[k</a:t>
              </a:r>
              <a:r>
                <a:rPr kumimoji="1" lang="en-US" altLang="zh-CN" sz="2400" baseline="-30000">
                  <a:latin typeface="Times New Roman" panose="02020603050405020304" pitchFamily="18" charset="0"/>
                  <a:ea typeface="楷体_GB2312" pitchFamily="49" charset="-122"/>
                </a:rPr>
                <a:t>1 </a:t>
              </a:r>
              <a:r>
                <a:rPr kumimoji="1" lang="en-US" altLang="zh-CN" sz="2400">
                  <a:latin typeface="Times New Roman" panose="02020603050405020304" pitchFamily="18" charset="0"/>
                </a:rPr>
                <a:t>… k</a:t>
              </a:r>
              <a:r>
                <a:rPr kumimoji="1" lang="en-US" altLang="zh-CN" sz="2400" baseline="-30000">
                  <a:latin typeface="Times New Roman" panose="02020603050405020304" pitchFamily="18" charset="0"/>
                  <a:ea typeface="楷体_GB2312" pitchFamily="49" charset="-122"/>
                </a:rPr>
                <a:t>j</a:t>
              </a:r>
              <a:r>
                <a:rPr kumimoji="1" lang="en-US" altLang="zh-CN" sz="2400">
                  <a:latin typeface="Times New Roman" panose="02020603050405020304" pitchFamily="18" charset="0"/>
                </a:rPr>
                <a:t>  k</a:t>
              </a:r>
              <a:r>
                <a:rPr kumimoji="1" lang="en-US" altLang="zh-CN" sz="2400" baseline="-30000">
                  <a:latin typeface="Times New Roman" panose="02020603050405020304" pitchFamily="18" charset="0"/>
                  <a:ea typeface="楷体_GB2312" pitchFamily="49" charset="-122"/>
                </a:rPr>
                <a:t>i</a:t>
              </a:r>
              <a:r>
                <a:rPr kumimoji="1" lang="en-US" altLang="zh-CN" sz="2400">
                  <a:latin typeface="Times New Roman" panose="02020603050405020304" pitchFamily="18" charset="0"/>
                </a:rPr>
                <a:t>    k</a:t>
              </a:r>
              <a:r>
                <a:rPr kumimoji="1" lang="en-US" altLang="zh-CN" sz="2400" baseline="-30000">
                  <a:latin typeface="Times New Roman" panose="02020603050405020304" pitchFamily="18" charset="0"/>
                  <a:ea typeface="楷体_GB2312" pitchFamily="49" charset="-122"/>
                </a:rPr>
                <a:t>j+1  </a:t>
              </a:r>
              <a:r>
                <a:rPr kumimoji="1" lang="en-US" altLang="zh-CN" sz="2400">
                  <a:latin typeface="Times New Roman" panose="02020603050405020304" pitchFamily="18" charset="0"/>
                </a:rPr>
                <a:t>…   k</a:t>
              </a:r>
              <a:r>
                <a:rPr kumimoji="1" lang="en-US" altLang="zh-CN" sz="2400" baseline="-30000">
                  <a:latin typeface="Times New Roman" panose="02020603050405020304" pitchFamily="18" charset="0"/>
                  <a:ea typeface="楷体_GB2312" pitchFamily="49" charset="-122"/>
                </a:rPr>
                <a:t>i-1</a:t>
              </a:r>
              <a:r>
                <a:rPr kumimoji="1" lang="en-US" altLang="zh-CN" sz="2400">
                  <a:latin typeface="Times New Roman" panose="02020603050405020304" pitchFamily="18" charset="0"/>
                </a:rPr>
                <a:t>]   </a:t>
              </a:r>
              <a:endParaRPr kumimoji="1" lang="en-US" altLang="zh-CN" sz="2400">
                <a:latin typeface="Times New Roman" panose="02020603050405020304" pitchFamily="18" charset="0"/>
              </a:endParaRPr>
            </a:p>
          </p:txBody>
        </p:sp>
        <p:sp>
          <p:nvSpPr>
            <p:cNvPr id="357383" name="Line 6"/>
            <p:cNvSpPr>
              <a:spLocks noChangeShapeType="1"/>
            </p:cNvSpPr>
            <p:nvPr/>
          </p:nvSpPr>
          <p:spPr bwMode="auto">
            <a:xfrm flipH="1">
              <a:off x="2544" y="3840"/>
              <a:ext cx="1200" cy="192"/>
            </a:xfrm>
            <a:prstGeom prst="line">
              <a:avLst/>
            </a:prstGeom>
            <a:noFill/>
            <a:ln w="9525">
              <a:solidFill>
                <a:srgbClr val="FF3300"/>
              </a:solidFill>
              <a:miter lim="800000"/>
              <a:tailEnd type="triangle" w="med" len="med"/>
            </a:ln>
          </p:spPr>
          <p:txBody>
            <a:bodyPr wrap="none"/>
            <a:lstStyle/>
            <a:p>
              <a:endParaRPr lang="zh-CN" altLang="en-US"/>
            </a:p>
          </p:txBody>
        </p:sp>
        <p:sp>
          <p:nvSpPr>
            <p:cNvPr id="357384" name="Line 7"/>
            <p:cNvSpPr>
              <a:spLocks noChangeShapeType="1"/>
            </p:cNvSpPr>
            <p:nvPr/>
          </p:nvSpPr>
          <p:spPr bwMode="auto">
            <a:xfrm>
              <a:off x="2592" y="3840"/>
              <a:ext cx="288" cy="192"/>
            </a:xfrm>
            <a:prstGeom prst="line">
              <a:avLst/>
            </a:prstGeom>
            <a:noFill/>
            <a:ln w="9525">
              <a:solidFill>
                <a:schemeClr val="tx1"/>
              </a:solidFill>
              <a:miter lim="800000"/>
              <a:tailEnd type="triangle" w="med" len="med"/>
            </a:ln>
          </p:spPr>
          <p:txBody>
            <a:bodyPr wrap="none"/>
            <a:lstStyle/>
            <a:p>
              <a:endParaRPr lang="zh-CN" altLang="en-US"/>
            </a:p>
          </p:txBody>
        </p:sp>
        <p:sp>
          <p:nvSpPr>
            <p:cNvPr id="357385" name="Line 8"/>
            <p:cNvSpPr>
              <a:spLocks noChangeShapeType="1"/>
            </p:cNvSpPr>
            <p:nvPr/>
          </p:nvSpPr>
          <p:spPr bwMode="auto">
            <a:xfrm>
              <a:off x="3264" y="3840"/>
              <a:ext cx="288" cy="192"/>
            </a:xfrm>
            <a:prstGeom prst="line">
              <a:avLst/>
            </a:prstGeom>
            <a:noFill/>
            <a:ln w="9525">
              <a:solidFill>
                <a:schemeClr val="tx1"/>
              </a:solidFill>
              <a:miter lim="800000"/>
              <a:tailEnd type="triangle" w="med" len="med"/>
            </a:ln>
          </p:spPr>
          <p:txBody>
            <a:bodyPr wrap="none"/>
            <a:lstStyle/>
            <a:p>
              <a:endParaRPr lang="zh-CN" altLang="en-US"/>
            </a:p>
          </p:txBody>
        </p:sp>
      </p:grpSp>
      <p:sp>
        <p:nvSpPr>
          <p:cNvPr id="357380" name="Rectangle 9"/>
          <p:cNvSpPr>
            <a:spLocks noChangeArrowheads="1"/>
          </p:cNvSpPr>
          <p:nvPr/>
        </p:nvSpPr>
        <p:spPr bwMode="auto">
          <a:xfrm>
            <a:off x="5410200" y="4660900"/>
            <a:ext cx="3505200" cy="1739900"/>
          </a:xfrm>
          <a:prstGeom prst="rect">
            <a:avLst/>
          </a:prstGeom>
          <a:noFill/>
          <a:ln w="9525" algn="ctr">
            <a:noFill/>
            <a:miter lim="800000"/>
          </a:ln>
        </p:spPr>
        <p:txBody>
          <a:bodyPr>
            <a:spAutoFit/>
          </a:bodyPr>
          <a:lstStyle/>
          <a:p>
            <a:pPr marL="273050" indent="-273050">
              <a:spcBef>
                <a:spcPct val="20000"/>
              </a:spcBef>
              <a:buClr>
                <a:srgbClr val="A50021"/>
              </a:buClr>
              <a:buSzPct val="75000"/>
              <a:buFont typeface="Wingdings" panose="05000000000000000000" pitchFamily="2" charset="2"/>
              <a:buNone/>
            </a:pPr>
            <a:r>
              <a:rPr lang="en-US" altLang="zh-CN">
                <a:solidFill>
                  <a:srgbClr val="000000"/>
                </a:solidFill>
                <a:latin typeface="Times New Roman" panose="02020603050405020304" pitchFamily="18" charset="0"/>
              </a:rPr>
              <a:t>   </a:t>
            </a:r>
            <a:r>
              <a:rPr lang="zh-CN" altLang="en-US">
                <a:solidFill>
                  <a:srgbClr val="000000"/>
                </a:solidFill>
                <a:latin typeface="Times New Roman" panose="02020603050405020304" pitchFamily="18" charset="0"/>
              </a:rPr>
              <a:t>若说明</a:t>
            </a:r>
            <a:r>
              <a:rPr lang="en-US" altLang="zh-CN">
                <a:solidFill>
                  <a:srgbClr val="000000"/>
                </a:solidFill>
                <a:latin typeface="Times New Roman" panose="02020603050405020304" pitchFamily="18" charset="0"/>
              </a:rPr>
              <a:t>sqfile F</a:t>
            </a:r>
            <a:r>
              <a:rPr lang="zh-CN" altLang="en-US">
                <a:solidFill>
                  <a:srgbClr val="000000"/>
                </a:solidFill>
                <a:latin typeface="Times New Roman" panose="02020603050405020304" pitchFamily="18" charset="0"/>
              </a:rPr>
              <a:t>；则：（</a:t>
            </a:r>
            <a:r>
              <a:rPr lang="en-US" altLang="zh-CN">
                <a:solidFill>
                  <a:srgbClr val="000000"/>
                </a:solidFill>
                <a:latin typeface="Times New Roman" panose="02020603050405020304" pitchFamily="18" charset="0"/>
              </a:rPr>
              <a:t>F.R[1]</a:t>
            </a:r>
            <a:r>
              <a:rPr lang="zh-CN" altLang="en-US">
                <a:solidFill>
                  <a:srgbClr val="000000"/>
                </a:solidFill>
                <a:latin typeface="Times New Roman" panose="02020603050405020304" pitchFamily="18" charset="0"/>
              </a:rPr>
              <a:t>，</a:t>
            </a:r>
            <a:r>
              <a:rPr lang="en-US" altLang="zh-CN">
                <a:solidFill>
                  <a:srgbClr val="000000"/>
                </a:solidFill>
                <a:latin typeface="Times New Roman" panose="02020603050405020304" pitchFamily="18" charset="0"/>
              </a:rPr>
              <a:t>F.R[2]</a:t>
            </a:r>
            <a:r>
              <a:rPr lang="en-US" altLang="zh-CN">
                <a:solidFill>
                  <a:srgbClr val="000000"/>
                </a:solidFill>
              </a:rPr>
              <a:t>……</a:t>
            </a:r>
            <a:r>
              <a:rPr lang="en-US" altLang="zh-CN">
                <a:solidFill>
                  <a:srgbClr val="000000"/>
                </a:solidFill>
                <a:latin typeface="Times New Roman" panose="02020603050405020304" pitchFamily="18" charset="0"/>
              </a:rPr>
              <a:t>F.R[F.len]</a:t>
            </a:r>
            <a:r>
              <a:rPr lang="zh-CN" altLang="en-US">
                <a:solidFill>
                  <a:srgbClr val="000000"/>
                </a:solidFill>
                <a:latin typeface="Times New Roman" panose="02020603050405020304" pitchFamily="18" charset="0"/>
              </a:rPr>
              <a:t>）为待排文件，它是一种顺序结构；文件长度</a:t>
            </a:r>
            <a:r>
              <a:rPr lang="en-US" altLang="zh-CN">
                <a:solidFill>
                  <a:srgbClr val="000000"/>
                </a:solidFill>
                <a:latin typeface="Times New Roman" panose="02020603050405020304" pitchFamily="18" charset="0"/>
              </a:rPr>
              <a:t>n=F.len</a:t>
            </a:r>
            <a:r>
              <a:rPr lang="zh-CN" altLang="en-US">
                <a:solidFill>
                  <a:srgbClr val="000000"/>
                </a:solidFill>
                <a:latin typeface="Times New Roman" panose="02020603050405020304" pitchFamily="18" charset="0"/>
              </a:rPr>
              <a:t>；</a:t>
            </a:r>
            <a:r>
              <a:rPr lang="en-US" altLang="zh-CN">
                <a:solidFill>
                  <a:srgbClr val="000000"/>
                </a:solidFill>
                <a:latin typeface="Times New Roman" panose="02020603050405020304" pitchFamily="18" charset="0"/>
              </a:rPr>
              <a:t>F.R[0]</a:t>
            </a:r>
            <a:r>
              <a:rPr lang="zh-CN" altLang="en-US">
                <a:solidFill>
                  <a:srgbClr val="000000"/>
                </a:solidFill>
                <a:latin typeface="Times New Roman" panose="02020603050405020304" pitchFamily="18" charset="0"/>
              </a:rPr>
              <a:t>为工作单元，起到</a:t>
            </a:r>
            <a:r>
              <a:rPr lang="zh-CN" altLang="en-US">
                <a:solidFill>
                  <a:srgbClr val="000000"/>
                </a:solidFill>
              </a:rPr>
              <a:t>“</a:t>
            </a:r>
            <a:r>
              <a:rPr lang="zh-CN" altLang="en-US">
                <a:solidFill>
                  <a:srgbClr val="000000"/>
                </a:solidFill>
                <a:latin typeface="Times New Roman" panose="02020603050405020304" pitchFamily="18" charset="0"/>
              </a:rPr>
              <a:t>监视哨</a:t>
            </a:r>
            <a:r>
              <a:rPr lang="zh-CN" altLang="en-US">
                <a:solidFill>
                  <a:srgbClr val="000000"/>
                </a:solidFill>
              </a:rPr>
              <a:t>”</a:t>
            </a:r>
            <a:r>
              <a:rPr lang="zh-CN" altLang="en-US">
                <a:solidFill>
                  <a:srgbClr val="000000"/>
                </a:solidFill>
                <a:latin typeface="Times New Roman" panose="02020603050405020304" pitchFamily="18" charset="0"/>
              </a:rPr>
              <a:t>作用；记录的关键字</a:t>
            </a:r>
            <a:r>
              <a:rPr lang="en-US" altLang="zh-CN">
                <a:solidFill>
                  <a:srgbClr val="000000"/>
                </a:solidFill>
                <a:latin typeface="Times New Roman" panose="02020603050405020304" pitchFamily="18" charset="0"/>
              </a:rPr>
              <a:t>ki</a:t>
            </a:r>
            <a:r>
              <a:rPr lang="zh-CN" altLang="en-US">
                <a:solidFill>
                  <a:srgbClr val="000000"/>
                </a:solidFill>
                <a:latin typeface="Times New Roman" panose="02020603050405020304" pitchFamily="18" charset="0"/>
              </a:rPr>
              <a:t>写作</a:t>
            </a:r>
            <a:r>
              <a:rPr lang="en-US" altLang="zh-CN">
                <a:solidFill>
                  <a:srgbClr val="000000"/>
                </a:solidFill>
                <a:latin typeface="Times New Roman" panose="02020603050405020304" pitchFamily="18" charset="0"/>
              </a:rPr>
              <a:t>F.R[i].key</a:t>
            </a:r>
            <a:r>
              <a:rPr lang="zh-CN" altLang="en-US">
                <a:solidFill>
                  <a:srgbClr val="000000"/>
                </a:solidFill>
                <a:latin typeface="Times New Roman" panose="02020603050405020304" pitchFamily="18" charset="0"/>
              </a:rPr>
              <a:t>。</a:t>
            </a:r>
            <a:r>
              <a:rPr lang="zh-CN" altLang="en-US">
                <a:latin typeface="Times New Roman" panose="02020603050405020304" pitchFamily="18" charset="0"/>
              </a:rPr>
              <a:t> </a:t>
            </a:r>
            <a:endParaRPr lang="zh-CN" altLang="en-US">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09326730-9F69-4988-A570-0103035D1962}"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1" name="Rectangle 2"/>
          <p:cNvSpPr>
            <a:spLocks noGrp="1"/>
          </p:cNvSpPr>
          <p:nvPr>
            <p:ph type="title"/>
          </p:nvPr>
        </p:nvSpPr>
        <p:spPr/>
        <p:txBody>
          <a:bodyPr/>
          <a:lstStyle/>
          <a:p>
            <a:pPr eaLnBrk="1" hangingPunct="1"/>
            <a:r>
              <a:rPr lang="zh-CN" altLang="en-US" smtClean="0"/>
              <a:t>直接插入排序算法描述</a:t>
            </a:r>
            <a:endParaRPr lang="zh-CN" altLang="en-US" smtClean="0"/>
          </a:p>
        </p:txBody>
      </p:sp>
      <p:sp>
        <p:nvSpPr>
          <p:cNvPr id="358402" name="Rectangle 3"/>
          <p:cNvSpPr>
            <a:spLocks noGrp="1"/>
          </p:cNvSpPr>
          <p:nvPr>
            <p:ph type="body" idx="1"/>
          </p:nvPr>
        </p:nvSpPr>
        <p:spPr/>
        <p:txBody>
          <a:bodyPr/>
          <a:lstStyle/>
          <a:p>
            <a:pPr algn="just" eaLnBrk="1" hangingPunct="1">
              <a:lnSpc>
                <a:spcPct val="80000"/>
              </a:lnSpc>
            </a:pPr>
            <a:r>
              <a:rPr lang="en-US" altLang="zh-CN" sz="2000" smtClean="0"/>
              <a:t>void Insort (sqfile F)  ∥</a:t>
            </a:r>
            <a:r>
              <a:rPr lang="zh-CN" altLang="en-US" sz="2000" smtClean="0"/>
              <a:t>对顺序文件</a:t>
            </a:r>
            <a:r>
              <a:rPr lang="en-US" altLang="zh-CN" sz="2000" smtClean="0"/>
              <a:t>F</a:t>
            </a:r>
            <a:r>
              <a:rPr lang="zh-CN" altLang="en-US" sz="2000" smtClean="0"/>
              <a:t>直接插入排序的算法∥</a:t>
            </a:r>
            <a:endParaRPr lang="zh-CN" altLang="en-US" sz="2000" smtClean="0"/>
          </a:p>
          <a:p>
            <a:pPr algn="just" eaLnBrk="1" hangingPunct="1">
              <a:lnSpc>
                <a:spcPct val="80000"/>
              </a:lnSpc>
            </a:pPr>
            <a:r>
              <a:rPr lang="en-US" altLang="zh-CN" sz="2000" smtClean="0"/>
              <a:t>{ int i,j;</a:t>
            </a:r>
            <a:endParaRPr lang="en-US" altLang="zh-CN" sz="2000" smtClean="0"/>
          </a:p>
          <a:p>
            <a:pPr algn="just" eaLnBrk="1" hangingPunct="1">
              <a:lnSpc>
                <a:spcPct val="80000"/>
              </a:lnSpc>
            </a:pPr>
            <a:r>
              <a:rPr lang="en-US" altLang="zh-CN" sz="2000" smtClean="0"/>
              <a:t> </a:t>
            </a:r>
            <a:r>
              <a:rPr lang="en-US" altLang="zh-CN" sz="2000" b="1" smtClean="0"/>
              <a:t>  for</a:t>
            </a:r>
            <a:r>
              <a:rPr lang="en-US" altLang="zh-CN" sz="2000" smtClean="0"/>
              <a:t> (i=2;i&lt;=F.len;i++)   ∥</a:t>
            </a:r>
            <a:r>
              <a:rPr lang="zh-CN" altLang="en-US" sz="2000" smtClean="0"/>
              <a:t>插入</a:t>
            </a:r>
            <a:r>
              <a:rPr lang="en-US" altLang="zh-CN" sz="2000" smtClean="0"/>
              <a:t>n</a:t>
            </a:r>
            <a:r>
              <a:rPr lang="zh-CN" altLang="en-US" sz="2000" smtClean="0"/>
              <a:t>－</a:t>
            </a:r>
            <a:r>
              <a:rPr lang="en-US" altLang="zh-CN" sz="2000" smtClean="0"/>
              <a:t>1</a:t>
            </a:r>
            <a:r>
              <a:rPr lang="zh-CN" altLang="en-US" sz="2000" smtClean="0"/>
              <a:t>个记录∥</a:t>
            </a:r>
            <a:endParaRPr lang="zh-CN" altLang="en-US" sz="2000" smtClean="0"/>
          </a:p>
          <a:p>
            <a:pPr algn="just" eaLnBrk="1" hangingPunct="1">
              <a:lnSpc>
                <a:spcPct val="80000"/>
              </a:lnSpc>
            </a:pPr>
            <a:r>
              <a:rPr lang="zh-CN" altLang="en-US" sz="2000" smtClean="0"/>
              <a:t>   </a:t>
            </a:r>
            <a:r>
              <a:rPr lang="en-US" altLang="zh-CN" sz="2000" smtClean="0"/>
              <a:t>{ F.R[0]=F.R[i];  ∥</a:t>
            </a:r>
            <a:r>
              <a:rPr lang="zh-CN" altLang="en-US" sz="2000" smtClean="0"/>
              <a:t>待插入记录先存于监视哨∥</a:t>
            </a:r>
            <a:endParaRPr lang="zh-CN" altLang="en-US" sz="2000" smtClean="0"/>
          </a:p>
          <a:p>
            <a:pPr algn="just" eaLnBrk="1" hangingPunct="1">
              <a:lnSpc>
                <a:spcPct val="80000"/>
              </a:lnSpc>
            </a:pPr>
            <a:r>
              <a:rPr lang="zh-CN" altLang="en-US" sz="2000" smtClean="0"/>
              <a:t>      </a:t>
            </a:r>
            <a:r>
              <a:rPr lang="en-US" altLang="zh-CN" sz="2000" smtClean="0"/>
              <a:t>j=i-1;</a:t>
            </a:r>
            <a:endParaRPr lang="en-US" altLang="zh-CN" sz="2000" smtClean="0"/>
          </a:p>
          <a:p>
            <a:pPr algn="just" eaLnBrk="1" hangingPunct="1">
              <a:lnSpc>
                <a:spcPct val="80000"/>
              </a:lnSpc>
            </a:pPr>
            <a:r>
              <a:rPr lang="en-US" altLang="zh-CN" sz="2000" smtClean="0"/>
              <a:t>      </a:t>
            </a:r>
            <a:r>
              <a:rPr lang="en-US" altLang="zh-CN" sz="2000" b="1" smtClean="0"/>
              <a:t>while </a:t>
            </a:r>
            <a:r>
              <a:rPr lang="en-US" altLang="zh-CN" sz="2000" smtClean="0"/>
              <a:t>(F.R[0].key&lt;F.R[j].key)  ∥key</a:t>
            </a:r>
            <a:r>
              <a:rPr lang="zh-CN" altLang="en-US" sz="2000" smtClean="0"/>
              <a:t>比较∥</a:t>
            </a:r>
            <a:endParaRPr lang="zh-CN" altLang="en-US" sz="2000" smtClean="0"/>
          </a:p>
          <a:p>
            <a:pPr algn="just" eaLnBrk="1" hangingPunct="1">
              <a:lnSpc>
                <a:spcPct val="80000"/>
              </a:lnSpc>
            </a:pPr>
            <a:r>
              <a:rPr lang="zh-CN" altLang="en-US" sz="2000" smtClean="0"/>
              <a:t>       </a:t>
            </a:r>
            <a:r>
              <a:rPr lang="en-US" altLang="zh-CN" sz="2000" smtClean="0"/>
              <a:t>{ F.R[j+1]=F.R[j];   ∥</a:t>
            </a:r>
            <a:r>
              <a:rPr lang="zh-CN" altLang="en-US" sz="2000" smtClean="0"/>
              <a:t>记录顺序后移∥</a:t>
            </a:r>
            <a:endParaRPr lang="zh-CN" altLang="en-US" sz="2000" smtClean="0"/>
          </a:p>
          <a:p>
            <a:pPr algn="just" eaLnBrk="1" hangingPunct="1">
              <a:lnSpc>
                <a:spcPct val="80000"/>
              </a:lnSpc>
            </a:pPr>
            <a:r>
              <a:rPr lang="zh-CN" altLang="en-US" sz="2000" smtClean="0"/>
              <a:t>          </a:t>
            </a:r>
            <a:r>
              <a:rPr lang="en-US" altLang="zh-CN" sz="2000" smtClean="0"/>
              <a:t>j--;</a:t>
            </a:r>
            <a:endParaRPr lang="en-US" altLang="zh-CN" sz="2000" smtClean="0"/>
          </a:p>
          <a:p>
            <a:pPr algn="just" eaLnBrk="1" hangingPunct="1">
              <a:lnSpc>
                <a:spcPct val="80000"/>
              </a:lnSpc>
            </a:pPr>
            <a:r>
              <a:rPr lang="en-US" altLang="zh-CN" sz="2000" smtClean="0"/>
              <a:t>        }</a:t>
            </a:r>
            <a:endParaRPr lang="en-US" altLang="zh-CN" sz="2000" smtClean="0"/>
          </a:p>
          <a:p>
            <a:pPr algn="just" eaLnBrk="1" hangingPunct="1">
              <a:lnSpc>
                <a:spcPct val="80000"/>
              </a:lnSpc>
            </a:pPr>
            <a:r>
              <a:rPr lang="en-US" altLang="zh-CN" sz="2000" smtClean="0"/>
              <a:t>      F.R[j+1]=F.R[0];  ∥</a:t>
            </a:r>
            <a:r>
              <a:rPr lang="zh-CN" altLang="en-US" sz="2000" smtClean="0"/>
              <a:t>原</a:t>
            </a:r>
            <a:r>
              <a:rPr lang="en-US" altLang="zh-CN" sz="2000" smtClean="0"/>
              <a:t>R[i]</a:t>
            </a:r>
            <a:r>
              <a:rPr lang="zh-CN" altLang="en-US" sz="2000" smtClean="0"/>
              <a:t>插入</a:t>
            </a:r>
            <a:r>
              <a:rPr lang="en-US" altLang="zh-CN" sz="2000" smtClean="0"/>
              <a:t>j+1</a:t>
            </a:r>
            <a:r>
              <a:rPr lang="zh-CN" altLang="en-US" sz="2000" smtClean="0"/>
              <a:t>位置∥</a:t>
            </a:r>
            <a:endParaRPr lang="zh-CN" altLang="en-US" sz="2000" smtClean="0"/>
          </a:p>
          <a:p>
            <a:pPr algn="just" eaLnBrk="1" hangingPunct="1">
              <a:lnSpc>
                <a:spcPct val="80000"/>
              </a:lnSpc>
            </a:pPr>
            <a:r>
              <a:rPr lang="zh-CN" altLang="en-US" sz="2000" smtClean="0"/>
              <a:t>    </a:t>
            </a:r>
            <a:r>
              <a:rPr lang="en-US" altLang="zh-CN" sz="2000" smtClean="0"/>
              <a:t>}</a:t>
            </a:r>
            <a:endParaRPr lang="en-US" altLang="zh-CN" sz="2000" smtClean="0"/>
          </a:p>
          <a:p>
            <a:pPr algn="just" eaLnBrk="1" hangingPunct="1">
              <a:lnSpc>
                <a:spcPct val="80000"/>
              </a:lnSpc>
            </a:pPr>
            <a:r>
              <a:rPr lang="en-US" altLang="zh-CN" sz="2000" smtClean="0"/>
              <a:t>}</a:t>
            </a:r>
            <a:endParaRPr lang="en-US" altLang="zh-CN" sz="2000" smtClean="0"/>
          </a:p>
          <a:p>
            <a:pPr algn="just" eaLnBrk="1" hangingPunct="1">
              <a:lnSpc>
                <a:spcPct val="80000"/>
              </a:lnSpc>
            </a:pPr>
            <a:r>
              <a:rPr lang="en-US" altLang="zh-CN" sz="2000" smtClean="0"/>
              <a:t>  </a:t>
            </a:r>
            <a:endParaRPr lang="en-US" altLang="zh-CN" sz="2000" smtClean="0"/>
          </a:p>
          <a:p>
            <a:pPr eaLnBrk="1" hangingPunct="1">
              <a:lnSpc>
                <a:spcPct val="80000"/>
              </a:lnSpc>
            </a:pPr>
            <a:r>
              <a:rPr lang="zh-CN" altLang="en-US" sz="2000" smtClean="0"/>
              <a:t>排序的时间复杂度取耗时最高的量级，故直接插入排序的</a:t>
            </a:r>
            <a:r>
              <a:rPr lang="en-US" altLang="zh-CN" sz="2000" b="1" smtClean="0">
                <a:solidFill>
                  <a:srgbClr val="FF3300"/>
                </a:solidFill>
              </a:rPr>
              <a:t>T(n)=O(n</a:t>
            </a:r>
            <a:r>
              <a:rPr lang="en-US" altLang="zh-CN" sz="2000" b="1" baseline="30000" smtClean="0">
                <a:solidFill>
                  <a:srgbClr val="FF3300"/>
                </a:solidFill>
              </a:rPr>
              <a:t>2</a:t>
            </a:r>
            <a:r>
              <a:rPr lang="en-US" altLang="zh-CN" sz="2000" b="1" smtClean="0">
                <a:solidFill>
                  <a:srgbClr val="FF3300"/>
                </a:solidFill>
              </a:rPr>
              <a:t>)</a:t>
            </a:r>
            <a:r>
              <a:rPr lang="zh-CN" altLang="en-US" sz="2000" b="1" smtClean="0">
                <a:solidFill>
                  <a:srgbClr val="FF3300"/>
                </a:solidFill>
              </a:rPr>
              <a:t>。</a:t>
            </a:r>
            <a:endParaRPr lang="zh-CN" altLang="en-US" sz="2000" b="1" smtClean="0">
              <a:solidFill>
                <a:srgbClr val="FF3300"/>
              </a:solidFill>
            </a:endParaRPr>
          </a:p>
        </p:txBody>
      </p:sp>
      <p:sp>
        <p:nvSpPr>
          <p:cNvPr id="3" name="灯片编号占位符 2"/>
          <p:cNvSpPr>
            <a:spLocks noGrp="1"/>
          </p:cNvSpPr>
          <p:nvPr>
            <p:ph type="sldNum" sz="quarter" idx="12"/>
          </p:nvPr>
        </p:nvSpPr>
        <p:spPr/>
        <p:txBody>
          <a:bodyPr/>
          <a:lstStyle/>
          <a:p>
            <a:pPr>
              <a:defRPr/>
            </a:pPr>
            <a:fld id="{433B61A8-2FBF-4AE9-B6F8-4617F2B24099}" type="slidenum">
              <a:rPr lang="en-US" altLang="zh-CN" smtClean="0"/>
            </a:fld>
            <a:endParaRPr lang="en-US" altLang="zh-CN"/>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5" name="Rectangle 2"/>
          <p:cNvSpPr>
            <a:spLocks noGrp="1"/>
          </p:cNvSpPr>
          <p:nvPr>
            <p:ph type="title"/>
          </p:nvPr>
        </p:nvSpPr>
        <p:spPr/>
        <p:txBody>
          <a:bodyPr/>
          <a:lstStyle/>
          <a:p>
            <a:pPr eaLnBrk="1" hangingPunct="1"/>
            <a:r>
              <a:rPr lang="zh-CN" altLang="en-US" smtClean="0"/>
              <a:t>折半插入排序</a:t>
            </a:r>
            <a:endParaRPr lang="zh-CN" altLang="en-US" smtClean="0"/>
          </a:p>
        </p:txBody>
      </p:sp>
      <p:sp>
        <p:nvSpPr>
          <p:cNvPr id="359426" name="Rectangle 3"/>
          <p:cNvSpPr>
            <a:spLocks noGrp="1"/>
          </p:cNvSpPr>
          <p:nvPr>
            <p:ph type="body" idx="1"/>
          </p:nvPr>
        </p:nvSpPr>
        <p:spPr/>
        <p:txBody>
          <a:bodyPr/>
          <a:lstStyle/>
          <a:p>
            <a:pPr algn="just" eaLnBrk="1" hangingPunct="1"/>
            <a:r>
              <a:rPr lang="en-US" altLang="zh-CN" sz="2400" smtClean="0"/>
              <a:t> </a:t>
            </a:r>
            <a:r>
              <a:rPr lang="zh-CN" altLang="en-US" sz="2400" smtClean="0"/>
              <a:t>排序算法的</a:t>
            </a:r>
            <a:r>
              <a:rPr lang="en-US" altLang="zh-CN" sz="2400" smtClean="0"/>
              <a:t>T(n)=O(n</a:t>
            </a:r>
            <a:r>
              <a:rPr lang="en-US" altLang="zh-CN" sz="2400" baseline="30000" smtClean="0"/>
              <a:t>2</a:t>
            </a:r>
            <a:r>
              <a:rPr lang="en-US" altLang="zh-CN" sz="2400" smtClean="0"/>
              <a:t>),</a:t>
            </a:r>
            <a:r>
              <a:rPr lang="zh-CN" altLang="en-US" sz="2400" smtClean="0"/>
              <a:t>是内排序时耗最高的时间复杂度。随着文件记录数</a:t>
            </a:r>
            <a:r>
              <a:rPr lang="en-US" altLang="zh-CN" sz="2400" smtClean="0"/>
              <a:t>n</a:t>
            </a:r>
            <a:r>
              <a:rPr lang="zh-CN" altLang="en-US" sz="2400" smtClean="0"/>
              <a:t>的增大，效率降低较快。下面的一些插入排序的方法，都是围绕着改善算法的时间复杂度而展开的。另外，直接插入排序是稳定排序。</a:t>
            </a:r>
            <a:endParaRPr lang="zh-CN" altLang="en-US" sz="2400" smtClean="0"/>
          </a:p>
          <a:p>
            <a:pPr algn="just" eaLnBrk="1" hangingPunct="1"/>
            <a:r>
              <a:rPr lang="zh-CN" altLang="en-US" sz="2400" smtClean="0"/>
              <a:t>为减少插入排序过程中</a:t>
            </a:r>
            <a:r>
              <a:rPr lang="en-US" altLang="zh-CN" sz="2400" smtClean="0"/>
              <a:t>key</a:t>
            </a:r>
            <a:r>
              <a:rPr lang="zh-CN" altLang="en-US" sz="2400" smtClean="0"/>
              <a:t>的比较次数，可采用折半插入排序。</a:t>
            </a:r>
            <a:endParaRPr lang="zh-CN" altLang="en-US" sz="2400" smtClean="0"/>
          </a:p>
          <a:p>
            <a:pPr algn="just" eaLnBrk="1" hangingPunct="1"/>
            <a:r>
              <a:rPr lang="zh-CN" altLang="en-US" sz="2400" b="1" smtClean="0"/>
              <a:t>排序方法</a:t>
            </a:r>
            <a:endParaRPr lang="zh-CN" altLang="en-US" sz="2400" b="1" smtClean="0"/>
          </a:p>
          <a:p>
            <a:pPr eaLnBrk="1" hangingPunct="1"/>
            <a:r>
              <a:rPr lang="zh-CN" altLang="en-US" sz="2400" smtClean="0"/>
              <a:t>         同直接插入排序，先将（</a:t>
            </a:r>
            <a:r>
              <a:rPr lang="en-US" altLang="zh-CN" sz="2400" smtClean="0"/>
              <a:t>R[1]</a:t>
            </a:r>
            <a:r>
              <a:rPr lang="zh-CN" altLang="en-US" sz="2400" smtClean="0"/>
              <a:t>）看成一个子文件，然后依次插入</a:t>
            </a:r>
            <a:r>
              <a:rPr lang="en-US" altLang="zh-CN" sz="2400" smtClean="0"/>
              <a:t>R[2]</a:t>
            </a:r>
            <a:r>
              <a:rPr lang="en-US" altLang="zh-CN" sz="2400" smtClean="0">
                <a:latin typeface="Arial" panose="020B0604020202020204" pitchFamily="34" charset="0"/>
              </a:rPr>
              <a:t>……</a:t>
            </a:r>
            <a:r>
              <a:rPr lang="en-US" altLang="zh-CN" sz="2400" smtClean="0"/>
              <a:t>R[n]</a:t>
            </a:r>
            <a:r>
              <a:rPr lang="zh-CN" altLang="en-US" sz="2400" smtClean="0"/>
              <a:t>。但在插入</a:t>
            </a:r>
            <a:r>
              <a:rPr lang="en-US" altLang="zh-CN" sz="2400" smtClean="0"/>
              <a:t>R[i]</a:t>
            </a:r>
            <a:r>
              <a:rPr lang="zh-CN" altLang="en-US" sz="2400" smtClean="0"/>
              <a:t>时，子表</a:t>
            </a:r>
            <a:r>
              <a:rPr lang="en-US" altLang="zh-CN" sz="2400" smtClean="0"/>
              <a:t>[R[1]</a:t>
            </a:r>
            <a:r>
              <a:rPr lang="en-US" altLang="zh-CN" sz="2400" smtClean="0">
                <a:latin typeface="Arial" panose="020B0604020202020204" pitchFamily="34" charset="0"/>
              </a:rPr>
              <a:t>……</a:t>
            </a:r>
            <a:r>
              <a:rPr lang="en-US" altLang="zh-CN" sz="2400" smtClean="0"/>
              <a:t>R[i-1]]</a:t>
            </a:r>
            <a:r>
              <a:rPr lang="zh-CN" altLang="en-US" sz="2400" smtClean="0"/>
              <a:t>已是有序的，查找</a:t>
            </a:r>
            <a:r>
              <a:rPr lang="en-US" altLang="zh-CN" sz="2400" smtClean="0"/>
              <a:t>R[i]</a:t>
            </a:r>
            <a:r>
              <a:rPr lang="zh-CN" altLang="en-US" sz="2400" smtClean="0"/>
              <a:t>在子表中的位置可按折半查找方法进行，从而降低</a:t>
            </a:r>
            <a:r>
              <a:rPr lang="en-US" altLang="zh-CN" sz="2400" smtClean="0"/>
              <a:t>key</a:t>
            </a:r>
            <a:r>
              <a:rPr lang="zh-CN" altLang="en-US" sz="2400" smtClean="0"/>
              <a:t>的比较次数。</a:t>
            </a:r>
            <a:endParaRPr lang="zh-CN" altLang="en-US" sz="2400" smtClean="0"/>
          </a:p>
        </p:txBody>
      </p:sp>
      <p:sp>
        <p:nvSpPr>
          <p:cNvPr id="3" name="灯片编号占位符 2"/>
          <p:cNvSpPr>
            <a:spLocks noGrp="1"/>
          </p:cNvSpPr>
          <p:nvPr>
            <p:ph type="sldNum" sz="quarter" idx="12"/>
          </p:nvPr>
        </p:nvSpPr>
        <p:spPr/>
        <p:txBody>
          <a:bodyPr/>
          <a:lstStyle/>
          <a:p>
            <a:pPr>
              <a:defRPr/>
            </a:pPr>
            <a:fld id="{9334D525-C749-4AAF-8ABF-B8D1C46ABF93}" type="slidenum">
              <a:rPr lang="en-US" altLang="zh-CN" smtClean="0"/>
            </a:fld>
            <a:endParaRPr lang="en-US" altLang="zh-CN"/>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2" name="Rectangle 2"/>
          <p:cNvSpPr>
            <a:spLocks noGrp="1"/>
          </p:cNvSpPr>
          <p:nvPr>
            <p:ph type="title"/>
          </p:nvPr>
        </p:nvSpPr>
        <p:spPr/>
        <p:txBody>
          <a:bodyPr/>
          <a:lstStyle/>
          <a:p>
            <a:pPr eaLnBrk="1" hangingPunct="1"/>
            <a:r>
              <a:rPr lang="zh-CN" altLang="en-US" smtClean="0"/>
              <a:t>折半插入排序</a:t>
            </a:r>
            <a:endParaRPr lang="zh-CN" altLang="en-US" smtClean="0"/>
          </a:p>
        </p:txBody>
      </p:sp>
      <p:sp>
        <p:nvSpPr>
          <p:cNvPr id="10253" name="Rectangle 3"/>
          <p:cNvSpPr>
            <a:spLocks noGrp="1"/>
          </p:cNvSpPr>
          <p:nvPr>
            <p:ph type="body" idx="1"/>
          </p:nvPr>
        </p:nvSpPr>
        <p:spPr/>
        <p:txBody>
          <a:bodyPr/>
          <a:lstStyle/>
          <a:p>
            <a:pPr eaLnBrk="1" hangingPunct="1"/>
            <a:r>
              <a:rPr lang="zh-CN" altLang="en-US" sz="2000" b="1" smtClean="0"/>
              <a:t>例</a:t>
            </a:r>
            <a:r>
              <a:rPr lang="en-US" altLang="zh-CN" sz="2000" b="1" smtClean="0"/>
              <a:t>2</a:t>
            </a:r>
            <a:r>
              <a:rPr lang="en-US" altLang="zh-CN" sz="2000" smtClean="0"/>
              <a:t> </a:t>
            </a:r>
            <a:r>
              <a:rPr lang="zh-CN" altLang="en-US" sz="2000" smtClean="0"/>
              <a:t>设当前子表</a:t>
            </a:r>
            <a:r>
              <a:rPr lang="en-US" altLang="zh-CN" sz="2000" smtClean="0"/>
              <a:t>key</a:t>
            </a:r>
            <a:r>
              <a:rPr lang="zh-CN" altLang="en-US" sz="2000" smtClean="0"/>
              <a:t>序列及插入的</a:t>
            </a:r>
            <a:r>
              <a:rPr lang="en-US" altLang="zh-CN" sz="2000" smtClean="0"/>
              <a:t>k</a:t>
            </a:r>
            <a:r>
              <a:rPr lang="en-US" altLang="zh-CN" sz="2000" baseline="-30000" smtClean="0"/>
              <a:t>i</a:t>
            </a:r>
            <a:r>
              <a:rPr lang="en-US" altLang="zh-CN" sz="2000" smtClean="0"/>
              <a:t>=28</a:t>
            </a:r>
            <a:r>
              <a:rPr lang="zh-CN" altLang="en-US" sz="2000" smtClean="0"/>
              <a:t>如下：</a:t>
            </a:r>
            <a:endParaRPr lang="zh-CN" altLang="en-US" sz="2000" smtClean="0"/>
          </a:p>
          <a:p>
            <a:pPr eaLnBrk="1" hangingPunct="1"/>
            <a:r>
              <a:rPr lang="zh-CN" altLang="en-US" sz="2000" smtClean="0"/>
              <a:t>   序号：</a:t>
            </a:r>
            <a:r>
              <a:rPr lang="en-US" altLang="zh-CN" sz="2000" smtClean="0"/>
              <a:t>1        2        3        4        5        6</a:t>
            </a:r>
            <a:endParaRPr lang="en-US" altLang="zh-CN" sz="2000" smtClean="0"/>
          </a:p>
          <a:p>
            <a:pPr eaLnBrk="1" hangingPunct="1"/>
            <a:r>
              <a:rPr lang="en-US" altLang="zh-CN" sz="2000" smtClean="0"/>
              <a:t> 	     [15      20      25     3 0      35      40] </a:t>
            </a:r>
            <a:r>
              <a:rPr lang="en-US" altLang="zh-CN" sz="2000" b="1" smtClean="0">
                <a:solidFill>
                  <a:srgbClr val="FF3300"/>
                </a:solidFill>
              </a:rPr>
              <a:t> 28</a:t>
            </a:r>
            <a:endParaRPr lang="en-US" altLang="zh-CN" sz="2000" b="1" smtClean="0">
              <a:solidFill>
                <a:srgbClr val="FF3300"/>
              </a:solidFill>
            </a:endParaRPr>
          </a:p>
          <a:p>
            <a:pPr eaLnBrk="1" hangingPunct="1"/>
            <a:endParaRPr lang="en-US" altLang="zh-CN" sz="2000" b="1" smtClean="0">
              <a:solidFill>
                <a:srgbClr val="FF3300"/>
              </a:solidFill>
            </a:endParaRPr>
          </a:p>
          <a:p>
            <a:pPr eaLnBrk="1" hangingPunct="1"/>
            <a:r>
              <a:rPr lang="en-US" altLang="zh-CN" sz="2000" b="1" smtClean="0">
                <a:solidFill>
                  <a:srgbClr val="FF3300"/>
                </a:solidFill>
              </a:rPr>
              <a:t>	     </a:t>
            </a:r>
            <a:r>
              <a:rPr lang="en-US" altLang="zh-CN" sz="2000" smtClean="0">
                <a:solidFill>
                  <a:srgbClr val="FF3300"/>
                </a:solidFill>
              </a:rPr>
              <a:t>low	                                         high</a:t>
            </a:r>
            <a:r>
              <a:rPr lang="en-US" altLang="zh-CN" sz="2000" b="1" smtClean="0">
                <a:solidFill>
                  <a:srgbClr val="FF3300"/>
                </a:solidFill>
              </a:rPr>
              <a:t> </a:t>
            </a:r>
            <a:endParaRPr lang="en-US" altLang="zh-CN" sz="2000" b="1" smtClean="0">
              <a:solidFill>
                <a:srgbClr val="FF3300"/>
              </a:solidFill>
            </a:endParaRPr>
          </a:p>
          <a:p>
            <a:pPr eaLnBrk="1" hangingPunct="1"/>
            <a:r>
              <a:rPr lang="en-US" altLang="zh-CN" sz="2000" b="1" smtClean="0"/>
              <a:t>      </a:t>
            </a:r>
            <a:endParaRPr lang="en-US" altLang="zh-CN" sz="2000" b="1" smtClean="0"/>
          </a:p>
          <a:p>
            <a:pPr eaLnBrk="1" hangingPunct="1"/>
            <a:r>
              <a:rPr lang="zh-CN" altLang="en-US" sz="2000" b="1" smtClean="0"/>
              <a:t>令</a:t>
            </a:r>
            <a:r>
              <a:rPr lang="zh-CN" altLang="en-US" sz="2000" smtClean="0"/>
              <a:t> ：</a:t>
            </a:r>
            <a:endParaRPr lang="zh-CN" altLang="en-US" sz="2000" smtClean="0"/>
          </a:p>
          <a:p>
            <a:pPr eaLnBrk="1" hangingPunct="1"/>
            <a:endParaRPr lang="en-US" altLang="zh-CN" sz="2000" smtClean="0"/>
          </a:p>
        </p:txBody>
      </p:sp>
      <p:sp>
        <p:nvSpPr>
          <p:cNvPr id="10254" name="Line 4"/>
          <p:cNvSpPr>
            <a:spLocks noChangeShapeType="1"/>
          </p:cNvSpPr>
          <p:nvPr/>
        </p:nvSpPr>
        <p:spPr bwMode="auto">
          <a:xfrm flipV="1">
            <a:off x="1981200" y="2362200"/>
            <a:ext cx="0" cy="457200"/>
          </a:xfrm>
          <a:prstGeom prst="line">
            <a:avLst/>
          </a:prstGeom>
          <a:noFill/>
          <a:ln w="9525">
            <a:solidFill>
              <a:schemeClr val="tx1"/>
            </a:solidFill>
            <a:miter lim="800000"/>
            <a:tailEnd type="triangle" w="med" len="med"/>
          </a:ln>
        </p:spPr>
        <p:txBody>
          <a:bodyPr wrap="none"/>
          <a:lstStyle/>
          <a:p>
            <a:endParaRPr lang="zh-CN" altLang="en-US"/>
          </a:p>
        </p:txBody>
      </p:sp>
      <p:sp>
        <p:nvSpPr>
          <p:cNvPr id="10255" name="Line 5"/>
          <p:cNvSpPr>
            <a:spLocks noChangeShapeType="1"/>
          </p:cNvSpPr>
          <p:nvPr/>
        </p:nvSpPr>
        <p:spPr bwMode="auto">
          <a:xfrm flipV="1">
            <a:off x="5181600" y="2362200"/>
            <a:ext cx="0" cy="381000"/>
          </a:xfrm>
          <a:prstGeom prst="line">
            <a:avLst/>
          </a:prstGeom>
          <a:noFill/>
          <a:ln w="9525">
            <a:solidFill>
              <a:schemeClr val="tx1"/>
            </a:solidFill>
            <a:miter lim="800000"/>
            <a:tailEnd type="triangle" w="med" len="med"/>
          </a:ln>
        </p:spPr>
        <p:txBody>
          <a:bodyPr wrap="none"/>
          <a:lstStyle/>
          <a:p>
            <a:endParaRPr lang="zh-CN" altLang="en-US"/>
          </a:p>
        </p:txBody>
      </p:sp>
      <p:graphicFrame>
        <p:nvGraphicFramePr>
          <p:cNvPr id="10251" name="Object 11"/>
          <p:cNvGraphicFramePr>
            <a:graphicFrameLocks noChangeAspect="1"/>
          </p:cNvGraphicFramePr>
          <p:nvPr/>
        </p:nvGraphicFramePr>
        <p:xfrm>
          <a:off x="838200" y="4267200"/>
          <a:ext cx="2971800" cy="469900"/>
        </p:xfrm>
        <a:graphic>
          <a:graphicData uri="http://schemas.openxmlformats.org/presentationml/2006/ole">
            <mc:AlternateContent xmlns:mc="http://schemas.openxmlformats.org/markup-compatibility/2006">
              <mc:Choice xmlns:v="urn:schemas-microsoft-com:vml" Requires="v">
                <p:oleObj spid="_x0000_s10261" name="" r:id="rId1" imgW="1447800" imgH="228600" progId="Equation.3">
                  <p:embed/>
                </p:oleObj>
              </mc:Choice>
              <mc:Fallback>
                <p:oleObj name="" r:id="rId1" imgW="1447800" imgH="228600" progId="Equation.3">
                  <p:embed/>
                  <p:pic>
                    <p:nvPicPr>
                      <p:cNvPr id="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267200"/>
                        <a:ext cx="29718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6" name="Line 7"/>
          <p:cNvSpPr>
            <a:spLocks noChangeShapeType="1"/>
          </p:cNvSpPr>
          <p:nvPr/>
        </p:nvSpPr>
        <p:spPr bwMode="auto">
          <a:xfrm flipV="1">
            <a:off x="3276600" y="2286000"/>
            <a:ext cx="0" cy="1219200"/>
          </a:xfrm>
          <a:prstGeom prst="line">
            <a:avLst/>
          </a:prstGeom>
          <a:noFill/>
          <a:ln w="9525">
            <a:solidFill>
              <a:schemeClr val="tx1"/>
            </a:solidFill>
            <a:miter lim="800000"/>
            <a:tailEnd type="triangle" w="med" len="med"/>
          </a:ln>
        </p:spPr>
        <p:txBody>
          <a:bodyPr wrap="none"/>
          <a:lstStyle/>
          <a:p>
            <a:endParaRPr lang="zh-CN" altLang="en-US"/>
          </a:p>
        </p:txBody>
      </p:sp>
      <p:grpSp>
        <p:nvGrpSpPr>
          <p:cNvPr id="2" name="Group 8"/>
          <p:cNvGrpSpPr/>
          <p:nvPr/>
        </p:nvGrpSpPr>
        <p:grpSpPr bwMode="auto">
          <a:xfrm>
            <a:off x="3352800" y="2362200"/>
            <a:ext cx="609600" cy="777875"/>
            <a:chOff x="1584" y="3072"/>
            <a:chExt cx="384" cy="490"/>
          </a:xfrm>
        </p:grpSpPr>
        <p:sp>
          <p:nvSpPr>
            <p:cNvPr id="10268" name="Text Box 9"/>
            <p:cNvSpPr txBox="1">
              <a:spLocks noChangeArrowheads="1"/>
            </p:cNvSpPr>
            <p:nvPr/>
          </p:nvSpPr>
          <p:spPr bwMode="auto">
            <a:xfrm>
              <a:off x="1584" y="3312"/>
              <a:ext cx="384" cy="250"/>
            </a:xfrm>
            <a:prstGeom prst="rect">
              <a:avLst/>
            </a:prstGeom>
            <a:noFill/>
            <a:ln w="9525">
              <a:noFill/>
              <a:miter lim="800000"/>
            </a:ln>
          </p:spPr>
          <p:txBody>
            <a:bodyPr>
              <a:spAutoFit/>
            </a:bodyPr>
            <a:lstStyle/>
            <a:p>
              <a:pPr>
                <a:spcBef>
                  <a:spcPct val="50000"/>
                </a:spcBef>
              </a:pPr>
              <a:r>
                <a:rPr kumimoji="1" lang="en-US" altLang="zh-CN" sz="2000">
                  <a:solidFill>
                    <a:srgbClr val="FF3300"/>
                  </a:solidFill>
                  <a:latin typeface="Times New Roman" panose="02020603050405020304" pitchFamily="18" charset="0"/>
                </a:rPr>
                <a:t>low</a:t>
              </a:r>
              <a:endParaRPr kumimoji="1" lang="en-US" altLang="zh-CN" sz="2000">
                <a:solidFill>
                  <a:srgbClr val="FF3300"/>
                </a:solidFill>
                <a:latin typeface="Times New Roman" panose="02020603050405020304" pitchFamily="18" charset="0"/>
              </a:endParaRPr>
            </a:p>
          </p:txBody>
        </p:sp>
        <p:sp>
          <p:nvSpPr>
            <p:cNvPr id="10269" name="Line 10"/>
            <p:cNvSpPr>
              <a:spLocks noChangeShapeType="1"/>
            </p:cNvSpPr>
            <p:nvPr/>
          </p:nvSpPr>
          <p:spPr bwMode="auto">
            <a:xfrm flipV="1">
              <a:off x="1872" y="3072"/>
              <a:ext cx="0" cy="288"/>
            </a:xfrm>
            <a:prstGeom prst="line">
              <a:avLst/>
            </a:prstGeom>
            <a:noFill/>
            <a:ln w="9525">
              <a:solidFill>
                <a:schemeClr val="tx1"/>
              </a:solidFill>
              <a:miter lim="800000"/>
              <a:tailEnd type="triangle" w="med" len="med"/>
            </a:ln>
          </p:spPr>
          <p:txBody>
            <a:bodyPr wrap="none"/>
            <a:lstStyle/>
            <a:p>
              <a:endParaRPr lang="zh-CN" altLang="en-US"/>
            </a:p>
          </p:txBody>
        </p:sp>
      </p:grpSp>
      <p:sp>
        <p:nvSpPr>
          <p:cNvPr id="4542475" name="Line 11"/>
          <p:cNvSpPr>
            <a:spLocks noChangeShapeType="1"/>
          </p:cNvSpPr>
          <p:nvPr/>
        </p:nvSpPr>
        <p:spPr bwMode="auto">
          <a:xfrm flipV="1">
            <a:off x="4495800" y="2286000"/>
            <a:ext cx="0" cy="1219200"/>
          </a:xfrm>
          <a:prstGeom prst="line">
            <a:avLst/>
          </a:prstGeom>
          <a:noFill/>
          <a:ln w="9525">
            <a:solidFill>
              <a:schemeClr val="tx1"/>
            </a:solidFill>
            <a:miter lim="800000"/>
            <a:tailEnd type="triangle" w="med" len="med"/>
          </a:ln>
        </p:spPr>
        <p:txBody>
          <a:bodyPr wrap="none"/>
          <a:lstStyle/>
          <a:p>
            <a:endParaRPr lang="zh-CN" altLang="en-US"/>
          </a:p>
        </p:txBody>
      </p:sp>
      <p:grpSp>
        <p:nvGrpSpPr>
          <p:cNvPr id="3" name="Group 12"/>
          <p:cNvGrpSpPr/>
          <p:nvPr/>
        </p:nvGrpSpPr>
        <p:grpSpPr bwMode="auto">
          <a:xfrm>
            <a:off x="3810000" y="2286000"/>
            <a:ext cx="762000" cy="1143000"/>
            <a:chOff x="1968" y="3072"/>
            <a:chExt cx="480" cy="720"/>
          </a:xfrm>
        </p:grpSpPr>
        <p:sp>
          <p:nvSpPr>
            <p:cNvPr id="10266" name="Text Box 13"/>
            <p:cNvSpPr txBox="1">
              <a:spLocks noChangeArrowheads="1"/>
            </p:cNvSpPr>
            <p:nvPr/>
          </p:nvSpPr>
          <p:spPr bwMode="auto">
            <a:xfrm>
              <a:off x="1968" y="3542"/>
              <a:ext cx="480" cy="250"/>
            </a:xfrm>
            <a:prstGeom prst="rect">
              <a:avLst/>
            </a:prstGeom>
            <a:noFill/>
            <a:ln w="9525">
              <a:noFill/>
              <a:miter lim="800000"/>
            </a:ln>
          </p:spPr>
          <p:txBody>
            <a:bodyPr>
              <a:spAutoFit/>
            </a:bodyPr>
            <a:lstStyle/>
            <a:p>
              <a:pPr>
                <a:spcBef>
                  <a:spcPct val="50000"/>
                </a:spcBef>
              </a:pPr>
              <a:r>
                <a:rPr kumimoji="1" lang="en-US" altLang="zh-CN" sz="2000">
                  <a:solidFill>
                    <a:srgbClr val="FF3300"/>
                  </a:solidFill>
                  <a:latin typeface="Times New Roman" panose="02020603050405020304" pitchFamily="18" charset="0"/>
                </a:rPr>
                <a:t>high</a:t>
              </a:r>
              <a:endParaRPr kumimoji="1" lang="en-US" altLang="zh-CN" sz="2000">
                <a:solidFill>
                  <a:srgbClr val="FF3300"/>
                </a:solidFill>
                <a:latin typeface="Times New Roman" panose="02020603050405020304" pitchFamily="18" charset="0"/>
              </a:endParaRPr>
            </a:p>
          </p:txBody>
        </p:sp>
        <p:sp>
          <p:nvSpPr>
            <p:cNvPr id="10267" name="Line 14"/>
            <p:cNvSpPr>
              <a:spLocks noChangeShapeType="1"/>
            </p:cNvSpPr>
            <p:nvPr/>
          </p:nvSpPr>
          <p:spPr bwMode="auto">
            <a:xfrm flipV="1">
              <a:off x="2064" y="3072"/>
              <a:ext cx="0" cy="491"/>
            </a:xfrm>
            <a:prstGeom prst="line">
              <a:avLst/>
            </a:prstGeom>
            <a:noFill/>
            <a:ln w="9525">
              <a:solidFill>
                <a:schemeClr val="tx1"/>
              </a:solidFill>
              <a:miter lim="800000"/>
              <a:tailEnd type="triangle" w="med" len="med"/>
            </a:ln>
          </p:spPr>
          <p:txBody>
            <a:bodyPr wrap="none"/>
            <a:lstStyle/>
            <a:p>
              <a:endParaRPr lang="zh-CN" altLang="en-US"/>
            </a:p>
          </p:txBody>
        </p:sp>
      </p:grpSp>
      <p:sp>
        <p:nvSpPr>
          <p:cNvPr id="4542479" name="Line 15"/>
          <p:cNvSpPr>
            <a:spLocks noChangeShapeType="1"/>
          </p:cNvSpPr>
          <p:nvPr/>
        </p:nvSpPr>
        <p:spPr bwMode="auto">
          <a:xfrm flipV="1">
            <a:off x="3886200" y="2286000"/>
            <a:ext cx="0" cy="1219200"/>
          </a:xfrm>
          <a:prstGeom prst="line">
            <a:avLst/>
          </a:prstGeom>
          <a:noFill/>
          <a:ln w="9525">
            <a:solidFill>
              <a:schemeClr val="tx1"/>
            </a:solidFill>
            <a:miter lim="800000"/>
            <a:tailEnd type="triangle" w="med" len="med"/>
          </a:ln>
        </p:spPr>
        <p:txBody>
          <a:bodyPr wrap="none"/>
          <a:lstStyle/>
          <a:p>
            <a:endParaRPr lang="zh-CN" altLang="en-US"/>
          </a:p>
        </p:txBody>
      </p:sp>
      <p:grpSp>
        <p:nvGrpSpPr>
          <p:cNvPr id="4" name="Group 16"/>
          <p:cNvGrpSpPr/>
          <p:nvPr/>
        </p:nvGrpSpPr>
        <p:grpSpPr bwMode="auto">
          <a:xfrm>
            <a:off x="2667000" y="2286000"/>
            <a:ext cx="762000" cy="1143000"/>
            <a:chOff x="1152" y="3072"/>
            <a:chExt cx="480" cy="720"/>
          </a:xfrm>
        </p:grpSpPr>
        <p:sp>
          <p:nvSpPr>
            <p:cNvPr id="10264" name="Text Box 17"/>
            <p:cNvSpPr txBox="1">
              <a:spLocks noChangeArrowheads="1"/>
            </p:cNvSpPr>
            <p:nvPr/>
          </p:nvSpPr>
          <p:spPr bwMode="auto">
            <a:xfrm>
              <a:off x="1152" y="3542"/>
              <a:ext cx="480" cy="250"/>
            </a:xfrm>
            <a:prstGeom prst="rect">
              <a:avLst/>
            </a:prstGeom>
            <a:noFill/>
            <a:ln w="9525">
              <a:noFill/>
              <a:miter lim="800000"/>
            </a:ln>
          </p:spPr>
          <p:txBody>
            <a:bodyPr>
              <a:spAutoFit/>
            </a:bodyPr>
            <a:lstStyle/>
            <a:p>
              <a:pPr>
                <a:spcBef>
                  <a:spcPct val="50000"/>
                </a:spcBef>
              </a:pPr>
              <a:r>
                <a:rPr kumimoji="1" lang="en-US" altLang="zh-CN" sz="2000">
                  <a:solidFill>
                    <a:srgbClr val="FF3300"/>
                  </a:solidFill>
                  <a:latin typeface="Times New Roman" panose="02020603050405020304" pitchFamily="18" charset="0"/>
                </a:rPr>
                <a:t>high</a:t>
              </a:r>
              <a:endParaRPr kumimoji="1" lang="en-US" altLang="zh-CN" sz="2000">
                <a:solidFill>
                  <a:srgbClr val="FF3300"/>
                </a:solidFill>
                <a:latin typeface="Times New Roman" panose="02020603050405020304" pitchFamily="18" charset="0"/>
              </a:endParaRPr>
            </a:p>
          </p:txBody>
        </p:sp>
        <p:sp>
          <p:nvSpPr>
            <p:cNvPr id="10265" name="Line 18"/>
            <p:cNvSpPr>
              <a:spLocks noChangeShapeType="1"/>
            </p:cNvSpPr>
            <p:nvPr/>
          </p:nvSpPr>
          <p:spPr bwMode="auto">
            <a:xfrm flipV="1">
              <a:off x="1488" y="3072"/>
              <a:ext cx="0" cy="491"/>
            </a:xfrm>
            <a:prstGeom prst="line">
              <a:avLst/>
            </a:prstGeom>
            <a:noFill/>
            <a:ln w="9525">
              <a:solidFill>
                <a:schemeClr val="tx1"/>
              </a:solidFill>
              <a:miter lim="800000"/>
              <a:tailEnd type="triangle" w="med" len="med"/>
            </a:ln>
          </p:spPr>
          <p:txBody>
            <a:bodyPr wrap="none"/>
            <a:lstStyle/>
            <a:p>
              <a:endParaRPr lang="zh-CN" altLang="en-US"/>
            </a:p>
          </p:txBody>
        </p:sp>
      </p:grpSp>
      <p:sp>
        <p:nvSpPr>
          <p:cNvPr id="4542483" name="Text Box 19"/>
          <p:cNvSpPr txBox="1">
            <a:spLocks noChangeArrowheads="1"/>
          </p:cNvSpPr>
          <p:nvPr/>
        </p:nvSpPr>
        <p:spPr bwMode="auto">
          <a:xfrm>
            <a:off x="4724400" y="3810000"/>
            <a:ext cx="3657600" cy="2235200"/>
          </a:xfrm>
          <a:prstGeom prst="rect">
            <a:avLst/>
          </a:prstGeom>
          <a:solidFill>
            <a:srgbClr val="FFFF99"/>
          </a:solidFill>
          <a:ln w="9525">
            <a:solidFill>
              <a:srgbClr val="0000FF"/>
            </a:solidFill>
            <a:miter lim="800000"/>
          </a:ln>
        </p:spPr>
        <p:txBody>
          <a:bodyPr>
            <a:spAutoFit/>
          </a:bodyPr>
          <a:lstStyle/>
          <a:p>
            <a:pPr algn="just">
              <a:spcBef>
                <a:spcPct val="50000"/>
              </a:spcBef>
            </a:pPr>
            <a:r>
              <a:rPr kumimoji="1" lang="en-US" altLang="zh-CN" sz="2000">
                <a:latin typeface="Times New Roman" panose="02020603050405020304" pitchFamily="18" charset="0"/>
              </a:rPr>
              <a:t>28&gt;R[3].key=25</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low=3+1=4</a:t>
            </a:r>
            <a:r>
              <a:rPr kumimoji="1" lang="zh-CN" altLang="en-US" sz="2000">
                <a:latin typeface="Times New Roman" panose="02020603050405020304" pitchFamily="18" charset="0"/>
              </a:rPr>
              <a:t>；</a:t>
            </a:r>
            <a:endParaRPr kumimoji="1" lang="zh-CN" altLang="en-US" sz="2000">
              <a:latin typeface="Times New Roman" panose="02020603050405020304" pitchFamily="18" charset="0"/>
            </a:endParaRPr>
          </a:p>
          <a:p>
            <a:pPr algn="just">
              <a:spcBef>
                <a:spcPct val="50000"/>
              </a:spcBef>
            </a:pPr>
            <a:r>
              <a:rPr kumimoji="1" lang="en-US" altLang="zh-CN" sz="2000">
                <a:latin typeface="Times New Roman" panose="02020603050405020304" pitchFamily="18" charset="0"/>
              </a:rPr>
              <a:t>28&lt;R[5].key=35</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high=5</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1=4</a:t>
            </a:r>
            <a:r>
              <a:rPr kumimoji="1" lang="zh-CN" altLang="en-US" sz="2000">
                <a:latin typeface="Times New Roman" panose="02020603050405020304" pitchFamily="18" charset="0"/>
              </a:rPr>
              <a:t>；</a:t>
            </a:r>
            <a:endParaRPr kumimoji="1" lang="zh-CN" altLang="en-US" sz="2000">
              <a:latin typeface="Times New Roman" panose="02020603050405020304" pitchFamily="18" charset="0"/>
            </a:endParaRPr>
          </a:p>
          <a:p>
            <a:pPr>
              <a:spcBef>
                <a:spcPct val="50000"/>
              </a:spcBef>
            </a:pPr>
            <a:r>
              <a:rPr kumimoji="1" lang="en-US" altLang="zh-CN" sz="2000">
                <a:latin typeface="Times New Roman" panose="02020603050405020304" pitchFamily="18" charset="0"/>
              </a:rPr>
              <a:t>28&lt;R[4].key=30</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high=4</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1=3</a:t>
            </a:r>
            <a:r>
              <a:rPr kumimoji="1" lang="zh-CN" altLang="en-US" sz="2000">
                <a:latin typeface="Times New Roman" panose="02020603050405020304" pitchFamily="18" charset="0"/>
              </a:rPr>
              <a:t>。此时，</a:t>
            </a:r>
            <a:r>
              <a:rPr kumimoji="1" lang="en-US" altLang="zh-CN" sz="2000">
                <a:latin typeface="Times New Roman" panose="02020603050405020304" pitchFamily="18" charset="0"/>
              </a:rPr>
              <a:t>low&gt;high</a:t>
            </a:r>
            <a:r>
              <a:rPr kumimoji="1" lang="zh-CN" altLang="en-US" sz="2000">
                <a:latin typeface="Times New Roman" panose="02020603050405020304" pitchFamily="18" charset="0"/>
              </a:rPr>
              <a:t>，所以“</a:t>
            </a:r>
            <a:r>
              <a:rPr kumimoji="1" lang="en-US" altLang="zh-CN" sz="2000">
                <a:latin typeface="Times New Roman" panose="02020603050405020304" pitchFamily="18" charset="0"/>
              </a:rPr>
              <a:t>28”</a:t>
            </a:r>
            <a:r>
              <a:rPr kumimoji="1" lang="zh-CN" altLang="en-US" sz="2000">
                <a:latin typeface="Times New Roman" panose="02020603050405020304" pitchFamily="18" charset="0"/>
              </a:rPr>
              <a:t>应插在</a:t>
            </a:r>
            <a:r>
              <a:rPr kumimoji="1" lang="en-US" altLang="zh-CN" sz="2000">
                <a:latin typeface="Times New Roman" panose="02020603050405020304" pitchFamily="18" charset="0"/>
              </a:rPr>
              <a:t>low=4</a:t>
            </a:r>
            <a:r>
              <a:rPr kumimoji="1" lang="zh-CN" altLang="en-US" sz="2000">
                <a:latin typeface="Times New Roman" panose="02020603050405020304" pitchFamily="18" charset="0"/>
              </a:rPr>
              <a:t>所指示的位置 。</a:t>
            </a:r>
            <a:endParaRPr kumimoji="1" lang="zh-CN" altLang="en-US" sz="200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a:defRPr/>
            </a:pPr>
            <a:fld id="{A5BFB849-C831-4B91-AEEB-D9900E1E6764}"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542483"/>
                                        </p:tgtEl>
                                        <p:attrNameLst>
                                          <p:attrName>style.visibility</p:attrName>
                                        </p:attrNameLst>
                                      </p:cBhvr>
                                      <p:to>
                                        <p:strVal val="visible"/>
                                      </p:to>
                                    </p:set>
                                    <p:animEffect transition="in" filter="slide(fromLeft)">
                                      <p:cBhvr>
                                        <p:cTn id="7" dur="500"/>
                                        <p:tgtEl>
                                          <p:spTgt spid="4542483"/>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p:stCondLst>
                        <p:cond delay="indefinite"/>
                      </p:stCondLst>
                      <p:childTnLst>
                        <p:par>
                          <p:cTn id="9" fill="hold">
                            <p:stCondLst>
                              <p:cond delay="0"/>
                            </p:stCondLst>
                            <p:childTnLst>
                              <p:par>
                                <p:cTn id="10" presetID="19"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0" fill="hold"/>
                                        <p:tgtEl>
                                          <p:spTgt spid="2"/>
                                        </p:tgtEl>
                                        <p:attrNameLst>
                                          <p:attrName>ppt_w</p:attrName>
                                        </p:attrNameLst>
                                      </p:cBhvr>
                                      <p:tavLst>
                                        <p:tav tm="0" fmla="#ppt_w*sin(2.5*pi*$)">
                                          <p:val>
                                            <p:fltVal val="0"/>
                                          </p:val>
                                        </p:tav>
                                        <p:tav tm="100000">
                                          <p:val>
                                            <p:fltVal val="1"/>
                                          </p:val>
                                        </p:tav>
                                      </p:tavLst>
                                    </p:anim>
                                    <p:anim calcmode="lin" valueType="num">
                                      <p:cBhvr>
                                        <p:cTn id="13"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9" presetClass="entr" presetSubtype="10" fill="hold" grpId="0" nodeType="clickEffect">
                                  <p:stCondLst>
                                    <p:cond delay="0"/>
                                  </p:stCondLst>
                                  <p:childTnLst>
                                    <p:set>
                                      <p:cBhvr>
                                        <p:cTn id="17" dur="1" fill="hold">
                                          <p:stCondLst>
                                            <p:cond delay="0"/>
                                          </p:stCondLst>
                                        </p:cTn>
                                        <p:tgtEl>
                                          <p:spTgt spid="4542475"/>
                                        </p:tgtEl>
                                        <p:attrNameLst>
                                          <p:attrName>style.visibility</p:attrName>
                                        </p:attrNameLst>
                                      </p:cBhvr>
                                      <p:to>
                                        <p:strVal val="visible"/>
                                      </p:to>
                                    </p:set>
                                    <p:anim calcmode="lin" valueType="num">
                                      <p:cBhvr>
                                        <p:cTn id="18" dur="5000" fill="hold"/>
                                        <p:tgtEl>
                                          <p:spTgt spid="4542475"/>
                                        </p:tgtEl>
                                        <p:attrNameLst>
                                          <p:attrName>ppt_w</p:attrName>
                                        </p:attrNameLst>
                                      </p:cBhvr>
                                      <p:tavLst>
                                        <p:tav tm="0" fmla="#ppt_w*sin(2.5*pi*$)">
                                          <p:val>
                                            <p:fltVal val="0"/>
                                          </p:val>
                                        </p:tav>
                                        <p:tav tm="100000">
                                          <p:val>
                                            <p:fltVal val="1"/>
                                          </p:val>
                                        </p:tav>
                                      </p:tavLst>
                                    </p:anim>
                                    <p:anim calcmode="lin" valueType="num">
                                      <p:cBhvr>
                                        <p:cTn id="19" dur="5000" fill="hold"/>
                                        <p:tgtEl>
                                          <p:spTgt spid="4542475"/>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9" presetClass="entr" presetSubtype="1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0" fill="hold"/>
                                        <p:tgtEl>
                                          <p:spTgt spid="3"/>
                                        </p:tgtEl>
                                        <p:attrNameLst>
                                          <p:attrName>ppt_w</p:attrName>
                                        </p:attrNameLst>
                                      </p:cBhvr>
                                      <p:tavLst>
                                        <p:tav tm="0" fmla="#ppt_w*sin(2.5*pi*$)">
                                          <p:val>
                                            <p:fltVal val="0"/>
                                          </p:val>
                                        </p:tav>
                                        <p:tav tm="100000">
                                          <p:val>
                                            <p:fltVal val="1"/>
                                          </p:val>
                                        </p:tav>
                                      </p:tavLst>
                                    </p:anim>
                                    <p:anim calcmode="lin" valueType="num">
                                      <p:cBhvr>
                                        <p:cTn id="25" dur="5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9" presetClass="entr" presetSubtype="10" fill="hold" grpId="0" nodeType="clickEffect">
                                  <p:stCondLst>
                                    <p:cond delay="0"/>
                                  </p:stCondLst>
                                  <p:childTnLst>
                                    <p:set>
                                      <p:cBhvr>
                                        <p:cTn id="29" dur="1" fill="hold">
                                          <p:stCondLst>
                                            <p:cond delay="0"/>
                                          </p:stCondLst>
                                        </p:cTn>
                                        <p:tgtEl>
                                          <p:spTgt spid="4542479"/>
                                        </p:tgtEl>
                                        <p:attrNameLst>
                                          <p:attrName>style.visibility</p:attrName>
                                        </p:attrNameLst>
                                      </p:cBhvr>
                                      <p:to>
                                        <p:strVal val="visible"/>
                                      </p:to>
                                    </p:set>
                                    <p:anim calcmode="lin" valueType="num">
                                      <p:cBhvr>
                                        <p:cTn id="30" dur="5000" fill="hold"/>
                                        <p:tgtEl>
                                          <p:spTgt spid="4542479"/>
                                        </p:tgtEl>
                                        <p:attrNameLst>
                                          <p:attrName>ppt_w</p:attrName>
                                        </p:attrNameLst>
                                      </p:cBhvr>
                                      <p:tavLst>
                                        <p:tav tm="0" fmla="#ppt_w*sin(2.5*pi*$)">
                                          <p:val>
                                            <p:fltVal val="0"/>
                                          </p:val>
                                        </p:tav>
                                        <p:tav tm="100000">
                                          <p:val>
                                            <p:fltVal val="1"/>
                                          </p:val>
                                        </p:tav>
                                      </p:tavLst>
                                    </p:anim>
                                    <p:anim calcmode="lin" valueType="num">
                                      <p:cBhvr>
                                        <p:cTn id="31" dur="5000" fill="hold"/>
                                        <p:tgtEl>
                                          <p:spTgt spid="4542479"/>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9" presetClass="entr" presetSubtype="1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p:cTn id="36" dur="5000" fill="hold"/>
                                        <p:tgtEl>
                                          <p:spTgt spid="4"/>
                                        </p:tgtEl>
                                        <p:attrNameLst>
                                          <p:attrName>ppt_w</p:attrName>
                                        </p:attrNameLst>
                                      </p:cBhvr>
                                      <p:tavLst>
                                        <p:tav tm="0" fmla="#ppt_w*sin(2.5*pi*$)">
                                          <p:val>
                                            <p:fltVal val="0"/>
                                          </p:val>
                                        </p:tav>
                                        <p:tav tm="100000">
                                          <p:val>
                                            <p:fltVal val="1"/>
                                          </p:val>
                                        </p:tav>
                                      </p:tavLst>
                                    </p:anim>
                                    <p:anim calcmode="lin" valueType="num">
                                      <p:cBhvr>
                                        <p:cTn id="37" dur="5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2475" grpId="0" animBg="1"/>
      <p:bldP spid="4542479" grpId="0" animBg="1"/>
      <p:bldP spid="4542483" grpId="0" animBg="1" autoUpdateAnimBg="0"/>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6" name="Rectangle 2"/>
          <p:cNvSpPr>
            <a:spLocks noGrp="1"/>
          </p:cNvSpPr>
          <p:nvPr>
            <p:ph type="title"/>
          </p:nvPr>
        </p:nvSpPr>
        <p:spPr/>
        <p:txBody>
          <a:bodyPr/>
          <a:lstStyle/>
          <a:p>
            <a:pPr eaLnBrk="1" hangingPunct="1"/>
            <a:r>
              <a:rPr lang="zh-CN" altLang="en-US" smtClean="0"/>
              <a:t>折半插入排序算法描述</a:t>
            </a:r>
            <a:endParaRPr lang="zh-CN" altLang="en-US" smtClean="0"/>
          </a:p>
        </p:txBody>
      </p:sp>
      <p:sp>
        <p:nvSpPr>
          <p:cNvPr id="11287" name="Rectangle 3"/>
          <p:cNvSpPr>
            <a:spLocks noGrp="1"/>
          </p:cNvSpPr>
          <p:nvPr>
            <p:ph type="body" idx="1"/>
          </p:nvPr>
        </p:nvSpPr>
        <p:spPr>
          <a:xfrm>
            <a:off x="457200" y="1219200"/>
            <a:ext cx="8229600" cy="5638800"/>
          </a:xfrm>
        </p:spPr>
        <p:txBody>
          <a:bodyPr/>
          <a:lstStyle/>
          <a:p>
            <a:pPr algn="just" eaLnBrk="1" hangingPunct="1">
              <a:lnSpc>
                <a:spcPct val="80000"/>
              </a:lnSpc>
            </a:pPr>
            <a:r>
              <a:rPr lang="en-US" altLang="zh-CN" sz="1600" smtClean="0"/>
              <a:t>void Binsort (sqfile F)   ∥</a:t>
            </a:r>
            <a:r>
              <a:rPr lang="zh-CN" altLang="en-US" sz="1600" smtClean="0"/>
              <a:t>对文件</a:t>
            </a:r>
            <a:r>
              <a:rPr lang="en-US" altLang="zh-CN" sz="1600" smtClean="0"/>
              <a:t>F</a:t>
            </a:r>
            <a:r>
              <a:rPr lang="zh-CN" altLang="en-US" sz="1600" smtClean="0"/>
              <a:t>折半插入排序的算法∥</a:t>
            </a:r>
            <a:endParaRPr lang="zh-CN" altLang="en-US" sz="1600" smtClean="0"/>
          </a:p>
          <a:p>
            <a:pPr algn="just" eaLnBrk="1" hangingPunct="1">
              <a:lnSpc>
                <a:spcPct val="80000"/>
              </a:lnSpc>
            </a:pPr>
            <a:r>
              <a:rPr lang="en-US" altLang="zh-CN" sz="1600" smtClean="0"/>
              <a:t>{ int i,j,low,high,mid;</a:t>
            </a:r>
            <a:endParaRPr lang="en-US" altLang="zh-CN" sz="1600" smtClean="0"/>
          </a:p>
          <a:p>
            <a:pPr algn="just" eaLnBrk="1" hangingPunct="1">
              <a:lnSpc>
                <a:spcPct val="80000"/>
              </a:lnSpc>
            </a:pPr>
            <a:r>
              <a:rPr lang="en-US" altLang="zh-CN" sz="1600" smtClean="0"/>
              <a:t>   </a:t>
            </a:r>
            <a:r>
              <a:rPr lang="en-US" altLang="zh-CN" sz="1600" b="1" smtClean="0"/>
              <a:t>for</a:t>
            </a:r>
            <a:r>
              <a:rPr lang="en-US" altLang="zh-CN" sz="1600" smtClean="0"/>
              <a:t> (i=2;i&lt;=F.len;i++)  ∥</a:t>
            </a:r>
            <a:r>
              <a:rPr lang="zh-CN" altLang="en-US" sz="1600" smtClean="0"/>
              <a:t>插入</a:t>
            </a:r>
            <a:r>
              <a:rPr lang="en-US" altLang="zh-CN" sz="1600" smtClean="0"/>
              <a:t>n</a:t>
            </a:r>
            <a:r>
              <a:rPr lang="zh-CN" altLang="en-US" sz="1600" smtClean="0"/>
              <a:t>－</a:t>
            </a:r>
            <a:r>
              <a:rPr lang="en-US" altLang="zh-CN" sz="1600" smtClean="0"/>
              <a:t>1</a:t>
            </a:r>
            <a:r>
              <a:rPr lang="zh-CN" altLang="en-US" sz="1600" smtClean="0"/>
              <a:t>个记录∥</a:t>
            </a:r>
            <a:endParaRPr lang="zh-CN" altLang="en-US" sz="1600" smtClean="0"/>
          </a:p>
          <a:p>
            <a:pPr algn="just" eaLnBrk="1" hangingPunct="1">
              <a:lnSpc>
                <a:spcPct val="80000"/>
              </a:lnSpc>
            </a:pPr>
            <a:r>
              <a:rPr lang="zh-CN" altLang="en-US" sz="1600" smtClean="0"/>
              <a:t>   </a:t>
            </a:r>
            <a:r>
              <a:rPr lang="en-US" altLang="zh-CN" sz="1600" smtClean="0"/>
              <a:t>{ F.R[0]=F.R[i];   ∥</a:t>
            </a:r>
            <a:r>
              <a:rPr lang="zh-CN" altLang="en-US" sz="1600" smtClean="0"/>
              <a:t>待插入记录存入监视哨∥</a:t>
            </a:r>
            <a:endParaRPr lang="zh-CN" altLang="en-US" sz="1600" smtClean="0"/>
          </a:p>
          <a:p>
            <a:pPr algn="just" eaLnBrk="1" hangingPunct="1">
              <a:lnSpc>
                <a:spcPct val="80000"/>
              </a:lnSpc>
            </a:pPr>
            <a:r>
              <a:rPr lang="zh-CN" altLang="en-US" sz="1600" smtClean="0"/>
              <a:t>      </a:t>
            </a:r>
            <a:r>
              <a:rPr lang="en-US" altLang="zh-CN" sz="1600" smtClean="0"/>
              <a:t>low=1; high=i-1;</a:t>
            </a:r>
            <a:endParaRPr lang="en-US" altLang="zh-CN" sz="1600" smtClean="0"/>
          </a:p>
          <a:p>
            <a:pPr algn="just" eaLnBrk="1" hangingPunct="1">
              <a:lnSpc>
                <a:spcPct val="80000"/>
              </a:lnSpc>
            </a:pPr>
            <a:r>
              <a:rPr lang="en-US" altLang="zh-CN" sz="1600" smtClean="0"/>
              <a:t>      </a:t>
            </a:r>
            <a:r>
              <a:rPr lang="en-US" altLang="zh-CN" sz="1600" b="1" smtClean="0"/>
              <a:t>while </a:t>
            </a:r>
            <a:r>
              <a:rPr lang="en-US" altLang="zh-CN" sz="1600" smtClean="0"/>
              <a:t>(low&lt;=high)   ∥</a:t>
            </a:r>
            <a:r>
              <a:rPr lang="zh-CN" altLang="en-US" sz="1600" smtClean="0"/>
              <a:t>查找</a:t>
            </a:r>
            <a:r>
              <a:rPr lang="en-US" altLang="zh-CN" sz="1600" smtClean="0"/>
              <a:t>R[i]</a:t>
            </a:r>
            <a:r>
              <a:rPr lang="zh-CN" altLang="en-US" sz="1600" smtClean="0"/>
              <a:t>的位置∥</a:t>
            </a:r>
            <a:endParaRPr lang="zh-CN" altLang="en-US" sz="1600" smtClean="0"/>
          </a:p>
          <a:p>
            <a:pPr algn="just" eaLnBrk="1" hangingPunct="1">
              <a:lnSpc>
                <a:spcPct val="80000"/>
              </a:lnSpc>
            </a:pPr>
            <a:r>
              <a:rPr lang="zh-CN" altLang="en-US" sz="1600" smtClean="0"/>
              <a:t>       </a:t>
            </a:r>
            <a:r>
              <a:rPr lang="en-US" altLang="zh-CN" sz="1600" smtClean="0"/>
              <a:t>{ mid=(low+high)/2;</a:t>
            </a:r>
            <a:endParaRPr lang="en-US" altLang="zh-CN" sz="1600" smtClean="0"/>
          </a:p>
          <a:p>
            <a:pPr algn="just" eaLnBrk="1" hangingPunct="1">
              <a:lnSpc>
                <a:spcPct val="80000"/>
              </a:lnSpc>
            </a:pPr>
            <a:r>
              <a:rPr lang="en-US" altLang="zh-CN" sz="1600" smtClean="0"/>
              <a:t>          </a:t>
            </a:r>
            <a:r>
              <a:rPr lang="en-US" altLang="zh-CN" sz="1600" b="1" smtClean="0"/>
              <a:t>if </a:t>
            </a:r>
            <a:r>
              <a:rPr lang="en-US" altLang="zh-CN" sz="1600" smtClean="0"/>
              <a:t>(F.R[0].key&gt;=F.R[mid].key)   low=mid+1;   ∥</a:t>
            </a:r>
            <a:r>
              <a:rPr lang="zh-CN" altLang="en-US" sz="1600" smtClean="0"/>
              <a:t>调整下界∥</a:t>
            </a:r>
            <a:endParaRPr lang="zh-CN" altLang="en-US" sz="1600" smtClean="0"/>
          </a:p>
          <a:p>
            <a:pPr algn="just" eaLnBrk="1" hangingPunct="1">
              <a:lnSpc>
                <a:spcPct val="80000"/>
              </a:lnSpc>
            </a:pPr>
            <a:r>
              <a:rPr lang="zh-CN" altLang="en-US" sz="1600" smtClean="0"/>
              <a:t>            </a:t>
            </a:r>
            <a:r>
              <a:rPr lang="en-US" altLang="zh-CN" sz="1600" b="1" smtClean="0"/>
              <a:t>else</a:t>
            </a:r>
            <a:r>
              <a:rPr lang="en-US" altLang="zh-CN" sz="1600" smtClean="0"/>
              <a:t>    high=mid-1;   ∥</a:t>
            </a:r>
            <a:r>
              <a:rPr lang="zh-CN" altLang="en-US" sz="1600" smtClean="0"/>
              <a:t>调整上界∥</a:t>
            </a:r>
            <a:endParaRPr lang="zh-CN" altLang="en-US" sz="1600" smtClean="0"/>
          </a:p>
          <a:p>
            <a:pPr algn="just" eaLnBrk="1" hangingPunct="1">
              <a:lnSpc>
                <a:spcPct val="80000"/>
              </a:lnSpc>
            </a:pPr>
            <a:r>
              <a:rPr lang="zh-CN" altLang="en-US" sz="1600" smtClean="0"/>
              <a:t>        </a:t>
            </a:r>
            <a:r>
              <a:rPr lang="en-US" altLang="zh-CN" sz="1600" smtClean="0"/>
              <a:t>}</a:t>
            </a:r>
            <a:endParaRPr lang="en-US" altLang="zh-CN" sz="1600" smtClean="0"/>
          </a:p>
          <a:p>
            <a:pPr algn="just" eaLnBrk="1" hangingPunct="1">
              <a:lnSpc>
                <a:spcPct val="80000"/>
              </a:lnSpc>
            </a:pPr>
            <a:r>
              <a:rPr lang="en-US" altLang="zh-CN" sz="1600" smtClean="0"/>
              <a:t>      </a:t>
            </a:r>
            <a:r>
              <a:rPr lang="en-US" altLang="zh-CN" sz="1600" b="1" smtClean="0"/>
              <a:t>for </a:t>
            </a:r>
            <a:r>
              <a:rPr lang="en-US" altLang="zh-CN" sz="1600" smtClean="0"/>
              <a:t>(j=i-1;j&gt;=low;j--)</a:t>
            </a:r>
            <a:endParaRPr lang="en-US" altLang="zh-CN" sz="1600" smtClean="0"/>
          </a:p>
          <a:p>
            <a:pPr algn="just" eaLnBrk="1" hangingPunct="1">
              <a:lnSpc>
                <a:spcPct val="80000"/>
              </a:lnSpc>
            </a:pPr>
            <a:r>
              <a:rPr lang="en-US" altLang="zh-CN" sz="1600" smtClean="0"/>
              <a:t>        F.R[j+1]=F.R[j];   ∥</a:t>
            </a:r>
            <a:r>
              <a:rPr lang="zh-CN" altLang="en-US" sz="1600" smtClean="0"/>
              <a:t>记录顺移∥</a:t>
            </a:r>
            <a:endParaRPr lang="zh-CN" altLang="en-US" sz="1600" smtClean="0"/>
          </a:p>
          <a:p>
            <a:pPr algn="just" eaLnBrk="1" hangingPunct="1">
              <a:lnSpc>
                <a:spcPct val="80000"/>
              </a:lnSpc>
            </a:pPr>
            <a:r>
              <a:rPr lang="zh-CN" altLang="en-US" sz="1600" smtClean="0"/>
              <a:t>      </a:t>
            </a:r>
            <a:r>
              <a:rPr lang="en-US" altLang="zh-CN" sz="1600" smtClean="0"/>
              <a:t>F.R[low]=F.R[0];    ∥</a:t>
            </a:r>
            <a:r>
              <a:rPr lang="zh-CN" altLang="en-US" sz="1600" smtClean="0"/>
              <a:t>原</a:t>
            </a:r>
            <a:r>
              <a:rPr lang="en-US" altLang="zh-CN" sz="1600" smtClean="0"/>
              <a:t>R[i]</a:t>
            </a:r>
            <a:r>
              <a:rPr lang="zh-CN" altLang="en-US" sz="1600" smtClean="0"/>
              <a:t>插入</a:t>
            </a:r>
            <a:r>
              <a:rPr lang="en-US" altLang="zh-CN" sz="1600" smtClean="0"/>
              <a:t>low</a:t>
            </a:r>
            <a:r>
              <a:rPr lang="zh-CN" altLang="en-US" sz="1600" smtClean="0"/>
              <a:t>位置∥</a:t>
            </a:r>
            <a:endParaRPr lang="zh-CN" altLang="en-US" sz="1600" smtClean="0"/>
          </a:p>
          <a:p>
            <a:pPr algn="just" eaLnBrk="1" hangingPunct="1">
              <a:lnSpc>
                <a:spcPct val="80000"/>
              </a:lnSpc>
            </a:pPr>
            <a:r>
              <a:rPr lang="zh-CN" altLang="en-US" sz="1600" smtClean="0"/>
              <a:t>   </a:t>
            </a:r>
            <a:r>
              <a:rPr lang="en-US" altLang="zh-CN" sz="1600" smtClean="0"/>
              <a:t>}</a:t>
            </a:r>
            <a:endParaRPr lang="en-US" altLang="zh-CN" sz="1600" smtClean="0"/>
          </a:p>
          <a:p>
            <a:pPr eaLnBrk="1" hangingPunct="1">
              <a:lnSpc>
                <a:spcPct val="80000"/>
              </a:lnSpc>
            </a:pPr>
            <a:r>
              <a:rPr lang="en-US" altLang="zh-CN" sz="1600" smtClean="0"/>
              <a:t>} </a:t>
            </a:r>
            <a:endParaRPr lang="en-US" altLang="zh-CN" sz="1600" smtClean="0"/>
          </a:p>
          <a:p>
            <a:pPr algn="just" eaLnBrk="1" hangingPunct="1">
              <a:lnSpc>
                <a:spcPct val="80000"/>
              </a:lnSpc>
            </a:pPr>
            <a:r>
              <a:rPr lang="zh-CN" altLang="en-US" sz="1600" smtClean="0"/>
              <a:t>插入</a:t>
            </a:r>
            <a:r>
              <a:rPr lang="en-US" altLang="zh-CN" sz="1600" smtClean="0"/>
              <a:t>R[i]</a:t>
            </a:r>
            <a:r>
              <a:rPr lang="zh-CN" altLang="en-US" sz="1600" smtClean="0"/>
              <a:t>（</a:t>
            </a:r>
            <a:r>
              <a:rPr lang="en-US" altLang="zh-CN" sz="1600" smtClean="0"/>
              <a:t>2≤i≤n</a:t>
            </a:r>
            <a:r>
              <a:rPr lang="zh-CN" altLang="en-US" sz="1600" smtClean="0"/>
              <a:t>）时，子表记录数为</a:t>
            </a:r>
            <a:r>
              <a:rPr lang="en-US" altLang="zh-CN" sz="1600" smtClean="0"/>
              <a:t>i</a:t>
            </a:r>
            <a:r>
              <a:rPr lang="zh-CN" altLang="en-US" sz="1600" smtClean="0"/>
              <a:t>－</a:t>
            </a:r>
            <a:r>
              <a:rPr lang="en-US" altLang="zh-CN" sz="1600" smtClean="0"/>
              <a:t>1</a:t>
            </a:r>
            <a:r>
              <a:rPr lang="zh-CN" altLang="en-US" sz="1600" smtClean="0"/>
              <a:t>。同折半查找算法的讨论，查找</a:t>
            </a:r>
            <a:r>
              <a:rPr lang="en-US" altLang="zh-CN" sz="1600" smtClean="0"/>
              <a:t>R[i]</a:t>
            </a:r>
            <a:r>
              <a:rPr lang="zh-CN" altLang="en-US" sz="1600" smtClean="0"/>
              <a:t>的</a:t>
            </a:r>
            <a:r>
              <a:rPr lang="en-US" altLang="zh-CN" sz="1600" smtClean="0"/>
              <a:t>key</a:t>
            </a:r>
            <a:r>
              <a:rPr lang="zh-CN" altLang="en-US" sz="1600" smtClean="0"/>
              <a:t>比较次数为                  ，故总的</a:t>
            </a:r>
            <a:r>
              <a:rPr lang="en-US" altLang="zh-CN" sz="1600" smtClean="0"/>
              <a:t>key</a:t>
            </a:r>
            <a:r>
              <a:rPr lang="zh-CN" altLang="en-US" sz="1600" smtClean="0"/>
              <a:t>比较次数</a:t>
            </a:r>
            <a:r>
              <a:rPr lang="en-US" altLang="zh-CN" sz="1600" smtClean="0"/>
              <a:t>C</a:t>
            </a:r>
            <a:r>
              <a:rPr lang="zh-CN" altLang="en-US" sz="1600" smtClean="0"/>
              <a:t>为：</a:t>
            </a:r>
            <a:endParaRPr lang="zh-CN" altLang="en-US" sz="1600" smtClean="0"/>
          </a:p>
          <a:p>
            <a:pPr algn="just" eaLnBrk="1" hangingPunct="1">
              <a:lnSpc>
                <a:spcPct val="80000"/>
              </a:lnSpc>
            </a:pPr>
            <a:endParaRPr lang="zh-CN" altLang="en-US" sz="1600" smtClean="0"/>
          </a:p>
          <a:p>
            <a:pPr algn="just" eaLnBrk="1" hangingPunct="1">
              <a:lnSpc>
                <a:spcPct val="80000"/>
              </a:lnSpc>
            </a:pPr>
            <a:endParaRPr lang="zh-CN" altLang="en-US" sz="1600" smtClean="0"/>
          </a:p>
          <a:p>
            <a:pPr eaLnBrk="1" hangingPunct="1">
              <a:lnSpc>
                <a:spcPct val="80000"/>
              </a:lnSpc>
            </a:pPr>
            <a:r>
              <a:rPr lang="zh-CN" altLang="en-US" sz="1600" smtClean="0"/>
              <a:t>显然优于</a:t>
            </a:r>
            <a:r>
              <a:rPr lang="en-US" altLang="zh-CN" sz="1600" smtClean="0"/>
              <a:t>O(n</a:t>
            </a:r>
            <a:r>
              <a:rPr lang="en-US" altLang="zh-CN" sz="1600" baseline="30000" smtClean="0"/>
              <a:t>2</a:t>
            </a:r>
            <a:r>
              <a:rPr lang="en-US" altLang="zh-CN" sz="1600" smtClean="0"/>
              <a:t>)</a:t>
            </a:r>
            <a:r>
              <a:rPr lang="zh-CN" altLang="en-US" sz="1600" smtClean="0"/>
              <a:t>。但折半插入排序的记录移动次数并未减少，仍为</a:t>
            </a:r>
            <a:r>
              <a:rPr lang="en-US" altLang="zh-CN" sz="1600" smtClean="0"/>
              <a:t>O(n</a:t>
            </a:r>
            <a:r>
              <a:rPr lang="en-US" altLang="zh-CN" sz="1600" baseline="30000" smtClean="0"/>
              <a:t>2</a:t>
            </a:r>
            <a:r>
              <a:rPr lang="en-US" altLang="zh-CN" sz="1600" smtClean="0"/>
              <a:t>) </a:t>
            </a:r>
            <a:r>
              <a:rPr lang="zh-CN" altLang="en-US" sz="1600" smtClean="0"/>
              <a:t>。故算法的时间复杂度</a:t>
            </a:r>
            <a:r>
              <a:rPr lang="en-US" altLang="zh-CN" sz="1600" smtClean="0"/>
              <a:t>T(n)</a:t>
            </a:r>
            <a:r>
              <a:rPr lang="zh-CN" altLang="en-US" sz="1600" smtClean="0"/>
              <a:t>仍为</a:t>
            </a:r>
            <a:r>
              <a:rPr lang="en-US" altLang="zh-CN" sz="1600" b="1" smtClean="0">
                <a:solidFill>
                  <a:srgbClr val="FF3300"/>
                </a:solidFill>
              </a:rPr>
              <a:t>O(n</a:t>
            </a:r>
            <a:r>
              <a:rPr lang="en-US" altLang="zh-CN" sz="1600" b="1" baseline="30000" smtClean="0">
                <a:solidFill>
                  <a:srgbClr val="FF3300"/>
                </a:solidFill>
              </a:rPr>
              <a:t>2</a:t>
            </a:r>
            <a:r>
              <a:rPr lang="en-US" altLang="zh-CN" sz="1600" b="1" smtClean="0">
                <a:solidFill>
                  <a:srgbClr val="FF3300"/>
                </a:solidFill>
              </a:rPr>
              <a:t>)</a:t>
            </a:r>
            <a:r>
              <a:rPr lang="en-US" altLang="zh-CN" sz="1600" smtClean="0"/>
              <a:t> </a:t>
            </a:r>
            <a:r>
              <a:rPr lang="zh-CN" altLang="en-US" sz="1600" smtClean="0"/>
              <a:t>。</a:t>
            </a:r>
            <a:endParaRPr lang="zh-CN" altLang="en-US" sz="1600" smtClean="0"/>
          </a:p>
        </p:txBody>
      </p:sp>
      <p:graphicFrame>
        <p:nvGraphicFramePr>
          <p:cNvPr id="11284" name="Object 20"/>
          <p:cNvGraphicFramePr>
            <a:graphicFrameLocks noChangeAspect="1"/>
          </p:cNvGraphicFramePr>
          <p:nvPr/>
        </p:nvGraphicFramePr>
        <p:xfrm>
          <a:off x="1981200" y="5622925"/>
          <a:ext cx="4267200" cy="701675"/>
        </p:xfrm>
        <a:graphic>
          <a:graphicData uri="http://schemas.openxmlformats.org/presentationml/2006/ole">
            <mc:AlternateContent xmlns:mc="http://schemas.openxmlformats.org/markup-compatibility/2006">
              <mc:Choice xmlns:v="urn:schemas-microsoft-com:vml" Requires="v">
                <p:oleObj spid="_x0000_s11304" name="" r:id="rId1" imgW="2603500" imgH="431800" progId="Equation.3">
                  <p:embed/>
                </p:oleObj>
              </mc:Choice>
              <mc:Fallback>
                <p:oleObj name="" r:id="rId1" imgW="2603500" imgH="431800" progId="Equation.3">
                  <p:embed/>
                  <p:pic>
                    <p:nvPicPr>
                      <p:cNvPr id="0"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5622925"/>
                        <a:ext cx="4267200"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85" name="Object 21"/>
          <p:cNvGraphicFramePr>
            <a:graphicFrameLocks noChangeAspect="1"/>
          </p:cNvGraphicFramePr>
          <p:nvPr/>
        </p:nvGraphicFramePr>
        <p:xfrm>
          <a:off x="1676400" y="5486400"/>
          <a:ext cx="762000" cy="279400"/>
        </p:xfrm>
        <a:graphic>
          <a:graphicData uri="http://schemas.openxmlformats.org/presentationml/2006/ole">
            <mc:AlternateContent xmlns:mc="http://schemas.openxmlformats.org/markup-compatibility/2006">
              <mc:Choice xmlns:v="urn:schemas-microsoft-com:vml" Requires="v">
                <p:oleObj spid="_x0000_s11305" name="" r:id="rId3" imgW="596900" imgH="215900" progId="Equation.3">
                  <p:embed/>
                </p:oleObj>
              </mc:Choice>
              <mc:Fallback>
                <p:oleObj name="" r:id="rId3" imgW="596900" imgH="215900" progId="Equation.3">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5486400"/>
                        <a:ext cx="7620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044DBEAC-FC25-4B2F-A535-A71C80CE822D}" type="slidenum">
              <a:rPr lang="en-US" altLang="zh-CN" smtClean="0"/>
            </a:fld>
            <a:endParaRPr lang="en-US" altLang="zh-CN"/>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5" name="Rectangle 2"/>
          <p:cNvSpPr>
            <a:spLocks noGrp="1"/>
          </p:cNvSpPr>
          <p:nvPr>
            <p:ph type="title"/>
          </p:nvPr>
        </p:nvSpPr>
        <p:spPr/>
        <p:txBody>
          <a:bodyPr/>
          <a:lstStyle/>
          <a:p>
            <a:pPr eaLnBrk="1" hangingPunct="1"/>
            <a:r>
              <a:rPr lang="zh-CN" altLang="en-US" smtClean="0"/>
              <a:t>链表插入排序</a:t>
            </a:r>
            <a:endParaRPr lang="zh-CN" altLang="en-US" smtClean="0"/>
          </a:p>
        </p:txBody>
      </p:sp>
      <p:sp>
        <p:nvSpPr>
          <p:cNvPr id="364546" name="Rectangle 3"/>
          <p:cNvSpPr>
            <a:spLocks noGrp="1"/>
          </p:cNvSpPr>
          <p:nvPr>
            <p:ph type="body" idx="1"/>
          </p:nvPr>
        </p:nvSpPr>
        <p:spPr>
          <a:xfrm>
            <a:off x="457200" y="1268413"/>
            <a:ext cx="8229600" cy="4857750"/>
          </a:xfrm>
        </p:spPr>
        <p:txBody>
          <a:bodyPr/>
          <a:lstStyle/>
          <a:p>
            <a:pPr eaLnBrk="1" hangingPunct="1"/>
            <a:r>
              <a:rPr lang="zh-CN" altLang="en-US" sz="2400" smtClean="0">
                <a:latin typeface="宋体" panose="02010600030101010101" pitchFamily="2" charset="-122"/>
              </a:rPr>
              <a:t>设待排序文件</a:t>
            </a:r>
            <a:r>
              <a:rPr lang="en-US" altLang="zh-CN" sz="2400" smtClean="0">
                <a:latin typeface="宋体" panose="02010600030101010101" pitchFamily="2" charset="-122"/>
              </a:rPr>
              <a:t>f=</a:t>
            </a:r>
            <a:r>
              <a:rPr lang="zh-CN" altLang="en-US" sz="2400" smtClean="0">
                <a:latin typeface="宋体" panose="02010600030101010101" pitchFamily="2" charset="-122"/>
              </a:rPr>
              <a:t>（</a:t>
            </a:r>
            <a:r>
              <a:rPr lang="en-US" altLang="zh-CN" sz="2400" smtClean="0">
                <a:latin typeface="宋体" panose="02010600030101010101" pitchFamily="2" charset="-122"/>
              </a:rPr>
              <a:t>R</a:t>
            </a:r>
            <a:r>
              <a:rPr lang="en-US" altLang="zh-CN" sz="2400" baseline="-30000" smtClean="0">
                <a:latin typeface="宋体" panose="02010600030101010101" pitchFamily="2" charset="-122"/>
              </a:rPr>
              <a:t>1</a:t>
            </a:r>
            <a:r>
              <a:rPr lang="en-US" altLang="zh-CN" sz="2400" smtClean="0">
                <a:latin typeface="宋体" panose="02010600030101010101" pitchFamily="2" charset="-122"/>
              </a:rPr>
              <a:t> R</a:t>
            </a:r>
            <a:r>
              <a:rPr lang="en-US" altLang="zh-CN" sz="2400" baseline="-30000" smtClean="0">
                <a:latin typeface="宋体" panose="02010600030101010101" pitchFamily="2" charset="-122"/>
              </a:rPr>
              <a:t>2</a:t>
            </a:r>
            <a:r>
              <a:rPr lang="en-US" altLang="zh-CN" sz="2400" smtClean="0">
                <a:latin typeface="宋体" panose="02010600030101010101" pitchFamily="2" charset="-122"/>
              </a:rPr>
              <a:t>……R</a:t>
            </a:r>
            <a:r>
              <a:rPr lang="en-US" altLang="zh-CN" sz="2400" baseline="-30000" smtClean="0">
                <a:latin typeface="宋体" panose="02010600030101010101" pitchFamily="2" charset="-122"/>
              </a:rPr>
              <a:t>n</a:t>
            </a:r>
            <a:r>
              <a:rPr lang="zh-CN" altLang="en-US" sz="2400" smtClean="0">
                <a:latin typeface="宋体" panose="02010600030101010101" pitchFamily="2" charset="-122"/>
              </a:rPr>
              <a:t>），对应的存储结构为单链表结构，如图：</a:t>
            </a:r>
            <a:endParaRPr lang="zh-CN" altLang="en-US" sz="2400" smtClean="0">
              <a:latin typeface="宋体" panose="02010600030101010101" pitchFamily="2" charset="-122"/>
            </a:endParaRPr>
          </a:p>
          <a:p>
            <a:pPr eaLnBrk="1" hangingPunct="1"/>
            <a:endParaRPr lang="zh-CN" altLang="en-US" sz="2400" smtClean="0">
              <a:latin typeface="宋体" panose="02010600030101010101" pitchFamily="2" charset="-122"/>
            </a:endParaRPr>
          </a:p>
          <a:p>
            <a:pPr eaLnBrk="1" hangingPunct="1"/>
            <a:endParaRPr lang="zh-CN" altLang="en-US" sz="2400" smtClean="0">
              <a:latin typeface="宋体" panose="02010600030101010101" pitchFamily="2" charset="-122"/>
            </a:endParaRPr>
          </a:p>
          <a:p>
            <a:pPr algn="just" eaLnBrk="1" hangingPunct="1"/>
            <a:r>
              <a:rPr lang="zh-CN" altLang="en-US" sz="2400" b="1" smtClean="0">
                <a:latin typeface="宋体" panose="02010600030101010101" pitchFamily="2" charset="-122"/>
              </a:rPr>
              <a:t>排序方法</a:t>
            </a:r>
            <a:endParaRPr lang="zh-CN" altLang="en-US" sz="2400" b="1" smtClean="0">
              <a:latin typeface="宋体" panose="02010600030101010101" pitchFamily="2" charset="-122"/>
            </a:endParaRPr>
          </a:p>
          <a:p>
            <a:pPr eaLnBrk="1" hangingPunct="1"/>
            <a:r>
              <a:rPr lang="zh-CN" altLang="en-US" sz="2400" smtClean="0">
                <a:latin typeface="宋体" panose="02010600030101010101" pitchFamily="2" charset="-122"/>
              </a:rPr>
              <a:t>	链表插入排序实际上是一个对链表遍历的过程。先将表置为空表，然后依次扫描链表中每个结点，设其指针为</a:t>
            </a:r>
            <a:r>
              <a:rPr lang="en-US" altLang="zh-CN" sz="2400" smtClean="0">
                <a:latin typeface="宋体" panose="02010600030101010101" pitchFamily="2" charset="-122"/>
              </a:rPr>
              <a:t>p</a:t>
            </a:r>
            <a:r>
              <a:rPr lang="zh-CN" altLang="en-US" sz="2400" smtClean="0">
                <a:latin typeface="宋体" panose="02010600030101010101" pitchFamily="2" charset="-122"/>
              </a:rPr>
              <a:t>，搜索到</a:t>
            </a:r>
            <a:r>
              <a:rPr lang="en-US" altLang="zh-CN" sz="2400" smtClean="0">
                <a:latin typeface="宋体" panose="02010600030101010101" pitchFamily="2" charset="-122"/>
              </a:rPr>
              <a:t>p</a:t>
            </a:r>
            <a:r>
              <a:rPr lang="zh-CN" altLang="en-US" sz="2400" smtClean="0">
                <a:latin typeface="宋体" panose="02010600030101010101" pitchFamily="2" charset="-122"/>
              </a:rPr>
              <a:t>结点在当前子表的适当位置，将其插入。   </a:t>
            </a:r>
            <a:endParaRPr lang="zh-CN" altLang="en-US" sz="2400" smtClean="0">
              <a:latin typeface="宋体" panose="02010600030101010101" pitchFamily="2" charset="-122"/>
            </a:endParaRPr>
          </a:p>
          <a:p>
            <a:pPr eaLnBrk="1" hangingPunct="1"/>
            <a:endParaRPr lang="en-US" altLang="zh-CN" sz="2400" smtClean="0">
              <a:latin typeface="宋体" panose="02010600030101010101" pitchFamily="2" charset="-122"/>
            </a:endParaRPr>
          </a:p>
        </p:txBody>
      </p:sp>
      <p:grpSp>
        <p:nvGrpSpPr>
          <p:cNvPr id="364547" name="Group 4"/>
          <p:cNvGrpSpPr/>
          <p:nvPr/>
        </p:nvGrpSpPr>
        <p:grpSpPr bwMode="auto">
          <a:xfrm>
            <a:off x="609600" y="2209800"/>
            <a:ext cx="7924800" cy="457200"/>
            <a:chOff x="384" y="3696"/>
            <a:chExt cx="4992" cy="288"/>
          </a:xfrm>
        </p:grpSpPr>
        <p:grpSp>
          <p:nvGrpSpPr>
            <p:cNvPr id="364550" name="Group 5"/>
            <p:cNvGrpSpPr/>
            <p:nvPr/>
          </p:nvGrpSpPr>
          <p:grpSpPr bwMode="auto">
            <a:xfrm>
              <a:off x="384" y="3696"/>
              <a:ext cx="4992" cy="288"/>
              <a:chOff x="384" y="3696"/>
              <a:chExt cx="4992" cy="288"/>
            </a:xfrm>
          </p:grpSpPr>
          <p:grpSp>
            <p:nvGrpSpPr>
              <p:cNvPr id="364552" name="Group 6"/>
              <p:cNvGrpSpPr/>
              <p:nvPr/>
            </p:nvGrpSpPr>
            <p:grpSpPr bwMode="auto">
              <a:xfrm>
                <a:off x="384" y="3696"/>
                <a:ext cx="4992" cy="288"/>
                <a:chOff x="384" y="3408"/>
                <a:chExt cx="4992" cy="288"/>
              </a:xfrm>
            </p:grpSpPr>
            <p:sp>
              <p:nvSpPr>
                <p:cNvPr id="364556" name="Rectangle 7"/>
                <p:cNvSpPr>
                  <a:spLocks noChangeArrowheads="1"/>
                </p:cNvSpPr>
                <p:nvPr/>
              </p:nvSpPr>
              <p:spPr bwMode="auto">
                <a:xfrm>
                  <a:off x="720" y="3408"/>
                  <a:ext cx="567" cy="288"/>
                </a:xfrm>
                <a:prstGeom prst="rect">
                  <a:avLst/>
                </a:prstGeom>
                <a:solidFill>
                  <a:srgbClr val="FF99CC"/>
                </a:solidFill>
                <a:ln w="9525">
                  <a:solidFill>
                    <a:srgbClr val="000000"/>
                  </a:solidFill>
                  <a:miter lim="800000"/>
                </a:ln>
              </p:spPr>
              <p:txBody>
                <a:bodyPr/>
                <a:lstStyle/>
                <a:p>
                  <a:pPr algn="just" eaLnBrk="0" hangingPunct="0"/>
                  <a:r>
                    <a:rPr lang="en-US" altLang="zh-CN" sz="1000">
                      <a:latin typeface="Times New Roman" panose="02020603050405020304" pitchFamily="18" charset="0"/>
                    </a:rPr>
                    <a:t>    </a:t>
                  </a:r>
                  <a:endParaRPr kumimoji="1" lang="en-US" altLang="zh-CN" sz="2000">
                    <a:latin typeface="Times New Roman" panose="02020603050405020304" pitchFamily="18" charset="0"/>
                  </a:endParaRPr>
                </a:p>
              </p:txBody>
            </p:sp>
            <p:sp>
              <p:nvSpPr>
                <p:cNvPr id="364557" name="Rectangle 8"/>
                <p:cNvSpPr>
                  <a:spLocks noChangeArrowheads="1"/>
                </p:cNvSpPr>
                <p:nvPr/>
              </p:nvSpPr>
              <p:spPr bwMode="auto">
                <a:xfrm>
                  <a:off x="1257" y="3408"/>
                  <a:ext cx="567" cy="288"/>
                </a:xfrm>
                <a:prstGeom prst="rect">
                  <a:avLst/>
                </a:prstGeom>
                <a:solidFill>
                  <a:srgbClr val="FFCC00"/>
                </a:solidFill>
                <a:ln w="9525">
                  <a:solidFill>
                    <a:srgbClr val="000000"/>
                  </a:solidFill>
                  <a:miter lim="800000"/>
                </a:ln>
              </p:spPr>
              <p:txBody>
                <a:bodyPr/>
                <a:lstStyle/>
                <a:p>
                  <a:pPr algn="just" eaLnBrk="0" hangingPunct="0"/>
                  <a:endParaRPr kumimoji="1" lang="en-US" altLang="zh-CN" sz="2000">
                    <a:latin typeface="Times New Roman" panose="02020603050405020304" pitchFamily="18" charset="0"/>
                  </a:endParaRPr>
                </a:p>
                <a:p>
                  <a:pPr algn="just" eaLnBrk="0" hangingPunct="0"/>
                  <a:r>
                    <a:rPr lang="en-US" altLang="zh-CN" sz="1000">
                      <a:latin typeface="Times New Roman" panose="02020603050405020304" pitchFamily="18" charset="0"/>
                    </a:rPr>
                    <a:t>  </a:t>
                  </a:r>
                  <a:endParaRPr lang="en-US" altLang="zh-CN" sz="1000">
                    <a:latin typeface="Times New Roman" panose="02020603050405020304" pitchFamily="18" charset="0"/>
                  </a:endParaRPr>
                </a:p>
              </p:txBody>
            </p:sp>
            <p:sp>
              <p:nvSpPr>
                <p:cNvPr id="364558" name="Rectangle 9"/>
                <p:cNvSpPr>
                  <a:spLocks noChangeArrowheads="1"/>
                </p:cNvSpPr>
                <p:nvPr/>
              </p:nvSpPr>
              <p:spPr bwMode="auto">
                <a:xfrm>
                  <a:off x="2160" y="3408"/>
                  <a:ext cx="567" cy="288"/>
                </a:xfrm>
                <a:prstGeom prst="rect">
                  <a:avLst/>
                </a:prstGeom>
                <a:solidFill>
                  <a:srgbClr val="FF99CC"/>
                </a:solidFill>
                <a:ln w="9525">
                  <a:solidFill>
                    <a:srgbClr val="000000"/>
                  </a:solidFill>
                  <a:miter lim="800000"/>
                </a:ln>
              </p:spPr>
              <p:txBody>
                <a:bodyPr/>
                <a:lstStyle/>
                <a:p>
                  <a:pPr eaLnBrk="0" hangingPunct="0"/>
                  <a:r>
                    <a:rPr lang="en-US" altLang="zh-CN" sz="1000">
                      <a:latin typeface="Times New Roman" panose="02020603050405020304" pitchFamily="18" charset="0"/>
                    </a:rPr>
                    <a:t> </a:t>
                  </a:r>
                  <a:r>
                    <a:rPr kumimoji="1" lang="en-US" altLang="zh-CN" sz="2000">
                      <a:latin typeface="Times New Roman" panose="02020603050405020304" pitchFamily="18" charset="0"/>
                    </a:rPr>
                    <a:t>R</a:t>
                  </a:r>
                  <a:r>
                    <a:rPr kumimoji="1" lang="en-US" altLang="zh-CN" sz="2000" baseline="-30000">
                      <a:latin typeface="Times New Roman" panose="02020603050405020304" pitchFamily="18" charset="0"/>
                    </a:rPr>
                    <a:t>1</a:t>
                  </a:r>
                  <a:endParaRPr kumimoji="1" lang="en-US" altLang="zh-CN" sz="2000">
                    <a:latin typeface="Times New Roman" panose="02020603050405020304" pitchFamily="18" charset="0"/>
                  </a:endParaRPr>
                </a:p>
              </p:txBody>
            </p:sp>
            <p:sp>
              <p:nvSpPr>
                <p:cNvPr id="364559" name="Rectangle 10"/>
                <p:cNvSpPr>
                  <a:spLocks noChangeArrowheads="1"/>
                </p:cNvSpPr>
                <p:nvPr/>
              </p:nvSpPr>
              <p:spPr bwMode="auto">
                <a:xfrm>
                  <a:off x="2697" y="3408"/>
                  <a:ext cx="567" cy="288"/>
                </a:xfrm>
                <a:prstGeom prst="rect">
                  <a:avLst/>
                </a:prstGeom>
                <a:solidFill>
                  <a:srgbClr val="FFCC00"/>
                </a:solidFill>
                <a:ln w="9525">
                  <a:solidFill>
                    <a:srgbClr val="000000"/>
                  </a:solidFill>
                  <a:miter lim="800000"/>
                </a:ln>
              </p:spPr>
              <p:txBody>
                <a:bodyPr/>
                <a:lstStyle/>
                <a:p>
                  <a:pPr algn="just" eaLnBrk="0" hangingPunct="0"/>
                  <a:r>
                    <a:rPr lang="en-US" altLang="zh-CN" sz="1000">
                      <a:latin typeface="Times New Roman" panose="02020603050405020304" pitchFamily="18" charset="0"/>
                    </a:rPr>
                    <a:t>       </a:t>
                  </a:r>
                  <a:endParaRPr kumimoji="1" lang="en-US" altLang="zh-CN" sz="2000">
                    <a:latin typeface="Times New Roman" panose="02020603050405020304" pitchFamily="18" charset="0"/>
                  </a:endParaRPr>
                </a:p>
                <a:p>
                  <a:pPr algn="just" eaLnBrk="0" hangingPunct="0"/>
                  <a:r>
                    <a:rPr lang="en-US" altLang="zh-CN" sz="1000">
                      <a:latin typeface="Times New Roman" panose="02020603050405020304" pitchFamily="18" charset="0"/>
                    </a:rPr>
                    <a:t>  </a:t>
                  </a:r>
                  <a:endParaRPr lang="en-US" altLang="zh-CN" sz="1000">
                    <a:latin typeface="Times New Roman" panose="02020603050405020304" pitchFamily="18" charset="0"/>
                  </a:endParaRPr>
                </a:p>
              </p:txBody>
            </p:sp>
            <p:sp>
              <p:nvSpPr>
                <p:cNvPr id="364560" name="Rectangle 11"/>
                <p:cNvSpPr>
                  <a:spLocks noChangeArrowheads="1"/>
                </p:cNvSpPr>
                <p:nvPr/>
              </p:nvSpPr>
              <p:spPr bwMode="auto">
                <a:xfrm>
                  <a:off x="4272" y="3408"/>
                  <a:ext cx="567" cy="288"/>
                </a:xfrm>
                <a:prstGeom prst="rect">
                  <a:avLst/>
                </a:prstGeom>
                <a:solidFill>
                  <a:srgbClr val="FF99CC"/>
                </a:solidFill>
                <a:ln w="9525">
                  <a:solidFill>
                    <a:srgbClr val="000000"/>
                  </a:solidFill>
                  <a:miter lim="800000"/>
                </a:ln>
              </p:spPr>
              <p:txBody>
                <a:bodyPr/>
                <a:lstStyle/>
                <a:p>
                  <a:pPr eaLnBrk="0" hangingPunct="0"/>
                  <a:r>
                    <a:rPr lang="en-US" altLang="zh-CN" sz="1000">
                      <a:latin typeface="Times New Roman" panose="02020603050405020304" pitchFamily="18" charset="0"/>
                    </a:rPr>
                    <a:t> </a:t>
                  </a:r>
                  <a:r>
                    <a:rPr kumimoji="1" lang="en-US" altLang="zh-CN" sz="2000">
                      <a:latin typeface="Times New Roman" panose="02020603050405020304" pitchFamily="18" charset="0"/>
                    </a:rPr>
                    <a:t>R</a:t>
                  </a:r>
                  <a:r>
                    <a:rPr kumimoji="1" lang="en-US" altLang="zh-CN" sz="2000" baseline="-30000">
                      <a:latin typeface="Times New Roman" panose="02020603050405020304" pitchFamily="18" charset="0"/>
                    </a:rPr>
                    <a:t>n</a:t>
                  </a:r>
                  <a:endParaRPr kumimoji="1" lang="en-US" altLang="zh-CN" sz="2000">
                    <a:latin typeface="Times New Roman" panose="02020603050405020304" pitchFamily="18" charset="0"/>
                  </a:endParaRPr>
                </a:p>
              </p:txBody>
            </p:sp>
            <p:sp>
              <p:nvSpPr>
                <p:cNvPr id="364561" name="Rectangle 12"/>
                <p:cNvSpPr>
                  <a:spLocks noChangeArrowheads="1"/>
                </p:cNvSpPr>
                <p:nvPr/>
              </p:nvSpPr>
              <p:spPr bwMode="auto">
                <a:xfrm>
                  <a:off x="4809" y="3408"/>
                  <a:ext cx="567" cy="288"/>
                </a:xfrm>
                <a:prstGeom prst="rect">
                  <a:avLst/>
                </a:prstGeom>
                <a:solidFill>
                  <a:srgbClr val="FFCC00"/>
                </a:solidFill>
                <a:ln w="9525">
                  <a:solidFill>
                    <a:srgbClr val="000000"/>
                  </a:solidFill>
                  <a:miter lim="800000"/>
                </a:ln>
              </p:spPr>
              <p:txBody>
                <a:bodyPr/>
                <a:lstStyle/>
                <a:p>
                  <a:pPr algn="just" eaLnBrk="0" hangingPunct="0"/>
                  <a:r>
                    <a:rPr kumimoji="1" lang="en-US" altLang="zh-CN" sz="2000">
                      <a:latin typeface="Times New Roman" panose="02020603050405020304" pitchFamily="18" charset="0"/>
                    </a:rPr>
                    <a:t>    ^</a:t>
                  </a:r>
                  <a:endParaRPr kumimoji="1" lang="en-US" altLang="zh-CN" sz="2000">
                    <a:latin typeface="Times New Roman" panose="02020603050405020304" pitchFamily="18" charset="0"/>
                  </a:endParaRPr>
                </a:p>
                <a:p>
                  <a:pPr algn="just" eaLnBrk="0" hangingPunct="0"/>
                  <a:r>
                    <a:rPr lang="en-US" altLang="zh-CN" sz="1000">
                      <a:latin typeface="Times New Roman" panose="02020603050405020304" pitchFamily="18" charset="0"/>
                    </a:rPr>
                    <a:t>  </a:t>
                  </a:r>
                  <a:endParaRPr lang="en-US" altLang="zh-CN" sz="1000">
                    <a:latin typeface="Times New Roman" panose="02020603050405020304" pitchFamily="18" charset="0"/>
                  </a:endParaRPr>
                </a:p>
              </p:txBody>
            </p:sp>
            <p:sp>
              <p:nvSpPr>
                <p:cNvPr id="364562" name="Line 13"/>
                <p:cNvSpPr>
                  <a:spLocks noChangeShapeType="1"/>
                </p:cNvSpPr>
                <p:nvPr/>
              </p:nvSpPr>
              <p:spPr bwMode="auto">
                <a:xfrm>
                  <a:off x="384" y="3552"/>
                  <a:ext cx="336" cy="0"/>
                </a:xfrm>
                <a:prstGeom prst="line">
                  <a:avLst/>
                </a:prstGeom>
                <a:noFill/>
                <a:ln w="9525">
                  <a:solidFill>
                    <a:schemeClr val="tx1"/>
                  </a:solidFill>
                  <a:miter lim="800000"/>
                  <a:tailEnd type="triangle" w="med" len="med"/>
                </a:ln>
              </p:spPr>
              <p:txBody>
                <a:bodyPr wrap="none"/>
                <a:lstStyle/>
                <a:p>
                  <a:endParaRPr lang="zh-CN" altLang="en-US"/>
                </a:p>
              </p:txBody>
            </p:sp>
            <p:sp>
              <p:nvSpPr>
                <p:cNvPr id="364563" name="Line 14"/>
                <p:cNvSpPr>
                  <a:spLocks noChangeShapeType="1"/>
                </p:cNvSpPr>
                <p:nvPr/>
              </p:nvSpPr>
              <p:spPr bwMode="auto">
                <a:xfrm>
                  <a:off x="1536" y="3552"/>
                  <a:ext cx="624" cy="0"/>
                </a:xfrm>
                <a:prstGeom prst="line">
                  <a:avLst/>
                </a:prstGeom>
                <a:noFill/>
                <a:ln w="9525">
                  <a:solidFill>
                    <a:schemeClr val="tx1"/>
                  </a:solidFill>
                  <a:miter lim="800000"/>
                  <a:tailEnd type="triangle" w="med" len="med"/>
                </a:ln>
              </p:spPr>
              <p:txBody>
                <a:bodyPr wrap="none"/>
                <a:lstStyle/>
                <a:p>
                  <a:endParaRPr lang="zh-CN" altLang="en-US"/>
                </a:p>
              </p:txBody>
            </p:sp>
            <p:sp>
              <p:nvSpPr>
                <p:cNvPr id="364564" name="Line 15"/>
                <p:cNvSpPr>
                  <a:spLocks noChangeShapeType="1"/>
                </p:cNvSpPr>
                <p:nvPr/>
              </p:nvSpPr>
              <p:spPr bwMode="auto">
                <a:xfrm>
                  <a:off x="2976" y="3552"/>
                  <a:ext cx="528" cy="0"/>
                </a:xfrm>
                <a:prstGeom prst="line">
                  <a:avLst/>
                </a:prstGeom>
                <a:noFill/>
                <a:ln w="9525">
                  <a:solidFill>
                    <a:schemeClr val="tx1"/>
                  </a:solidFill>
                  <a:miter lim="800000"/>
                  <a:tailEnd type="triangle" w="med" len="med"/>
                </a:ln>
              </p:spPr>
              <p:txBody>
                <a:bodyPr wrap="none"/>
                <a:lstStyle/>
                <a:p>
                  <a:endParaRPr lang="zh-CN" altLang="en-US"/>
                </a:p>
              </p:txBody>
            </p:sp>
            <p:sp>
              <p:nvSpPr>
                <p:cNvPr id="364565" name="Line 16"/>
                <p:cNvSpPr>
                  <a:spLocks noChangeShapeType="1"/>
                </p:cNvSpPr>
                <p:nvPr/>
              </p:nvSpPr>
              <p:spPr bwMode="auto">
                <a:xfrm>
                  <a:off x="3888" y="3552"/>
                  <a:ext cx="384" cy="0"/>
                </a:xfrm>
                <a:prstGeom prst="line">
                  <a:avLst/>
                </a:prstGeom>
                <a:noFill/>
                <a:ln w="9525">
                  <a:solidFill>
                    <a:schemeClr val="tx1"/>
                  </a:solidFill>
                  <a:miter lim="800000"/>
                  <a:tailEnd type="triangle" w="med" len="med"/>
                </a:ln>
              </p:spPr>
              <p:txBody>
                <a:bodyPr wrap="none"/>
                <a:lstStyle/>
                <a:p>
                  <a:endParaRPr lang="zh-CN" altLang="en-US"/>
                </a:p>
              </p:txBody>
            </p:sp>
          </p:grpSp>
          <p:sp>
            <p:nvSpPr>
              <p:cNvPr id="364553" name="Line 17"/>
              <p:cNvSpPr>
                <a:spLocks noChangeShapeType="1"/>
              </p:cNvSpPr>
              <p:nvPr/>
            </p:nvSpPr>
            <p:spPr bwMode="auto">
              <a:xfrm flipH="1">
                <a:off x="720" y="3696"/>
                <a:ext cx="192" cy="144"/>
              </a:xfrm>
              <a:prstGeom prst="line">
                <a:avLst/>
              </a:prstGeom>
              <a:noFill/>
              <a:ln w="9525">
                <a:solidFill>
                  <a:schemeClr val="tx1"/>
                </a:solidFill>
                <a:miter lim="800000"/>
              </a:ln>
            </p:spPr>
            <p:txBody>
              <a:bodyPr wrap="none"/>
              <a:lstStyle/>
              <a:p>
                <a:endParaRPr lang="zh-CN" altLang="en-US"/>
              </a:p>
            </p:txBody>
          </p:sp>
          <p:sp>
            <p:nvSpPr>
              <p:cNvPr id="364554" name="Line 18"/>
              <p:cNvSpPr>
                <a:spLocks noChangeShapeType="1"/>
              </p:cNvSpPr>
              <p:nvPr/>
            </p:nvSpPr>
            <p:spPr bwMode="auto">
              <a:xfrm flipH="1">
                <a:off x="912" y="3696"/>
                <a:ext cx="336" cy="288"/>
              </a:xfrm>
              <a:prstGeom prst="line">
                <a:avLst/>
              </a:prstGeom>
              <a:noFill/>
              <a:ln w="9525">
                <a:solidFill>
                  <a:schemeClr val="tx1"/>
                </a:solidFill>
                <a:miter lim="800000"/>
              </a:ln>
            </p:spPr>
            <p:txBody>
              <a:bodyPr wrap="none"/>
              <a:lstStyle/>
              <a:p>
                <a:endParaRPr lang="zh-CN" altLang="en-US"/>
              </a:p>
            </p:txBody>
          </p:sp>
          <p:sp>
            <p:nvSpPr>
              <p:cNvPr id="364555" name="Line 19"/>
              <p:cNvSpPr>
                <a:spLocks noChangeShapeType="1"/>
              </p:cNvSpPr>
              <p:nvPr/>
            </p:nvSpPr>
            <p:spPr bwMode="auto">
              <a:xfrm flipH="1">
                <a:off x="720" y="3696"/>
                <a:ext cx="336" cy="288"/>
              </a:xfrm>
              <a:prstGeom prst="line">
                <a:avLst/>
              </a:prstGeom>
              <a:noFill/>
              <a:ln w="9525">
                <a:solidFill>
                  <a:schemeClr val="tx1"/>
                </a:solidFill>
                <a:miter lim="800000"/>
              </a:ln>
            </p:spPr>
            <p:txBody>
              <a:bodyPr wrap="none"/>
              <a:lstStyle/>
              <a:p>
                <a:endParaRPr lang="zh-CN" altLang="en-US"/>
              </a:p>
            </p:txBody>
          </p:sp>
        </p:grpSp>
        <p:sp>
          <p:nvSpPr>
            <p:cNvPr id="364551" name="Line 20"/>
            <p:cNvSpPr>
              <a:spLocks noChangeShapeType="1"/>
            </p:cNvSpPr>
            <p:nvPr/>
          </p:nvSpPr>
          <p:spPr bwMode="auto">
            <a:xfrm flipH="1">
              <a:off x="1104" y="3840"/>
              <a:ext cx="144" cy="144"/>
            </a:xfrm>
            <a:prstGeom prst="line">
              <a:avLst/>
            </a:prstGeom>
            <a:noFill/>
            <a:ln w="9525">
              <a:solidFill>
                <a:schemeClr val="tx1"/>
              </a:solidFill>
              <a:miter lim="800000"/>
            </a:ln>
          </p:spPr>
          <p:txBody>
            <a:bodyPr wrap="none"/>
            <a:lstStyle/>
            <a:p>
              <a:endParaRPr lang="zh-CN" altLang="en-US"/>
            </a:p>
          </p:txBody>
        </p:sp>
      </p:grpSp>
      <p:sp>
        <p:nvSpPr>
          <p:cNvPr id="364548" name="Text Box 21"/>
          <p:cNvSpPr txBox="1">
            <a:spLocks noChangeArrowheads="1"/>
          </p:cNvSpPr>
          <p:nvPr/>
        </p:nvSpPr>
        <p:spPr bwMode="auto">
          <a:xfrm>
            <a:off x="304800" y="2133600"/>
            <a:ext cx="76200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603050405020304" pitchFamily="18" charset="0"/>
              </a:rPr>
              <a:t>L                                                                  </a:t>
            </a:r>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a:defRPr/>
            </a:pPr>
            <a:fld id="{A78518AB-8E7B-4562-B9CB-B781F22F1107}"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69" name="Rectangle 2"/>
          <p:cNvSpPr>
            <a:spLocks noGrp="1"/>
          </p:cNvSpPr>
          <p:nvPr>
            <p:ph type="title"/>
          </p:nvPr>
        </p:nvSpPr>
        <p:spPr/>
        <p:txBody>
          <a:bodyPr/>
          <a:lstStyle/>
          <a:p>
            <a:pPr eaLnBrk="1" hangingPunct="1"/>
            <a:r>
              <a:rPr lang="zh-CN" altLang="en-US" smtClean="0"/>
              <a:t>链表插入排序</a:t>
            </a:r>
            <a:endParaRPr lang="zh-CN" altLang="en-US" smtClean="0"/>
          </a:p>
        </p:txBody>
      </p:sp>
      <p:sp>
        <p:nvSpPr>
          <p:cNvPr id="365570" name="Rectangle 3"/>
          <p:cNvSpPr>
            <a:spLocks noGrp="1"/>
          </p:cNvSpPr>
          <p:nvPr>
            <p:ph type="body" idx="1"/>
          </p:nvPr>
        </p:nvSpPr>
        <p:spPr>
          <a:xfrm>
            <a:off x="457200" y="1268413"/>
            <a:ext cx="8229600" cy="4857750"/>
          </a:xfrm>
        </p:spPr>
        <p:txBody>
          <a:bodyPr/>
          <a:lstStyle/>
          <a:p>
            <a:pPr eaLnBrk="1" hangingPunct="1"/>
            <a:r>
              <a:rPr lang="zh-CN" altLang="en-US" sz="2000" b="1" smtClean="0"/>
              <a:t>例</a:t>
            </a:r>
            <a:r>
              <a:rPr lang="en-US" altLang="zh-CN" sz="2000" b="1" smtClean="0"/>
              <a:t>3</a:t>
            </a:r>
            <a:r>
              <a:rPr lang="en-US" altLang="zh-CN" sz="2000" smtClean="0"/>
              <a:t> </a:t>
            </a:r>
            <a:r>
              <a:rPr lang="zh-CN" altLang="en-US" sz="2000" smtClean="0"/>
              <a:t>设含</a:t>
            </a:r>
            <a:r>
              <a:rPr lang="en-US" altLang="zh-CN" sz="2000" smtClean="0"/>
              <a:t>4</a:t>
            </a:r>
            <a:r>
              <a:rPr lang="zh-CN" altLang="en-US" sz="2000" smtClean="0"/>
              <a:t>个记录的链表如图：</a:t>
            </a:r>
            <a:endParaRPr lang="zh-CN" altLang="en-US" sz="2000" smtClean="0"/>
          </a:p>
          <a:p>
            <a:pPr eaLnBrk="1" hangingPunct="1"/>
            <a:endParaRPr lang="zh-CN" altLang="en-US" sz="2000" smtClean="0"/>
          </a:p>
          <a:p>
            <a:pPr eaLnBrk="1" hangingPunct="1"/>
            <a:endParaRPr lang="zh-CN" altLang="en-US" sz="2000" b="1" smtClean="0"/>
          </a:p>
          <a:p>
            <a:pPr eaLnBrk="1" hangingPunct="1"/>
            <a:endParaRPr lang="en-US" altLang="zh-CN" sz="2000" smtClean="0"/>
          </a:p>
        </p:txBody>
      </p:sp>
      <p:grpSp>
        <p:nvGrpSpPr>
          <p:cNvPr id="2" name="Group 4"/>
          <p:cNvGrpSpPr/>
          <p:nvPr/>
        </p:nvGrpSpPr>
        <p:grpSpPr bwMode="auto">
          <a:xfrm>
            <a:off x="187325" y="2362200"/>
            <a:ext cx="1870075" cy="457200"/>
            <a:chOff x="144" y="624"/>
            <a:chExt cx="1178" cy="288"/>
          </a:xfrm>
        </p:grpSpPr>
        <p:sp>
          <p:nvSpPr>
            <p:cNvPr id="365709" name="Rectangle 5"/>
            <p:cNvSpPr>
              <a:spLocks noChangeArrowheads="1"/>
            </p:cNvSpPr>
            <p:nvPr/>
          </p:nvSpPr>
          <p:spPr bwMode="auto">
            <a:xfrm>
              <a:off x="584" y="656"/>
              <a:ext cx="379" cy="256"/>
            </a:xfrm>
            <a:prstGeom prst="rect">
              <a:avLst/>
            </a:prstGeom>
            <a:solidFill>
              <a:srgbClr val="FF99CC"/>
            </a:solidFill>
            <a:ln w="9525">
              <a:solidFill>
                <a:srgbClr val="000000"/>
              </a:solidFill>
              <a:miter lim="800000"/>
            </a:ln>
          </p:spPr>
          <p:txBody>
            <a:bodyPr/>
            <a:lstStyle/>
            <a:p>
              <a:pPr algn="just" eaLnBrk="0" hangingPunct="0"/>
              <a:r>
                <a:rPr lang="en-US" altLang="zh-CN">
                  <a:latin typeface="Times New Roman" panose="02020603050405020304" pitchFamily="18" charset="0"/>
                </a:rPr>
                <a:t>    </a:t>
              </a:r>
              <a:endParaRPr kumimoji="1" lang="en-US" altLang="zh-CN">
                <a:latin typeface="Times New Roman" panose="02020603050405020304" pitchFamily="18" charset="0"/>
              </a:endParaRPr>
            </a:p>
          </p:txBody>
        </p:sp>
        <p:sp>
          <p:nvSpPr>
            <p:cNvPr id="365710" name="Rectangle 6"/>
            <p:cNvSpPr>
              <a:spLocks noChangeArrowheads="1"/>
            </p:cNvSpPr>
            <p:nvPr/>
          </p:nvSpPr>
          <p:spPr bwMode="auto">
            <a:xfrm>
              <a:off x="943" y="656"/>
              <a:ext cx="379" cy="256"/>
            </a:xfrm>
            <a:prstGeom prst="rect">
              <a:avLst/>
            </a:prstGeom>
            <a:solidFill>
              <a:srgbClr val="FFCC00"/>
            </a:solidFill>
            <a:ln w="9525">
              <a:solidFill>
                <a:srgbClr val="000000"/>
              </a:solidFill>
              <a:miter lim="800000"/>
            </a:ln>
          </p:spPr>
          <p:txBody>
            <a:bodyPr/>
            <a:lstStyle/>
            <a:p>
              <a:pPr eaLnBrk="0" hangingPunct="0"/>
              <a:r>
                <a:rPr kumimoji="1" lang="en-US" altLang="zh-CN">
                  <a:latin typeface="Times New Roman" panose="02020603050405020304" pitchFamily="18" charset="0"/>
                </a:rPr>
                <a:t>^</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365711" name="Line 7"/>
            <p:cNvSpPr>
              <a:spLocks noChangeShapeType="1"/>
            </p:cNvSpPr>
            <p:nvPr/>
          </p:nvSpPr>
          <p:spPr bwMode="auto">
            <a:xfrm>
              <a:off x="359" y="784"/>
              <a:ext cx="225" cy="0"/>
            </a:xfrm>
            <a:prstGeom prst="line">
              <a:avLst/>
            </a:prstGeom>
            <a:noFill/>
            <a:ln w="9525">
              <a:solidFill>
                <a:schemeClr val="tx1"/>
              </a:solidFill>
              <a:miter lim="800000"/>
              <a:tailEnd type="triangle" w="med" len="med"/>
            </a:ln>
          </p:spPr>
          <p:txBody>
            <a:bodyPr wrap="none"/>
            <a:lstStyle/>
            <a:p>
              <a:endParaRPr lang="zh-CN" altLang="en-US"/>
            </a:p>
          </p:txBody>
        </p:sp>
        <p:sp>
          <p:nvSpPr>
            <p:cNvPr id="365712" name="Line 8"/>
            <p:cNvSpPr>
              <a:spLocks noChangeShapeType="1"/>
            </p:cNvSpPr>
            <p:nvPr/>
          </p:nvSpPr>
          <p:spPr bwMode="auto">
            <a:xfrm flipH="1">
              <a:off x="583" y="656"/>
              <a:ext cx="129" cy="129"/>
            </a:xfrm>
            <a:prstGeom prst="line">
              <a:avLst/>
            </a:prstGeom>
            <a:noFill/>
            <a:ln w="9525">
              <a:solidFill>
                <a:schemeClr val="tx1"/>
              </a:solidFill>
              <a:miter lim="800000"/>
            </a:ln>
          </p:spPr>
          <p:txBody>
            <a:bodyPr wrap="none"/>
            <a:lstStyle/>
            <a:p>
              <a:endParaRPr lang="zh-CN" altLang="en-US"/>
            </a:p>
          </p:txBody>
        </p:sp>
        <p:sp>
          <p:nvSpPr>
            <p:cNvPr id="365713" name="Line 9"/>
            <p:cNvSpPr>
              <a:spLocks noChangeShapeType="1"/>
            </p:cNvSpPr>
            <p:nvPr/>
          </p:nvSpPr>
          <p:spPr bwMode="auto">
            <a:xfrm flipH="1">
              <a:off x="712" y="656"/>
              <a:ext cx="225" cy="256"/>
            </a:xfrm>
            <a:prstGeom prst="line">
              <a:avLst/>
            </a:prstGeom>
            <a:noFill/>
            <a:ln w="9525">
              <a:solidFill>
                <a:schemeClr val="tx1"/>
              </a:solidFill>
              <a:miter lim="800000"/>
            </a:ln>
          </p:spPr>
          <p:txBody>
            <a:bodyPr wrap="none"/>
            <a:lstStyle/>
            <a:p>
              <a:endParaRPr lang="zh-CN" altLang="en-US"/>
            </a:p>
          </p:txBody>
        </p:sp>
        <p:sp>
          <p:nvSpPr>
            <p:cNvPr id="365714" name="Line 10"/>
            <p:cNvSpPr>
              <a:spLocks noChangeShapeType="1"/>
            </p:cNvSpPr>
            <p:nvPr/>
          </p:nvSpPr>
          <p:spPr bwMode="auto">
            <a:xfrm flipH="1">
              <a:off x="583" y="656"/>
              <a:ext cx="225" cy="256"/>
            </a:xfrm>
            <a:prstGeom prst="line">
              <a:avLst/>
            </a:prstGeom>
            <a:noFill/>
            <a:ln w="9525">
              <a:solidFill>
                <a:schemeClr val="tx1"/>
              </a:solidFill>
              <a:miter lim="800000"/>
            </a:ln>
          </p:spPr>
          <p:txBody>
            <a:bodyPr wrap="none"/>
            <a:lstStyle/>
            <a:p>
              <a:endParaRPr lang="zh-CN" altLang="en-US"/>
            </a:p>
          </p:txBody>
        </p:sp>
        <p:sp>
          <p:nvSpPr>
            <p:cNvPr id="365715" name="Line 11"/>
            <p:cNvSpPr>
              <a:spLocks noChangeShapeType="1"/>
            </p:cNvSpPr>
            <p:nvPr/>
          </p:nvSpPr>
          <p:spPr bwMode="auto">
            <a:xfrm flipH="1">
              <a:off x="816" y="792"/>
              <a:ext cx="125" cy="120"/>
            </a:xfrm>
            <a:prstGeom prst="line">
              <a:avLst/>
            </a:prstGeom>
            <a:noFill/>
            <a:ln w="9525">
              <a:solidFill>
                <a:schemeClr val="tx1"/>
              </a:solidFill>
              <a:miter lim="800000"/>
            </a:ln>
          </p:spPr>
          <p:txBody>
            <a:bodyPr wrap="none"/>
            <a:lstStyle/>
            <a:p>
              <a:endParaRPr lang="zh-CN" altLang="en-US"/>
            </a:p>
          </p:txBody>
        </p:sp>
        <p:sp>
          <p:nvSpPr>
            <p:cNvPr id="365716" name="Text Box 12"/>
            <p:cNvSpPr txBox="1">
              <a:spLocks noChangeArrowheads="1"/>
            </p:cNvSpPr>
            <p:nvPr/>
          </p:nvSpPr>
          <p:spPr bwMode="auto">
            <a:xfrm>
              <a:off x="144" y="624"/>
              <a:ext cx="240" cy="231"/>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L</a:t>
              </a:r>
              <a:endParaRPr kumimoji="1" lang="en-US" altLang="zh-CN">
                <a:latin typeface="Times New Roman" panose="02020603050405020304" pitchFamily="18" charset="0"/>
              </a:endParaRPr>
            </a:p>
          </p:txBody>
        </p:sp>
      </p:grpSp>
      <p:grpSp>
        <p:nvGrpSpPr>
          <p:cNvPr id="3" name="Group 13"/>
          <p:cNvGrpSpPr/>
          <p:nvPr/>
        </p:nvGrpSpPr>
        <p:grpSpPr bwMode="auto">
          <a:xfrm>
            <a:off x="2286000" y="2286000"/>
            <a:ext cx="6477000" cy="609600"/>
            <a:chOff x="1440" y="1200"/>
            <a:chExt cx="4080" cy="384"/>
          </a:xfrm>
        </p:grpSpPr>
        <p:grpSp>
          <p:nvGrpSpPr>
            <p:cNvPr id="365695" name="Group 14"/>
            <p:cNvGrpSpPr/>
            <p:nvPr/>
          </p:nvGrpSpPr>
          <p:grpSpPr bwMode="auto">
            <a:xfrm>
              <a:off x="1543" y="1312"/>
              <a:ext cx="3977" cy="272"/>
              <a:chOff x="1129" y="656"/>
              <a:chExt cx="3977" cy="272"/>
            </a:xfrm>
          </p:grpSpPr>
          <p:sp>
            <p:nvSpPr>
              <p:cNvPr id="365697" name="Rectangle 15"/>
              <p:cNvSpPr>
                <a:spLocks noChangeArrowheads="1"/>
              </p:cNvSpPr>
              <p:nvPr/>
            </p:nvSpPr>
            <p:spPr bwMode="auto">
              <a:xfrm>
                <a:off x="1546" y="656"/>
                <a:ext cx="379" cy="256"/>
              </a:xfrm>
              <a:prstGeom prst="rect">
                <a:avLst/>
              </a:prstGeom>
              <a:solidFill>
                <a:srgbClr val="FF99CC"/>
              </a:solidFill>
              <a:ln w="9525">
                <a:solidFill>
                  <a:srgbClr val="000000"/>
                </a:solidFill>
                <a:miter lim="800000"/>
              </a:ln>
            </p:spPr>
            <p:txBody>
              <a:bodyPr/>
              <a:lstStyle/>
              <a:p>
                <a:pPr eaLnBrk="0" hangingPunct="0"/>
                <a:r>
                  <a:rPr lang="en-US" altLang="zh-CN">
                    <a:latin typeface="Times New Roman" panose="02020603050405020304" pitchFamily="18" charset="0"/>
                  </a:rPr>
                  <a:t> 50</a:t>
                </a:r>
                <a:endParaRPr kumimoji="1" lang="en-US" altLang="zh-CN">
                  <a:latin typeface="Times New Roman" panose="02020603050405020304" pitchFamily="18" charset="0"/>
                </a:endParaRPr>
              </a:p>
            </p:txBody>
          </p:sp>
          <p:sp>
            <p:nvSpPr>
              <p:cNvPr id="365698" name="Rectangle 16"/>
              <p:cNvSpPr>
                <a:spLocks noChangeArrowheads="1"/>
              </p:cNvSpPr>
              <p:nvPr/>
            </p:nvSpPr>
            <p:spPr bwMode="auto">
              <a:xfrm>
                <a:off x="1905" y="656"/>
                <a:ext cx="379" cy="256"/>
              </a:xfrm>
              <a:prstGeom prst="rect">
                <a:avLst/>
              </a:prstGeom>
              <a:solidFill>
                <a:srgbClr val="FFCC00"/>
              </a:solidFill>
              <a:ln w="9525">
                <a:solidFill>
                  <a:srgbClr val="000000"/>
                </a:solidFill>
                <a:miter lim="800000"/>
              </a:ln>
            </p:spPr>
            <p:txBody>
              <a:bodyPr/>
              <a:lstStyle/>
              <a:p>
                <a:pPr algn="just" eaLnBrk="0" hangingPunct="0"/>
                <a:r>
                  <a:rPr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365699" name="Rectangle 17"/>
              <p:cNvSpPr>
                <a:spLocks noChangeArrowheads="1"/>
              </p:cNvSpPr>
              <p:nvPr/>
            </p:nvSpPr>
            <p:spPr bwMode="auto">
              <a:xfrm>
                <a:off x="2448" y="656"/>
                <a:ext cx="379" cy="256"/>
              </a:xfrm>
              <a:prstGeom prst="rect">
                <a:avLst/>
              </a:prstGeom>
              <a:solidFill>
                <a:srgbClr val="FF99CC"/>
              </a:solidFill>
              <a:ln w="9525">
                <a:solidFill>
                  <a:srgbClr val="000000"/>
                </a:solidFill>
                <a:miter lim="800000"/>
              </a:ln>
            </p:spPr>
            <p:txBody>
              <a:bodyPr/>
              <a:lstStyle/>
              <a:p>
                <a:pPr eaLnBrk="0" hangingPunct="0"/>
                <a:r>
                  <a:rPr lang="en-US" altLang="zh-CN">
                    <a:latin typeface="Times New Roman" panose="02020603050405020304" pitchFamily="18" charset="0"/>
                  </a:rPr>
                  <a:t>36 </a:t>
                </a:r>
                <a:endParaRPr kumimoji="1" lang="en-US" altLang="zh-CN">
                  <a:latin typeface="Times New Roman" panose="02020603050405020304" pitchFamily="18" charset="0"/>
                </a:endParaRPr>
              </a:p>
            </p:txBody>
          </p:sp>
          <p:sp>
            <p:nvSpPr>
              <p:cNvPr id="365700" name="Rectangle 18"/>
              <p:cNvSpPr>
                <a:spLocks noChangeArrowheads="1"/>
              </p:cNvSpPr>
              <p:nvPr/>
            </p:nvSpPr>
            <p:spPr bwMode="auto">
              <a:xfrm>
                <a:off x="2807" y="656"/>
                <a:ext cx="379" cy="256"/>
              </a:xfrm>
              <a:prstGeom prst="rect">
                <a:avLst/>
              </a:prstGeom>
              <a:solidFill>
                <a:srgbClr val="FFCC00"/>
              </a:solidFill>
              <a:ln w="9525">
                <a:solidFill>
                  <a:srgbClr val="000000"/>
                </a:solidFill>
                <a:miter lim="800000"/>
              </a:ln>
            </p:spPr>
            <p:txBody>
              <a:bodyPr/>
              <a:lstStyle/>
              <a:p>
                <a:pPr algn="just" eaLnBrk="0" hangingPunct="0"/>
                <a:r>
                  <a:rPr kumimoji="1"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365701" name="Line 19"/>
              <p:cNvSpPr>
                <a:spLocks noChangeShapeType="1"/>
              </p:cNvSpPr>
              <p:nvPr/>
            </p:nvSpPr>
            <p:spPr bwMode="auto">
              <a:xfrm>
                <a:off x="2092" y="784"/>
                <a:ext cx="353" cy="0"/>
              </a:xfrm>
              <a:prstGeom prst="line">
                <a:avLst/>
              </a:prstGeom>
              <a:noFill/>
              <a:ln w="9525">
                <a:solidFill>
                  <a:schemeClr val="tx1"/>
                </a:solidFill>
                <a:miter lim="800000"/>
                <a:headEnd type="oval" w="med" len="med"/>
                <a:tailEnd type="triangle" w="med" len="med"/>
              </a:ln>
            </p:spPr>
            <p:txBody>
              <a:bodyPr wrap="none"/>
              <a:lstStyle/>
              <a:p>
                <a:endParaRPr lang="zh-CN" altLang="en-US"/>
              </a:p>
            </p:txBody>
          </p:sp>
          <p:sp>
            <p:nvSpPr>
              <p:cNvPr id="365702" name="Rectangle 20"/>
              <p:cNvSpPr>
                <a:spLocks noChangeArrowheads="1"/>
              </p:cNvSpPr>
              <p:nvPr/>
            </p:nvSpPr>
            <p:spPr bwMode="auto">
              <a:xfrm>
                <a:off x="3408" y="672"/>
                <a:ext cx="379" cy="256"/>
              </a:xfrm>
              <a:prstGeom prst="rect">
                <a:avLst/>
              </a:prstGeom>
              <a:solidFill>
                <a:srgbClr val="FF99CC"/>
              </a:solidFill>
              <a:ln w="9525">
                <a:solidFill>
                  <a:srgbClr val="000000"/>
                </a:solidFill>
                <a:miter lim="800000"/>
              </a:ln>
            </p:spPr>
            <p:txBody>
              <a:bodyPr/>
              <a:lstStyle/>
              <a:p>
                <a:pPr eaLnBrk="0" hangingPunct="0"/>
                <a:r>
                  <a:rPr lang="en-US" altLang="zh-CN">
                    <a:latin typeface="Times New Roman" panose="02020603050405020304" pitchFamily="18" charset="0"/>
                  </a:rPr>
                  <a:t> 66</a:t>
                </a:r>
                <a:endParaRPr kumimoji="1" lang="en-US" altLang="zh-CN">
                  <a:latin typeface="Times New Roman" panose="02020603050405020304" pitchFamily="18" charset="0"/>
                </a:endParaRPr>
              </a:p>
            </p:txBody>
          </p:sp>
          <p:sp>
            <p:nvSpPr>
              <p:cNvPr id="365703" name="Rectangle 21"/>
              <p:cNvSpPr>
                <a:spLocks noChangeArrowheads="1"/>
              </p:cNvSpPr>
              <p:nvPr/>
            </p:nvSpPr>
            <p:spPr bwMode="auto">
              <a:xfrm>
                <a:off x="3767" y="672"/>
                <a:ext cx="379" cy="256"/>
              </a:xfrm>
              <a:prstGeom prst="rect">
                <a:avLst/>
              </a:prstGeom>
              <a:solidFill>
                <a:srgbClr val="FFCC00"/>
              </a:solidFill>
              <a:ln w="9525">
                <a:solidFill>
                  <a:srgbClr val="000000"/>
                </a:solidFill>
                <a:miter lim="800000"/>
              </a:ln>
            </p:spPr>
            <p:txBody>
              <a:bodyPr/>
              <a:lstStyle/>
              <a:p>
                <a:pPr algn="just" eaLnBrk="0" hangingPunct="0"/>
                <a:r>
                  <a:rPr kumimoji="1"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365704" name="Rectangle 22"/>
              <p:cNvSpPr>
                <a:spLocks noChangeArrowheads="1"/>
              </p:cNvSpPr>
              <p:nvPr/>
            </p:nvSpPr>
            <p:spPr bwMode="auto">
              <a:xfrm>
                <a:off x="4368" y="672"/>
                <a:ext cx="379" cy="256"/>
              </a:xfrm>
              <a:prstGeom prst="rect">
                <a:avLst/>
              </a:prstGeom>
              <a:solidFill>
                <a:srgbClr val="FF99CC"/>
              </a:solidFill>
              <a:ln w="9525">
                <a:solidFill>
                  <a:srgbClr val="000000"/>
                </a:solidFill>
                <a:miter lim="800000"/>
              </a:ln>
            </p:spPr>
            <p:txBody>
              <a:bodyPr/>
              <a:lstStyle/>
              <a:p>
                <a:pPr eaLnBrk="0" hangingPunct="0"/>
                <a:r>
                  <a:rPr lang="en-US" altLang="zh-CN">
                    <a:latin typeface="Times New Roman" panose="02020603050405020304" pitchFamily="18" charset="0"/>
                  </a:rPr>
                  <a:t> 12</a:t>
                </a:r>
                <a:endParaRPr kumimoji="1" lang="en-US" altLang="zh-CN">
                  <a:latin typeface="Times New Roman" panose="02020603050405020304" pitchFamily="18" charset="0"/>
                </a:endParaRPr>
              </a:p>
            </p:txBody>
          </p:sp>
          <p:sp>
            <p:nvSpPr>
              <p:cNvPr id="365705" name="Rectangle 23"/>
              <p:cNvSpPr>
                <a:spLocks noChangeArrowheads="1"/>
              </p:cNvSpPr>
              <p:nvPr/>
            </p:nvSpPr>
            <p:spPr bwMode="auto">
              <a:xfrm>
                <a:off x="4727" y="672"/>
                <a:ext cx="379" cy="256"/>
              </a:xfrm>
              <a:prstGeom prst="rect">
                <a:avLst/>
              </a:prstGeom>
              <a:solidFill>
                <a:srgbClr val="FFCC00"/>
              </a:solidFill>
              <a:ln w="9525">
                <a:solidFill>
                  <a:srgbClr val="000000"/>
                </a:solidFill>
                <a:miter lim="800000"/>
              </a:ln>
            </p:spPr>
            <p:txBody>
              <a:bodyPr/>
              <a:lstStyle/>
              <a:p>
                <a:pPr algn="just" eaLnBrk="0" hangingPunct="0"/>
                <a:r>
                  <a:rPr kumimoji="1"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365706" name="Line 24"/>
              <p:cNvSpPr>
                <a:spLocks noChangeShapeType="1"/>
              </p:cNvSpPr>
              <p:nvPr/>
            </p:nvSpPr>
            <p:spPr bwMode="auto">
              <a:xfrm>
                <a:off x="3007" y="816"/>
                <a:ext cx="401" cy="0"/>
              </a:xfrm>
              <a:prstGeom prst="line">
                <a:avLst/>
              </a:prstGeom>
              <a:noFill/>
              <a:ln w="9525">
                <a:solidFill>
                  <a:schemeClr val="tx1"/>
                </a:solidFill>
                <a:miter lim="800000"/>
                <a:headEnd type="oval" w="med" len="med"/>
                <a:tailEnd type="triangle" w="med" len="med"/>
              </a:ln>
            </p:spPr>
            <p:txBody>
              <a:bodyPr wrap="none"/>
              <a:lstStyle/>
              <a:p>
                <a:endParaRPr lang="zh-CN" altLang="en-US"/>
              </a:p>
            </p:txBody>
          </p:sp>
          <p:sp>
            <p:nvSpPr>
              <p:cNvPr id="365707" name="Line 25"/>
              <p:cNvSpPr>
                <a:spLocks noChangeShapeType="1"/>
              </p:cNvSpPr>
              <p:nvPr/>
            </p:nvSpPr>
            <p:spPr bwMode="auto">
              <a:xfrm>
                <a:off x="3967" y="816"/>
                <a:ext cx="401" cy="0"/>
              </a:xfrm>
              <a:prstGeom prst="line">
                <a:avLst/>
              </a:prstGeom>
              <a:noFill/>
              <a:ln w="9525">
                <a:solidFill>
                  <a:schemeClr val="tx1"/>
                </a:solidFill>
                <a:miter lim="800000"/>
                <a:headEnd type="oval" w="med" len="med"/>
                <a:tailEnd type="triangle" w="med" len="med"/>
              </a:ln>
            </p:spPr>
            <p:txBody>
              <a:bodyPr wrap="none"/>
              <a:lstStyle/>
              <a:p>
                <a:endParaRPr lang="zh-CN" altLang="en-US"/>
              </a:p>
            </p:txBody>
          </p:sp>
          <p:sp>
            <p:nvSpPr>
              <p:cNvPr id="365708" name="Line 26"/>
              <p:cNvSpPr>
                <a:spLocks noChangeShapeType="1"/>
              </p:cNvSpPr>
              <p:nvPr/>
            </p:nvSpPr>
            <p:spPr bwMode="auto">
              <a:xfrm>
                <a:off x="1129" y="784"/>
                <a:ext cx="417" cy="0"/>
              </a:xfrm>
              <a:prstGeom prst="line">
                <a:avLst/>
              </a:prstGeom>
              <a:noFill/>
              <a:ln w="9525">
                <a:solidFill>
                  <a:schemeClr val="tx1"/>
                </a:solidFill>
                <a:miter lim="800000"/>
                <a:headEnd type="oval" w="med" len="med"/>
                <a:tailEnd type="triangle" w="med" len="med"/>
              </a:ln>
            </p:spPr>
            <p:txBody>
              <a:bodyPr wrap="none"/>
              <a:lstStyle/>
              <a:p>
                <a:endParaRPr lang="zh-CN" altLang="en-US"/>
              </a:p>
            </p:txBody>
          </p:sp>
        </p:grpSp>
        <p:sp>
          <p:nvSpPr>
            <p:cNvPr id="365696" name="Text Box 27"/>
            <p:cNvSpPr txBox="1">
              <a:spLocks noChangeArrowheads="1"/>
            </p:cNvSpPr>
            <p:nvPr/>
          </p:nvSpPr>
          <p:spPr bwMode="auto">
            <a:xfrm>
              <a:off x="1440" y="1200"/>
              <a:ext cx="288" cy="231"/>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P</a:t>
              </a:r>
              <a:endParaRPr kumimoji="1" lang="en-US" altLang="zh-CN">
                <a:latin typeface="Times New Roman" panose="02020603050405020304" pitchFamily="18" charset="0"/>
              </a:endParaRPr>
            </a:p>
          </p:txBody>
        </p:sp>
      </p:grpSp>
      <p:sp>
        <p:nvSpPr>
          <p:cNvPr id="4545564" name="Text Box 28"/>
          <p:cNvSpPr txBox="1">
            <a:spLocks noChangeArrowheads="1"/>
          </p:cNvSpPr>
          <p:nvPr/>
        </p:nvSpPr>
        <p:spPr bwMode="auto">
          <a:xfrm>
            <a:off x="304800" y="2895600"/>
            <a:ext cx="1905000" cy="366713"/>
          </a:xfrm>
          <a:prstGeom prst="rect">
            <a:avLst/>
          </a:prstGeom>
          <a:noFill/>
          <a:ln w="9525">
            <a:noFill/>
            <a:miter lim="800000"/>
          </a:ln>
        </p:spPr>
        <p:txBody>
          <a:bodyPr>
            <a:spAutoFit/>
          </a:bodyPr>
          <a:lstStyle/>
          <a:p>
            <a:pPr>
              <a:spcBef>
                <a:spcPct val="50000"/>
              </a:spcBef>
            </a:pPr>
            <a:r>
              <a:rPr kumimoji="1" lang="zh-CN" altLang="en-US">
                <a:latin typeface="Times New Roman" panose="02020603050405020304" pitchFamily="18" charset="0"/>
              </a:rPr>
              <a:t>插入</a:t>
            </a:r>
            <a:r>
              <a:rPr kumimoji="1" lang="en-US" altLang="zh-CN">
                <a:latin typeface="Times New Roman" panose="02020603050405020304" pitchFamily="18" charset="0"/>
              </a:rPr>
              <a:t>50 </a:t>
            </a:r>
            <a:r>
              <a:rPr kumimoji="1" lang="zh-CN" altLang="en-US">
                <a:latin typeface="Times New Roman" panose="02020603050405020304" pitchFamily="18" charset="0"/>
              </a:rPr>
              <a:t>：</a:t>
            </a:r>
            <a:endParaRPr kumimoji="1" lang="zh-CN" altLang="en-US">
              <a:latin typeface="Times New Roman" panose="02020603050405020304" pitchFamily="18" charset="0"/>
            </a:endParaRPr>
          </a:p>
        </p:txBody>
      </p:sp>
      <p:sp>
        <p:nvSpPr>
          <p:cNvPr id="4545565" name="Text Box 29"/>
          <p:cNvSpPr txBox="1">
            <a:spLocks noChangeArrowheads="1"/>
          </p:cNvSpPr>
          <p:nvPr/>
        </p:nvSpPr>
        <p:spPr bwMode="auto">
          <a:xfrm>
            <a:off x="228600" y="2057400"/>
            <a:ext cx="1905000" cy="366713"/>
          </a:xfrm>
          <a:prstGeom prst="rect">
            <a:avLst/>
          </a:prstGeom>
          <a:noFill/>
          <a:ln w="9525">
            <a:noFill/>
            <a:miter lim="800000"/>
          </a:ln>
        </p:spPr>
        <p:txBody>
          <a:bodyPr>
            <a:spAutoFit/>
          </a:bodyPr>
          <a:lstStyle/>
          <a:p>
            <a:pPr>
              <a:spcBef>
                <a:spcPct val="50000"/>
              </a:spcBef>
            </a:pPr>
            <a:r>
              <a:rPr kumimoji="1" lang="zh-CN" altLang="en-US">
                <a:latin typeface="Times New Roman" panose="02020603050405020304" pitchFamily="18" charset="0"/>
              </a:rPr>
              <a:t>初始化 ：</a:t>
            </a:r>
            <a:endParaRPr kumimoji="1" lang="zh-CN" altLang="en-US">
              <a:latin typeface="Times New Roman" panose="02020603050405020304" pitchFamily="18" charset="0"/>
            </a:endParaRPr>
          </a:p>
        </p:txBody>
      </p:sp>
      <p:grpSp>
        <p:nvGrpSpPr>
          <p:cNvPr id="5" name="Group 30"/>
          <p:cNvGrpSpPr/>
          <p:nvPr/>
        </p:nvGrpSpPr>
        <p:grpSpPr bwMode="auto">
          <a:xfrm>
            <a:off x="152400" y="3276600"/>
            <a:ext cx="3429000" cy="457200"/>
            <a:chOff x="96" y="1872"/>
            <a:chExt cx="2160" cy="288"/>
          </a:xfrm>
        </p:grpSpPr>
        <p:grpSp>
          <p:nvGrpSpPr>
            <p:cNvPr id="365683" name="Group 31"/>
            <p:cNvGrpSpPr/>
            <p:nvPr/>
          </p:nvGrpSpPr>
          <p:grpSpPr bwMode="auto">
            <a:xfrm>
              <a:off x="96" y="1872"/>
              <a:ext cx="1178" cy="288"/>
              <a:chOff x="144" y="624"/>
              <a:chExt cx="1178" cy="288"/>
            </a:xfrm>
          </p:grpSpPr>
          <p:sp>
            <p:nvSpPr>
              <p:cNvPr id="365687" name="Rectangle 32"/>
              <p:cNvSpPr>
                <a:spLocks noChangeArrowheads="1"/>
              </p:cNvSpPr>
              <p:nvPr/>
            </p:nvSpPr>
            <p:spPr bwMode="auto">
              <a:xfrm>
                <a:off x="584" y="656"/>
                <a:ext cx="379" cy="256"/>
              </a:xfrm>
              <a:prstGeom prst="rect">
                <a:avLst/>
              </a:prstGeom>
              <a:solidFill>
                <a:srgbClr val="FF99CC"/>
              </a:solidFill>
              <a:ln w="9525">
                <a:solidFill>
                  <a:srgbClr val="000000"/>
                </a:solidFill>
                <a:miter lim="800000"/>
              </a:ln>
            </p:spPr>
            <p:txBody>
              <a:bodyPr/>
              <a:lstStyle/>
              <a:p>
                <a:pPr algn="just" eaLnBrk="0" hangingPunct="0"/>
                <a:r>
                  <a:rPr lang="en-US" altLang="zh-CN">
                    <a:latin typeface="Times New Roman" panose="02020603050405020304" pitchFamily="18" charset="0"/>
                  </a:rPr>
                  <a:t>    </a:t>
                </a:r>
                <a:endParaRPr kumimoji="1" lang="en-US" altLang="zh-CN">
                  <a:latin typeface="Times New Roman" panose="02020603050405020304" pitchFamily="18" charset="0"/>
                </a:endParaRPr>
              </a:p>
            </p:txBody>
          </p:sp>
          <p:sp>
            <p:nvSpPr>
              <p:cNvPr id="365688" name="Rectangle 33"/>
              <p:cNvSpPr>
                <a:spLocks noChangeArrowheads="1"/>
              </p:cNvSpPr>
              <p:nvPr/>
            </p:nvSpPr>
            <p:spPr bwMode="auto">
              <a:xfrm>
                <a:off x="943" y="656"/>
                <a:ext cx="379" cy="256"/>
              </a:xfrm>
              <a:prstGeom prst="rect">
                <a:avLst/>
              </a:prstGeom>
              <a:solidFill>
                <a:srgbClr val="FFCC00"/>
              </a:solidFill>
              <a:ln w="9525">
                <a:solidFill>
                  <a:srgbClr val="000000"/>
                </a:solidFill>
                <a:miter lim="800000"/>
              </a:ln>
            </p:spPr>
            <p:txBody>
              <a:bodyPr/>
              <a:lstStyle/>
              <a:p>
                <a:pPr eaLnBrk="0" hangingPunct="0"/>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365689" name="Line 34"/>
              <p:cNvSpPr>
                <a:spLocks noChangeShapeType="1"/>
              </p:cNvSpPr>
              <p:nvPr/>
            </p:nvSpPr>
            <p:spPr bwMode="auto">
              <a:xfrm>
                <a:off x="359" y="784"/>
                <a:ext cx="225" cy="0"/>
              </a:xfrm>
              <a:prstGeom prst="line">
                <a:avLst/>
              </a:prstGeom>
              <a:noFill/>
              <a:ln w="9525">
                <a:solidFill>
                  <a:schemeClr val="tx1"/>
                </a:solidFill>
                <a:miter lim="800000"/>
                <a:tailEnd type="triangle" w="med" len="med"/>
              </a:ln>
            </p:spPr>
            <p:txBody>
              <a:bodyPr wrap="none"/>
              <a:lstStyle/>
              <a:p>
                <a:endParaRPr lang="zh-CN" altLang="en-US"/>
              </a:p>
            </p:txBody>
          </p:sp>
          <p:sp>
            <p:nvSpPr>
              <p:cNvPr id="365690" name="Line 35"/>
              <p:cNvSpPr>
                <a:spLocks noChangeShapeType="1"/>
              </p:cNvSpPr>
              <p:nvPr/>
            </p:nvSpPr>
            <p:spPr bwMode="auto">
              <a:xfrm flipH="1">
                <a:off x="583" y="656"/>
                <a:ext cx="129" cy="129"/>
              </a:xfrm>
              <a:prstGeom prst="line">
                <a:avLst/>
              </a:prstGeom>
              <a:noFill/>
              <a:ln w="9525">
                <a:solidFill>
                  <a:schemeClr val="tx1"/>
                </a:solidFill>
                <a:miter lim="800000"/>
              </a:ln>
            </p:spPr>
            <p:txBody>
              <a:bodyPr wrap="none"/>
              <a:lstStyle/>
              <a:p>
                <a:endParaRPr lang="zh-CN" altLang="en-US"/>
              </a:p>
            </p:txBody>
          </p:sp>
          <p:sp>
            <p:nvSpPr>
              <p:cNvPr id="365691" name="Line 36"/>
              <p:cNvSpPr>
                <a:spLocks noChangeShapeType="1"/>
              </p:cNvSpPr>
              <p:nvPr/>
            </p:nvSpPr>
            <p:spPr bwMode="auto">
              <a:xfrm flipH="1">
                <a:off x="712" y="656"/>
                <a:ext cx="225" cy="256"/>
              </a:xfrm>
              <a:prstGeom prst="line">
                <a:avLst/>
              </a:prstGeom>
              <a:noFill/>
              <a:ln w="9525">
                <a:solidFill>
                  <a:schemeClr val="tx1"/>
                </a:solidFill>
                <a:miter lim="800000"/>
              </a:ln>
            </p:spPr>
            <p:txBody>
              <a:bodyPr wrap="none"/>
              <a:lstStyle/>
              <a:p>
                <a:endParaRPr lang="zh-CN" altLang="en-US"/>
              </a:p>
            </p:txBody>
          </p:sp>
          <p:sp>
            <p:nvSpPr>
              <p:cNvPr id="365692" name="Line 37"/>
              <p:cNvSpPr>
                <a:spLocks noChangeShapeType="1"/>
              </p:cNvSpPr>
              <p:nvPr/>
            </p:nvSpPr>
            <p:spPr bwMode="auto">
              <a:xfrm flipH="1">
                <a:off x="583" y="656"/>
                <a:ext cx="225" cy="256"/>
              </a:xfrm>
              <a:prstGeom prst="line">
                <a:avLst/>
              </a:prstGeom>
              <a:noFill/>
              <a:ln w="9525">
                <a:solidFill>
                  <a:schemeClr val="tx1"/>
                </a:solidFill>
                <a:miter lim="800000"/>
              </a:ln>
            </p:spPr>
            <p:txBody>
              <a:bodyPr wrap="none"/>
              <a:lstStyle/>
              <a:p>
                <a:endParaRPr lang="zh-CN" altLang="en-US"/>
              </a:p>
            </p:txBody>
          </p:sp>
          <p:sp>
            <p:nvSpPr>
              <p:cNvPr id="365693" name="Line 38"/>
              <p:cNvSpPr>
                <a:spLocks noChangeShapeType="1"/>
              </p:cNvSpPr>
              <p:nvPr/>
            </p:nvSpPr>
            <p:spPr bwMode="auto">
              <a:xfrm flipH="1">
                <a:off x="816" y="792"/>
                <a:ext cx="125" cy="120"/>
              </a:xfrm>
              <a:prstGeom prst="line">
                <a:avLst/>
              </a:prstGeom>
              <a:noFill/>
              <a:ln w="9525">
                <a:solidFill>
                  <a:schemeClr val="tx1"/>
                </a:solidFill>
                <a:miter lim="800000"/>
              </a:ln>
            </p:spPr>
            <p:txBody>
              <a:bodyPr wrap="none"/>
              <a:lstStyle/>
              <a:p>
                <a:endParaRPr lang="zh-CN" altLang="en-US"/>
              </a:p>
            </p:txBody>
          </p:sp>
          <p:sp>
            <p:nvSpPr>
              <p:cNvPr id="365694" name="Text Box 39"/>
              <p:cNvSpPr txBox="1">
                <a:spLocks noChangeArrowheads="1"/>
              </p:cNvSpPr>
              <p:nvPr/>
            </p:nvSpPr>
            <p:spPr bwMode="auto">
              <a:xfrm>
                <a:off x="144" y="624"/>
                <a:ext cx="240" cy="231"/>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L</a:t>
                </a:r>
                <a:endParaRPr kumimoji="1" lang="en-US" altLang="zh-CN">
                  <a:latin typeface="Times New Roman" panose="02020603050405020304" pitchFamily="18" charset="0"/>
                </a:endParaRPr>
              </a:p>
            </p:txBody>
          </p:sp>
        </p:grpSp>
        <p:sp>
          <p:nvSpPr>
            <p:cNvPr id="365684" name="Rectangle 40"/>
            <p:cNvSpPr>
              <a:spLocks noChangeArrowheads="1"/>
            </p:cNvSpPr>
            <p:nvPr/>
          </p:nvSpPr>
          <p:spPr bwMode="auto">
            <a:xfrm>
              <a:off x="1518" y="1904"/>
              <a:ext cx="379" cy="256"/>
            </a:xfrm>
            <a:prstGeom prst="rect">
              <a:avLst/>
            </a:prstGeom>
            <a:solidFill>
              <a:srgbClr val="FF99CC"/>
            </a:solidFill>
            <a:ln w="9525">
              <a:solidFill>
                <a:srgbClr val="000000"/>
              </a:solidFill>
              <a:miter lim="800000"/>
            </a:ln>
          </p:spPr>
          <p:txBody>
            <a:bodyPr/>
            <a:lstStyle/>
            <a:p>
              <a:pPr eaLnBrk="0" hangingPunct="0"/>
              <a:r>
                <a:rPr lang="en-US" altLang="zh-CN">
                  <a:latin typeface="Times New Roman" panose="02020603050405020304" pitchFamily="18" charset="0"/>
                </a:rPr>
                <a:t> 50</a:t>
              </a:r>
              <a:endParaRPr kumimoji="1" lang="en-US" altLang="zh-CN">
                <a:latin typeface="Times New Roman" panose="02020603050405020304" pitchFamily="18" charset="0"/>
              </a:endParaRPr>
            </a:p>
          </p:txBody>
        </p:sp>
        <p:sp>
          <p:nvSpPr>
            <p:cNvPr id="365685" name="Rectangle 41"/>
            <p:cNvSpPr>
              <a:spLocks noChangeArrowheads="1"/>
            </p:cNvSpPr>
            <p:nvPr/>
          </p:nvSpPr>
          <p:spPr bwMode="auto">
            <a:xfrm>
              <a:off x="1877" y="1904"/>
              <a:ext cx="379" cy="256"/>
            </a:xfrm>
            <a:prstGeom prst="rect">
              <a:avLst/>
            </a:prstGeom>
            <a:solidFill>
              <a:srgbClr val="FFCC00"/>
            </a:solidFill>
            <a:ln w="9525">
              <a:solidFill>
                <a:srgbClr val="000000"/>
              </a:solidFill>
              <a:miter lim="800000"/>
            </a:ln>
          </p:spPr>
          <p:txBody>
            <a:bodyPr/>
            <a:lstStyle/>
            <a:p>
              <a:pPr eaLnBrk="0" hangingPunct="0"/>
              <a:r>
                <a:rPr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365686" name="Line 42"/>
            <p:cNvSpPr>
              <a:spLocks noChangeShapeType="1"/>
            </p:cNvSpPr>
            <p:nvPr/>
          </p:nvSpPr>
          <p:spPr bwMode="auto">
            <a:xfrm>
              <a:off x="1104" y="2016"/>
              <a:ext cx="384" cy="0"/>
            </a:xfrm>
            <a:prstGeom prst="line">
              <a:avLst/>
            </a:prstGeom>
            <a:noFill/>
            <a:ln w="9525">
              <a:solidFill>
                <a:schemeClr val="tx1"/>
              </a:solidFill>
              <a:miter lim="800000"/>
              <a:headEnd type="oval" w="med" len="med"/>
              <a:tailEnd type="triangle" w="med" len="med"/>
            </a:ln>
          </p:spPr>
          <p:txBody>
            <a:bodyPr wrap="none"/>
            <a:lstStyle/>
            <a:p>
              <a:endParaRPr lang="zh-CN" altLang="en-US"/>
            </a:p>
          </p:txBody>
        </p:sp>
      </p:grpSp>
      <p:grpSp>
        <p:nvGrpSpPr>
          <p:cNvPr id="7" name="Group 43"/>
          <p:cNvGrpSpPr/>
          <p:nvPr/>
        </p:nvGrpSpPr>
        <p:grpSpPr bwMode="auto">
          <a:xfrm>
            <a:off x="3733800" y="3200400"/>
            <a:ext cx="4953000" cy="609600"/>
            <a:chOff x="2352" y="1824"/>
            <a:chExt cx="3120" cy="384"/>
          </a:xfrm>
        </p:grpSpPr>
        <p:sp>
          <p:nvSpPr>
            <p:cNvPr id="365673" name="Rectangle 44"/>
            <p:cNvSpPr>
              <a:spLocks noChangeArrowheads="1"/>
            </p:cNvSpPr>
            <p:nvPr/>
          </p:nvSpPr>
          <p:spPr bwMode="auto">
            <a:xfrm>
              <a:off x="2814" y="1936"/>
              <a:ext cx="379" cy="256"/>
            </a:xfrm>
            <a:prstGeom prst="rect">
              <a:avLst/>
            </a:prstGeom>
            <a:solidFill>
              <a:srgbClr val="FF99CC"/>
            </a:solidFill>
            <a:ln w="9525">
              <a:solidFill>
                <a:srgbClr val="000000"/>
              </a:solidFill>
              <a:miter lim="800000"/>
            </a:ln>
          </p:spPr>
          <p:txBody>
            <a:bodyPr/>
            <a:lstStyle/>
            <a:p>
              <a:pPr eaLnBrk="0" hangingPunct="0"/>
              <a:r>
                <a:rPr lang="en-US" altLang="zh-CN">
                  <a:latin typeface="Times New Roman" panose="02020603050405020304" pitchFamily="18" charset="0"/>
                </a:rPr>
                <a:t>36 </a:t>
              </a:r>
              <a:endParaRPr kumimoji="1" lang="en-US" altLang="zh-CN">
                <a:latin typeface="Times New Roman" panose="02020603050405020304" pitchFamily="18" charset="0"/>
              </a:endParaRPr>
            </a:p>
          </p:txBody>
        </p:sp>
        <p:sp>
          <p:nvSpPr>
            <p:cNvPr id="365674" name="Rectangle 45"/>
            <p:cNvSpPr>
              <a:spLocks noChangeArrowheads="1"/>
            </p:cNvSpPr>
            <p:nvPr/>
          </p:nvSpPr>
          <p:spPr bwMode="auto">
            <a:xfrm>
              <a:off x="3173" y="1936"/>
              <a:ext cx="379" cy="256"/>
            </a:xfrm>
            <a:prstGeom prst="rect">
              <a:avLst/>
            </a:prstGeom>
            <a:solidFill>
              <a:srgbClr val="FFCC00"/>
            </a:solidFill>
            <a:ln w="9525">
              <a:solidFill>
                <a:srgbClr val="000000"/>
              </a:solidFill>
              <a:miter lim="800000"/>
            </a:ln>
          </p:spPr>
          <p:txBody>
            <a:bodyPr/>
            <a:lstStyle/>
            <a:p>
              <a:pPr algn="just" eaLnBrk="0" hangingPunct="0"/>
              <a:r>
                <a:rPr kumimoji="1"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365675" name="Line 46"/>
            <p:cNvSpPr>
              <a:spLocks noChangeShapeType="1"/>
            </p:cNvSpPr>
            <p:nvPr/>
          </p:nvSpPr>
          <p:spPr bwMode="auto">
            <a:xfrm>
              <a:off x="2458" y="2064"/>
              <a:ext cx="353" cy="0"/>
            </a:xfrm>
            <a:prstGeom prst="line">
              <a:avLst/>
            </a:prstGeom>
            <a:noFill/>
            <a:ln w="9525">
              <a:solidFill>
                <a:schemeClr val="tx1"/>
              </a:solidFill>
              <a:miter lim="800000"/>
              <a:headEnd type="oval" w="med" len="med"/>
              <a:tailEnd type="triangle" w="med" len="med"/>
            </a:ln>
          </p:spPr>
          <p:txBody>
            <a:bodyPr wrap="none"/>
            <a:lstStyle/>
            <a:p>
              <a:endParaRPr lang="zh-CN" altLang="en-US"/>
            </a:p>
          </p:txBody>
        </p:sp>
        <p:sp>
          <p:nvSpPr>
            <p:cNvPr id="365676" name="Rectangle 47"/>
            <p:cNvSpPr>
              <a:spLocks noChangeArrowheads="1"/>
            </p:cNvSpPr>
            <p:nvPr/>
          </p:nvSpPr>
          <p:spPr bwMode="auto">
            <a:xfrm>
              <a:off x="3774" y="1952"/>
              <a:ext cx="379" cy="256"/>
            </a:xfrm>
            <a:prstGeom prst="rect">
              <a:avLst/>
            </a:prstGeom>
            <a:solidFill>
              <a:srgbClr val="FF99CC"/>
            </a:solidFill>
            <a:ln w="9525">
              <a:solidFill>
                <a:srgbClr val="000000"/>
              </a:solidFill>
              <a:miter lim="800000"/>
            </a:ln>
          </p:spPr>
          <p:txBody>
            <a:bodyPr/>
            <a:lstStyle/>
            <a:p>
              <a:pPr eaLnBrk="0" hangingPunct="0"/>
              <a:r>
                <a:rPr lang="en-US" altLang="zh-CN">
                  <a:latin typeface="Times New Roman" panose="02020603050405020304" pitchFamily="18" charset="0"/>
                </a:rPr>
                <a:t> 66</a:t>
              </a:r>
              <a:endParaRPr kumimoji="1" lang="en-US" altLang="zh-CN">
                <a:latin typeface="Times New Roman" panose="02020603050405020304" pitchFamily="18" charset="0"/>
              </a:endParaRPr>
            </a:p>
          </p:txBody>
        </p:sp>
        <p:sp>
          <p:nvSpPr>
            <p:cNvPr id="365677" name="Rectangle 48"/>
            <p:cNvSpPr>
              <a:spLocks noChangeArrowheads="1"/>
            </p:cNvSpPr>
            <p:nvPr/>
          </p:nvSpPr>
          <p:spPr bwMode="auto">
            <a:xfrm>
              <a:off x="4133" y="1952"/>
              <a:ext cx="379" cy="256"/>
            </a:xfrm>
            <a:prstGeom prst="rect">
              <a:avLst/>
            </a:prstGeom>
            <a:solidFill>
              <a:srgbClr val="FFCC00"/>
            </a:solidFill>
            <a:ln w="9525">
              <a:solidFill>
                <a:srgbClr val="000000"/>
              </a:solidFill>
              <a:miter lim="800000"/>
            </a:ln>
          </p:spPr>
          <p:txBody>
            <a:bodyPr/>
            <a:lstStyle/>
            <a:p>
              <a:pPr algn="just" eaLnBrk="0" hangingPunct="0"/>
              <a:r>
                <a:rPr kumimoji="1"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365678" name="Rectangle 49"/>
            <p:cNvSpPr>
              <a:spLocks noChangeArrowheads="1"/>
            </p:cNvSpPr>
            <p:nvPr/>
          </p:nvSpPr>
          <p:spPr bwMode="auto">
            <a:xfrm>
              <a:off x="4734" y="1952"/>
              <a:ext cx="379" cy="256"/>
            </a:xfrm>
            <a:prstGeom prst="rect">
              <a:avLst/>
            </a:prstGeom>
            <a:solidFill>
              <a:srgbClr val="FF99CC"/>
            </a:solidFill>
            <a:ln w="9525">
              <a:solidFill>
                <a:srgbClr val="000000"/>
              </a:solidFill>
              <a:miter lim="800000"/>
            </a:ln>
          </p:spPr>
          <p:txBody>
            <a:bodyPr/>
            <a:lstStyle/>
            <a:p>
              <a:pPr eaLnBrk="0" hangingPunct="0"/>
              <a:r>
                <a:rPr lang="en-US" altLang="zh-CN">
                  <a:latin typeface="Times New Roman" panose="02020603050405020304" pitchFamily="18" charset="0"/>
                </a:rPr>
                <a:t> 12</a:t>
              </a:r>
              <a:endParaRPr kumimoji="1" lang="en-US" altLang="zh-CN">
                <a:latin typeface="Times New Roman" panose="02020603050405020304" pitchFamily="18" charset="0"/>
              </a:endParaRPr>
            </a:p>
          </p:txBody>
        </p:sp>
        <p:sp>
          <p:nvSpPr>
            <p:cNvPr id="365679" name="Rectangle 50"/>
            <p:cNvSpPr>
              <a:spLocks noChangeArrowheads="1"/>
            </p:cNvSpPr>
            <p:nvPr/>
          </p:nvSpPr>
          <p:spPr bwMode="auto">
            <a:xfrm>
              <a:off x="5093" y="1952"/>
              <a:ext cx="379" cy="256"/>
            </a:xfrm>
            <a:prstGeom prst="rect">
              <a:avLst/>
            </a:prstGeom>
            <a:solidFill>
              <a:srgbClr val="FFCC00"/>
            </a:solidFill>
            <a:ln w="9525">
              <a:solidFill>
                <a:srgbClr val="000000"/>
              </a:solidFill>
              <a:miter lim="800000"/>
            </a:ln>
          </p:spPr>
          <p:txBody>
            <a:bodyPr/>
            <a:lstStyle/>
            <a:p>
              <a:pPr algn="just" eaLnBrk="0" hangingPunct="0"/>
              <a:r>
                <a:rPr kumimoji="1"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365680" name="Line 51"/>
            <p:cNvSpPr>
              <a:spLocks noChangeShapeType="1"/>
            </p:cNvSpPr>
            <p:nvPr/>
          </p:nvSpPr>
          <p:spPr bwMode="auto">
            <a:xfrm>
              <a:off x="3373" y="2096"/>
              <a:ext cx="401" cy="0"/>
            </a:xfrm>
            <a:prstGeom prst="line">
              <a:avLst/>
            </a:prstGeom>
            <a:noFill/>
            <a:ln w="9525">
              <a:solidFill>
                <a:schemeClr val="tx1"/>
              </a:solidFill>
              <a:miter lim="800000"/>
              <a:headEnd type="oval" w="med" len="med"/>
              <a:tailEnd type="triangle" w="med" len="med"/>
            </a:ln>
          </p:spPr>
          <p:txBody>
            <a:bodyPr wrap="none"/>
            <a:lstStyle/>
            <a:p>
              <a:endParaRPr lang="zh-CN" altLang="en-US"/>
            </a:p>
          </p:txBody>
        </p:sp>
        <p:sp>
          <p:nvSpPr>
            <p:cNvPr id="365681" name="Line 52"/>
            <p:cNvSpPr>
              <a:spLocks noChangeShapeType="1"/>
            </p:cNvSpPr>
            <p:nvPr/>
          </p:nvSpPr>
          <p:spPr bwMode="auto">
            <a:xfrm>
              <a:off x="4333" y="2096"/>
              <a:ext cx="401" cy="0"/>
            </a:xfrm>
            <a:prstGeom prst="line">
              <a:avLst/>
            </a:prstGeom>
            <a:noFill/>
            <a:ln w="9525">
              <a:solidFill>
                <a:schemeClr val="tx1"/>
              </a:solidFill>
              <a:miter lim="800000"/>
              <a:headEnd type="oval" w="med" len="med"/>
              <a:tailEnd type="triangle" w="med" len="med"/>
            </a:ln>
          </p:spPr>
          <p:txBody>
            <a:bodyPr wrap="none"/>
            <a:lstStyle/>
            <a:p>
              <a:endParaRPr lang="zh-CN" altLang="en-US"/>
            </a:p>
          </p:txBody>
        </p:sp>
        <p:sp>
          <p:nvSpPr>
            <p:cNvPr id="365682" name="Text Box 53"/>
            <p:cNvSpPr txBox="1">
              <a:spLocks noChangeArrowheads="1"/>
            </p:cNvSpPr>
            <p:nvPr/>
          </p:nvSpPr>
          <p:spPr bwMode="auto">
            <a:xfrm>
              <a:off x="2352" y="1824"/>
              <a:ext cx="288" cy="231"/>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P</a:t>
              </a:r>
              <a:endParaRPr kumimoji="1" lang="en-US" altLang="zh-CN">
                <a:latin typeface="Times New Roman" panose="02020603050405020304" pitchFamily="18" charset="0"/>
              </a:endParaRPr>
            </a:p>
          </p:txBody>
        </p:sp>
      </p:grpSp>
      <p:sp>
        <p:nvSpPr>
          <p:cNvPr id="4545590" name="Text Box 54"/>
          <p:cNvSpPr txBox="1">
            <a:spLocks noChangeArrowheads="1"/>
          </p:cNvSpPr>
          <p:nvPr/>
        </p:nvSpPr>
        <p:spPr bwMode="auto">
          <a:xfrm>
            <a:off x="304800" y="3810000"/>
            <a:ext cx="1905000" cy="366713"/>
          </a:xfrm>
          <a:prstGeom prst="rect">
            <a:avLst/>
          </a:prstGeom>
          <a:noFill/>
          <a:ln w="9525">
            <a:noFill/>
            <a:miter lim="800000"/>
          </a:ln>
        </p:spPr>
        <p:txBody>
          <a:bodyPr>
            <a:spAutoFit/>
          </a:bodyPr>
          <a:lstStyle/>
          <a:p>
            <a:pPr>
              <a:spcBef>
                <a:spcPct val="50000"/>
              </a:spcBef>
            </a:pPr>
            <a:r>
              <a:rPr kumimoji="1" lang="zh-CN" altLang="en-US">
                <a:latin typeface="Times New Roman" panose="02020603050405020304" pitchFamily="18" charset="0"/>
              </a:rPr>
              <a:t>插入</a:t>
            </a:r>
            <a:r>
              <a:rPr kumimoji="1" lang="en-US" altLang="zh-CN">
                <a:latin typeface="Times New Roman" panose="02020603050405020304" pitchFamily="18" charset="0"/>
              </a:rPr>
              <a:t>36 </a:t>
            </a:r>
            <a:r>
              <a:rPr kumimoji="1" lang="zh-CN" altLang="en-US">
                <a:latin typeface="Times New Roman" panose="02020603050405020304" pitchFamily="18" charset="0"/>
              </a:rPr>
              <a:t>：</a:t>
            </a:r>
            <a:endParaRPr kumimoji="1" lang="zh-CN" altLang="en-US">
              <a:latin typeface="Times New Roman" panose="02020603050405020304" pitchFamily="18" charset="0"/>
            </a:endParaRPr>
          </a:p>
        </p:txBody>
      </p:sp>
      <p:grpSp>
        <p:nvGrpSpPr>
          <p:cNvPr id="8" name="Group 55"/>
          <p:cNvGrpSpPr/>
          <p:nvPr/>
        </p:nvGrpSpPr>
        <p:grpSpPr bwMode="auto">
          <a:xfrm>
            <a:off x="152400" y="4191000"/>
            <a:ext cx="4829175" cy="457200"/>
            <a:chOff x="96" y="2592"/>
            <a:chExt cx="3042" cy="288"/>
          </a:xfrm>
        </p:grpSpPr>
        <p:grpSp>
          <p:nvGrpSpPr>
            <p:cNvPr id="365658" name="Group 56"/>
            <p:cNvGrpSpPr/>
            <p:nvPr/>
          </p:nvGrpSpPr>
          <p:grpSpPr bwMode="auto">
            <a:xfrm>
              <a:off x="96" y="2592"/>
              <a:ext cx="1178" cy="288"/>
              <a:chOff x="144" y="624"/>
              <a:chExt cx="1178" cy="288"/>
            </a:xfrm>
          </p:grpSpPr>
          <p:sp>
            <p:nvSpPr>
              <p:cNvPr id="365665" name="Rectangle 57"/>
              <p:cNvSpPr>
                <a:spLocks noChangeArrowheads="1"/>
              </p:cNvSpPr>
              <p:nvPr/>
            </p:nvSpPr>
            <p:spPr bwMode="auto">
              <a:xfrm>
                <a:off x="584" y="656"/>
                <a:ext cx="379" cy="256"/>
              </a:xfrm>
              <a:prstGeom prst="rect">
                <a:avLst/>
              </a:prstGeom>
              <a:solidFill>
                <a:srgbClr val="FF99CC"/>
              </a:solidFill>
              <a:ln w="9525">
                <a:solidFill>
                  <a:srgbClr val="000000"/>
                </a:solidFill>
                <a:miter lim="800000"/>
              </a:ln>
            </p:spPr>
            <p:txBody>
              <a:bodyPr/>
              <a:lstStyle/>
              <a:p>
                <a:pPr algn="just" eaLnBrk="0" hangingPunct="0"/>
                <a:r>
                  <a:rPr lang="en-US" altLang="zh-CN">
                    <a:latin typeface="Times New Roman" panose="02020603050405020304" pitchFamily="18" charset="0"/>
                  </a:rPr>
                  <a:t>    </a:t>
                </a:r>
                <a:endParaRPr kumimoji="1" lang="en-US" altLang="zh-CN">
                  <a:latin typeface="Times New Roman" panose="02020603050405020304" pitchFamily="18" charset="0"/>
                </a:endParaRPr>
              </a:p>
            </p:txBody>
          </p:sp>
          <p:sp>
            <p:nvSpPr>
              <p:cNvPr id="365666" name="Rectangle 58"/>
              <p:cNvSpPr>
                <a:spLocks noChangeArrowheads="1"/>
              </p:cNvSpPr>
              <p:nvPr/>
            </p:nvSpPr>
            <p:spPr bwMode="auto">
              <a:xfrm>
                <a:off x="943" y="656"/>
                <a:ext cx="379" cy="256"/>
              </a:xfrm>
              <a:prstGeom prst="rect">
                <a:avLst/>
              </a:prstGeom>
              <a:solidFill>
                <a:srgbClr val="FFCC00"/>
              </a:solidFill>
              <a:ln w="9525">
                <a:solidFill>
                  <a:srgbClr val="000000"/>
                </a:solidFill>
                <a:miter lim="800000"/>
              </a:ln>
            </p:spPr>
            <p:txBody>
              <a:bodyPr/>
              <a:lstStyle/>
              <a:p>
                <a:pPr algn="just" eaLnBrk="0" hangingPunct="0"/>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365667" name="Line 59"/>
              <p:cNvSpPr>
                <a:spLocks noChangeShapeType="1"/>
              </p:cNvSpPr>
              <p:nvPr/>
            </p:nvSpPr>
            <p:spPr bwMode="auto">
              <a:xfrm>
                <a:off x="359" y="784"/>
                <a:ext cx="225" cy="0"/>
              </a:xfrm>
              <a:prstGeom prst="line">
                <a:avLst/>
              </a:prstGeom>
              <a:noFill/>
              <a:ln w="9525">
                <a:solidFill>
                  <a:schemeClr val="tx1"/>
                </a:solidFill>
                <a:miter lim="800000"/>
                <a:tailEnd type="triangle" w="med" len="med"/>
              </a:ln>
            </p:spPr>
            <p:txBody>
              <a:bodyPr wrap="none"/>
              <a:lstStyle/>
              <a:p>
                <a:endParaRPr lang="zh-CN" altLang="en-US"/>
              </a:p>
            </p:txBody>
          </p:sp>
          <p:sp>
            <p:nvSpPr>
              <p:cNvPr id="365668" name="Line 60"/>
              <p:cNvSpPr>
                <a:spLocks noChangeShapeType="1"/>
              </p:cNvSpPr>
              <p:nvPr/>
            </p:nvSpPr>
            <p:spPr bwMode="auto">
              <a:xfrm flipH="1">
                <a:off x="583" y="656"/>
                <a:ext cx="129" cy="129"/>
              </a:xfrm>
              <a:prstGeom prst="line">
                <a:avLst/>
              </a:prstGeom>
              <a:noFill/>
              <a:ln w="9525">
                <a:solidFill>
                  <a:schemeClr val="tx1"/>
                </a:solidFill>
                <a:miter lim="800000"/>
              </a:ln>
            </p:spPr>
            <p:txBody>
              <a:bodyPr wrap="none"/>
              <a:lstStyle/>
              <a:p>
                <a:endParaRPr lang="zh-CN" altLang="en-US"/>
              </a:p>
            </p:txBody>
          </p:sp>
          <p:sp>
            <p:nvSpPr>
              <p:cNvPr id="365669" name="Line 61"/>
              <p:cNvSpPr>
                <a:spLocks noChangeShapeType="1"/>
              </p:cNvSpPr>
              <p:nvPr/>
            </p:nvSpPr>
            <p:spPr bwMode="auto">
              <a:xfrm flipH="1">
                <a:off x="712" y="656"/>
                <a:ext cx="225" cy="256"/>
              </a:xfrm>
              <a:prstGeom prst="line">
                <a:avLst/>
              </a:prstGeom>
              <a:noFill/>
              <a:ln w="9525">
                <a:solidFill>
                  <a:schemeClr val="tx1"/>
                </a:solidFill>
                <a:miter lim="800000"/>
              </a:ln>
            </p:spPr>
            <p:txBody>
              <a:bodyPr wrap="none"/>
              <a:lstStyle/>
              <a:p>
                <a:endParaRPr lang="zh-CN" altLang="en-US"/>
              </a:p>
            </p:txBody>
          </p:sp>
          <p:sp>
            <p:nvSpPr>
              <p:cNvPr id="365670" name="Line 62"/>
              <p:cNvSpPr>
                <a:spLocks noChangeShapeType="1"/>
              </p:cNvSpPr>
              <p:nvPr/>
            </p:nvSpPr>
            <p:spPr bwMode="auto">
              <a:xfrm flipH="1">
                <a:off x="583" y="656"/>
                <a:ext cx="225" cy="256"/>
              </a:xfrm>
              <a:prstGeom prst="line">
                <a:avLst/>
              </a:prstGeom>
              <a:noFill/>
              <a:ln w="9525">
                <a:solidFill>
                  <a:schemeClr val="tx1"/>
                </a:solidFill>
                <a:miter lim="800000"/>
              </a:ln>
            </p:spPr>
            <p:txBody>
              <a:bodyPr wrap="none"/>
              <a:lstStyle/>
              <a:p>
                <a:endParaRPr lang="zh-CN" altLang="en-US"/>
              </a:p>
            </p:txBody>
          </p:sp>
          <p:sp>
            <p:nvSpPr>
              <p:cNvPr id="365671" name="Line 63"/>
              <p:cNvSpPr>
                <a:spLocks noChangeShapeType="1"/>
              </p:cNvSpPr>
              <p:nvPr/>
            </p:nvSpPr>
            <p:spPr bwMode="auto">
              <a:xfrm flipH="1">
                <a:off x="816" y="792"/>
                <a:ext cx="125" cy="120"/>
              </a:xfrm>
              <a:prstGeom prst="line">
                <a:avLst/>
              </a:prstGeom>
              <a:noFill/>
              <a:ln w="9525">
                <a:solidFill>
                  <a:schemeClr val="tx1"/>
                </a:solidFill>
                <a:miter lim="800000"/>
              </a:ln>
            </p:spPr>
            <p:txBody>
              <a:bodyPr wrap="none"/>
              <a:lstStyle/>
              <a:p>
                <a:endParaRPr lang="zh-CN" altLang="en-US"/>
              </a:p>
            </p:txBody>
          </p:sp>
          <p:sp>
            <p:nvSpPr>
              <p:cNvPr id="365672" name="Text Box 64"/>
              <p:cNvSpPr txBox="1">
                <a:spLocks noChangeArrowheads="1"/>
              </p:cNvSpPr>
              <p:nvPr/>
            </p:nvSpPr>
            <p:spPr bwMode="auto">
              <a:xfrm>
                <a:off x="144" y="624"/>
                <a:ext cx="240" cy="231"/>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L</a:t>
                </a:r>
                <a:endParaRPr kumimoji="1" lang="en-US" altLang="zh-CN">
                  <a:latin typeface="Times New Roman" panose="02020603050405020304" pitchFamily="18" charset="0"/>
                </a:endParaRPr>
              </a:p>
            </p:txBody>
          </p:sp>
        </p:grpSp>
        <p:sp>
          <p:nvSpPr>
            <p:cNvPr id="365659" name="Rectangle 65"/>
            <p:cNvSpPr>
              <a:spLocks noChangeArrowheads="1"/>
            </p:cNvSpPr>
            <p:nvPr/>
          </p:nvSpPr>
          <p:spPr bwMode="auto">
            <a:xfrm>
              <a:off x="1498" y="2624"/>
              <a:ext cx="379" cy="256"/>
            </a:xfrm>
            <a:prstGeom prst="rect">
              <a:avLst/>
            </a:prstGeom>
            <a:solidFill>
              <a:srgbClr val="FF99CC"/>
            </a:solidFill>
            <a:ln w="9525">
              <a:solidFill>
                <a:srgbClr val="000000"/>
              </a:solidFill>
              <a:miter lim="800000"/>
            </a:ln>
          </p:spPr>
          <p:txBody>
            <a:bodyPr/>
            <a:lstStyle/>
            <a:p>
              <a:pPr eaLnBrk="0" hangingPunct="0"/>
              <a:r>
                <a:rPr lang="en-US" altLang="zh-CN">
                  <a:latin typeface="Times New Roman" panose="02020603050405020304" pitchFamily="18" charset="0"/>
                </a:rPr>
                <a:t> 36</a:t>
              </a:r>
              <a:endParaRPr kumimoji="1" lang="en-US" altLang="zh-CN">
                <a:latin typeface="Times New Roman" panose="02020603050405020304" pitchFamily="18" charset="0"/>
              </a:endParaRPr>
            </a:p>
          </p:txBody>
        </p:sp>
        <p:sp>
          <p:nvSpPr>
            <p:cNvPr id="365660" name="Rectangle 66"/>
            <p:cNvSpPr>
              <a:spLocks noChangeArrowheads="1"/>
            </p:cNvSpPr>
            <p:nvPr/>
          </p:nvSpPr>
          <p:spPr bwMode="auto">
            <a:xfrm>
              <a:off x="1857" y="2624"/>
              <a:ext cx="379" cy="256"/>
            </a:xfrm>
            <a:prstGeom prst="rect">
              <a:avLst/>
            </a:prstGeom>
            <a:solidFill>
              <a:srgbClr val="FFCC00"/>
            </a:solidFill>
            <a:ln w="9525">
              <a:solidFill>
                <a:srgbClr val="000000"/>
              </a:solidFill>
              <a:miter lim="800000"/>
            </a:ln>
          </p:spPr>
          <p:txBody>
            <a:bodyPr/>
            <a:lstStyle/>
            <a:p>
              <a:pPr algn="just" eaLnBrk="0" hangingPunct="0"/>
              <a:r>
                <a:rPr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365661" name="Rectangle 67"/>
            <p:cNvSpPr>
              <a:spLocks noChangeArrowheads="1"/>
            </p:cNvSpPr>
            <p:nvPr/>
          </p:nvSpPr>
          <p:spPr bwMode="auto">
            <a:xfrm>
              <a:off x="2400" y="2624"/>
              <a:ext cx="379" cy="256"/>
            </a:xfrm>
            <a:prstGeom prst="rect">
              <a:avLst/>
            </a:prstGeom>
            <a:solidFill>
              <a:srgbClr val="FF99CC"/>
            </a:solidFill>
            <a:ln w="9525">
              <a:solidFill>
                <a:srgbClr val="000000"/>
              </a:solidFill>
              <a:miter lim="800000"/>
            </a:ln>
          </p:spPr>
          <p:txBody>
            <a:bodyPr/>
            <a:lstStyle/>
            <a:p>
              <a:pPr eaLnBrk="0" hangingPunct="0"/>
              <a:r>
                <a:rPr lang="en-US" altLang="zh-CN">
                  <a:latin typeface="Times New Roman" panose="02020603050405020304" pitchFamily="18" charset="0"/>
                </a:rPr>
                <a:t>50 </a:t>
              </a:r>
              <a:endParaRPr kumimoji="1" lang="en-US" altLang="zh-CN">
                <a:latin typeface="Times New Roman" panose="02020603050405020304" pitchFamily="18" charset="0"/>
              </a:endParaRPr>
            </a:p>
          </p:txBody>
        </p:sp>
        <p:sp>
          <p:nvSpPr>
            <p:cNvPr id="365662" name="Rectangle 68"/>
            <p:cNvSpPr>
              <a:spLocks noChangeArrowheads="1"/>
            </p:cNvSpPr>
            <p:nvPr/>
          </p:nvSpPr>
          <p:spPr bwMode="auto">
            <a:xfrm>
              <a:off x="2759" y="2624"/>
              <a:ext cx="379" cy="256"/>
            </a:xfrm>
            <a:prstGeom prst="rect">
              <a:avLst/>
            </a:prstGeom>
            <a:solidFill>
              <a:srgbClr val="FFCC00"/>
            </a:solidFill>
            <a:ln w="9525">
              <a:solidFill>
                <a:srgbClr val="000000"/>
              </a:solidFill>
              <a:miter lim="800000"/>
            </a:ln>
          </p:spPr>
          <p:txBody>
            <a:bodyPr/>
            <a:lstStyle/>
            <a:p>
              <a:pPr algn="just" eaLnBrk="0" hangingPunct="0"/>
              <a:r>
                <a:rPr kumimoji="1"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365663" name="Line 69"/>
            <p:cNvSpPr>
              <a:spLocks noChangeShapeType="1"/>
            </p:cNvSpPr>
            <p:nvPr/>
          </p:nvSpPr>
          <p:spPr bwMode="auto">
            <a:xfrm>
              <a:off x="2044" y="2752"/>
              <a:ext cx="353" cy="0"/>
            </a:xfrm>
            <a:prstGeom prst="line">
              <a:avLst/>
            </a:prstGeom>
            <a:noFill/>
            <a:ln w="9525">
              <a:solidFill>
                <a:schemeClr val="tx1"/>
              </a:solidFill>
              <a:miter lim="800000"/>
              <a:headEnd type="oval" w="med" len="med"/>
              <a:tailEnd type="triangle" w="med" len="med"/>
            </a:ln>
          </p:spPr>
          <p:txBody>
            <a:bodyPr wrap="none"/>
            <a:lstStyle/>
            <a:p>
              <a:endParaRPr lang="zh-CN" altLang="en-US"/>
            </a:p>
          </p:txBody>
        </p:sp>
        <p:sp>
          <p:nvSpPr>
            <p:cNvPr id="365664" name="Line 70"/>
            <p:cNvSpPr>
              <a:spLocks noChangeShapeType="1"/>
            </p:cNvSpPr>
            <p:nvPr/>
          </p:nvSpPr>
          <p:spPr bwMode="auto">
            <a:xfrm>
              <a:off x="1081" y="2752"/>
              <a:ext cx="417" cy="0"/>
            </a:xfrm>
            <a:prstGeom prst="line">
              <a:avLst/>
            </a:prstGeom>
            <a:noFill/>
            <a:ln w="9525">
              <a:solidFill>
                <a:schemeClr val="tx1"/>
              </a:solidFill>
              <a:miter lim="800000"/>
              <a:headEnd type="oval" w="med" len="med"/>
              <a:tailEnd type="triangle" w="med" len="med"/>
            </a:ln>
          </p:spPr>
          <p:txBody>
            <a:bodyPr wrap="none"/>
            <a:lstStyle/>
            <a:p>
              <a:endParaRPr lang="zh-CN" altLang="en-US"/>
            </a:p>
          </p:txBody>
        </p:sp>
      </p:grpSp>
      <p:grpSp>
        <p:nvGrpSpPr>
          <p:cNvPr id="10" name="Group 71"/>
          <p:cNvGrpSpPr/>
          <p:nvPr/>
        </p:nvGrpSpPr>
        <p:grpSpPr bwMode="auto">
          <a:xfrm>
            <a:off x="5257800" y="4038600"/>
            <a:ext cx="3505200" cy="609600"/>
            <a:chOff x="3312" y="2496"/>
            <a:chExt cx="2208" cy="384"/>
          </a:xfrm>
        </p:grpSpPr>
        <p:sp>
          <p:nvSpPr>
            <p:cNvPr id="365651" name="Rectangle 72"/>
            <p:cNvSpPr>
              <a:spLocks noChangeArrowheads="1"/>
            </p:cNvSpPr>
            <p:nvPr/>
          </p:nvSpPr>
          <p:spPr bwMode="auto">
            <a:xfrm>
              <a:off x="3822" y="2624"/>
              <a:ext cx="379" cy="256"/>
            </a:xfrm>
            <a:prstGeom prst="rect">
              <a:avLst/>
            </a:prstGeom>
            <a:solidFill>
              <a:srgbClr val="FF99CC"/>
            </a:solidFill>
            <a:ln w="9525">
              <a:solidFill>
                <a:srgbClr val="000000"/>
              </a:solidFill>
              <a:miter lim="800000"/>
            </a:ln>
          </p:spPr>
          <p:txBody>
            <a:bodyPr/>
            <a:lstStyle/>
            <a:p>
              <a:pPr eaLnBrk="0" hangingPunct="0"/>
              <a:r>
                <a:rPr lang="en-US" altLang="zh-CN">
                  <a:latin typeface="Times New Roman" panose="02020603050405020304" pitchFamily="18" charset="0"/>
                </a:rPr>
                <a:t> 66</a:t>
              </a:r>
              <a:endParaRPr kumimoji="1" lang="en-US" altLang="zh-CN">
                <a:latin typeface="Times New Roman" panose="02020603050405020304" pitchFamily="18" charset="0"/>
              </a:endParaRPr>
            </a:p>
          </p:txBody>
        </p:sp>
        <p:sp>
          <p:nvSpPr>
            <p:cNvPr id="365652" name="Rectangle 73"/>
            <p:cNvSpPr>
              <a:spLocks noChangeArrowheads="1"/>
            </p:cNvSpPr>
            <p:nvPr/>
          </p:nvSpPr>
          <p:spPr bwMode="auto">
            <a:xfrm>
              <a:off x="4181" y="2624"/>
              <a:ext cx="379" cy="256"/>
            </a:xfrm>
            <a:prstGeom prst="rect">
              <a:avLst/>
            </a:prstGeom>
            <a:solidFill>
              <a:srgbClr val="FFCC00"/>
            </a:solidFill>
            <a:ln w="9525">
              <a:solidFill>
                <a:srgbClr val="000000"/>
              </a:solidFill>
              <a:miter lim="800000"/>
            </a:ln>
          </p:spPr>
          <p:txBody>
            <a:bodyPr/>
            <a:lstStyle/>
            <a:p>
              <a:pPr algn="just" eaLnBrk="0" hangingPunct="0"/>
              <a:r>
                <a:rPr kumimoji="1"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365653" name="Rectangle 74"/>
            <p:cNvSpPr>
              <a:spLocks noChangeArrowheads="1"/>
            </p:cNvSpPr>
            <p:nvPr/>
          </p:nvSpPr>
          <p:spPr bwMode="auto">
            <a:xfrm>
              <a:off x="4782" y="2624"/>
              <a:ext cx="379" cy="256"/>
            </a:xfrm>
            <a:prstGeom prst="rect">
              <a:avLst/>
            </a:prstGeom>
            <a:solidFill>
              <a:srgbClr val="FF99CC"/>
            </a:solidFill>
            <a:ln w="9525">
              <a:solidFill>
                <a:srgbClr val="000000"/>
              </a:solidFill>
              <a:miter lim="800000"/>
            </a:ln>
          </p:spPr>
          <p:txBody>
            <a:bodyPr/>
            <a:lstStyle/>
            <a:p>
              <a:pPr eaLnBrk="0" hangingPunct="0"/>
              <a:r>
                <a:rPr lang="en-US" altLang="zh-CN">
                  <a:latin typeface="Times New Roman" panose="02020603050405020304" pitchFamily="18" charset="0"/>
                </a:rPr>
                <a:t> 12</a:t>
              </a:r>
              <a:endParaRPr kumimoji="1" lang="en-US" altLang="zh-CN">
                <a:latin typeface="Times New Roman" panose="02020603050405020304" pitchFamily="18" charset="0"/>
              </a:endParaRPr>
            </a:p>
          </p:txBody>
        </p:sp>
        <p:sp>
          <p:nvSpPr>
            <p:cNvPr id="365654" name="Rectangle 75"/>
            <p:cNvSpPr>
              <a:spLocks noChangeArrowheads="1"/>
            </p:cNvSpPr>
            <p:nvPr/>
          </p:nvSpPr>
          <p:spPr bwMode="auto">
            <a:xfrm>
              <a:off x="5141" y="2624"/>
              <a:ext cx="379" cy="256"/>
            </a:xfrm>
            <a:prstGeom prst="rect">
              <a:avLst/>
            </a:prstGeom>
            <a:solidFill>
              <a:srgbClr val="FFCC00"/>
            </a:solidFill>
            <a:ln w="9525">
              <a:solidFill>
                <a:srgbClr val="000000"/>
              </a:solidFill>
              <a:miter lim="800000"/>
            </a:ln>
          </p:spPr>
          <p:txBody>
            <a:bodyPr/>
            <a:lstStyle/>
            <a:p>
              <a:pPr algn="just" eaLnBrk="0" hangingPunct="0"/>
              <a:r>
                <a:rPr kumimoji="1"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365655" name="Line 76"/>
            <p:cNvSpPr>
              <a:spLocks noChangeShapeType="1"/>
            </p:cNvSpPr>
            <p:nvPr/>
          </p:nvSpPr>
          <p:spPr bwMode="auto">
            <a:xfrm>
              <a:off x="3421" y="2768"/>
              <a:ext cx="401" cy="0"/>
            </a:xfrm>
            <a:prstGeom prst="line">
              <a:avLst/>
            </a:prstGeom>
            <a:noFill/>
            <a:ln w="9525">
              <a:solidFill>
                <a:schemeClr val="tx1"/>
              </a:solidFill>
              <a:miter lim="800000"/>
              <a:headEnd type="oval" w="med" len="med"/>
              <a:tailEnd type="triangle" w="med" len="med"/>
            </a:ln>
          </p:spPr>
          <p:txBody>
            <a:bodyPr wrap="none"/>
            <a:lstStyle/>
            <a:p>
              <a:endParaRPr lang="zh-CN" altLang="en-US"/>
            </a:p>
          </p:txBody>
        </p:sp>
        <p:sp>
          <p:nvSpPr>
            <p:cNvPr id="365656" name="Line 77"/>
            <p:cNvSpPr>
              <a:spLocks noChangeShapeType="1"/>
            </p:cNvSpPr>
            <p:nvPr/>
          </p:nvSpPr>
          <p:spPr bwMode="auto">
            <a:xfrm>
              <a:off x="4381" y="2768"/>
              <a:ext cx="401" cy="0"/>
            </a:xfrm>
            <a:prstGeom prst="line">
              <a:avLst/>
            </a:prstGeom>
            <a:noFill/>
            <a:ln w="9525">
              <a:solidFill>
                <a:schemeClr val="tx1"/>
              </a:solidFill>
              <a:miter lim="800000"/>
              <a:headEnd type="oval" w="med" len="med"/>
              <a:tailEnd type="triangle" w="med" len="med"/>
            </a:ln>
          </p:spPr>
          <p:txBody>
            <a:bodyPr wrap="none"/>
            <a:lstStyle/>
            <a:p>
              <a:endParaRPr lang="zh-CN" altLang="en-US"/>
            </a:p>
          </p:txBody>
        </p:sp>
        <p:sp>
          <p:nvSpPr>
            <p:cNvPr id="365657" name="Text Box 78"/>
            <p:cNvSpPr txBox="1">
              <a:spLocks noChangeArrowheads="1"/>
            </p:cNvSpPr>
            <p:nvPr/>
          </p:nvSpPr>
          <p:spPr bwMode="auto">
            <a:xfrm>
              <a:off x="3312" y="2496"/>
              <a:ext cx="288" cy="231"/>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P</a:t>
              </a:r>
              <a:endParaRPr kumimoji="1" lang="en-US" altLang="zh-CN">
                <a:latin typeface="Times New Roman" panose="02020603050405020304" pitchFamily="18" charset="0"/>
              </a:endParaRPr>
            </a:p>
          </p:txBody>
        </p:sp>
      </p:grpSp>
      <p:sp>
        <p:nvSpPr>
          <p:cNvPr id="4545615" name="Text Box 79"/>
          <p:cNvSpPr txBox="1">
            <a:spLocks noChangeArrowheads="1"/>
          </p:cNvSpPr>
          <p:nvPr/>
        </p:nvSpPr>
        <p:spPr bwMode="auto">
          <a:xfrm>
            <a:off x="304800" y="4724400"/>
            <a:ext cx="1905000" cy="366713"/>
          </a:xfrm>
          <a:prstGeom prst="rect">
            <a:avLst/>
          </a:prstGeom>
          <a:noFill/>
          <a:ln w="9525">
            <a:noFill/>
            <a:miter lim="800000"/>
          </a:ln>
        </p:spPr>
        <p:txBody>
          <a:bodyPr>
            <a:spAutoFit/>
          </a:bodyPr>
          <a:lstStyle/>
          <a:p>
            <a:pPr>
              <a:spcBef>
                <a:spcPct val="50000"/>
              </a:spcBef>
            </a:pPr>
            <a:r>
              <a:rPr kumimoji="1" lang="zh-CN" altLang="en-US">
                <a:latin typeface="Times New Roman" panose="02020603050405020304" pitchFamily="18" charset="0"/>
              </a:rPr>
              <a:t>插入</a:t>
            </a:r>
            <a:r>
              <a:rPr kumimoji="1" lang="en-US" altLang="zh-CN">
                <a:latin typeface="Times New Roman" panose="02020603050405020304" pitchFamily="18" charset="0"/>
              </a:rPr>
              <a:t>66 </a:t>
            </a:r>
            <a:r>
              <a:rPr kumimoji="1" lang="zh-CN" altLang="en-US">
                <a:latin typeface="Times New Roman" panose="02020603050405020304" pitchFamily="18" charset="0"/>
              </a:rPr>
              <a:t>：</a:t>
            </a:r>
            <a:endParaRPr kumimoji="1" lang="zh-CN" altLang="en-US">
              <a:latin typeface="Times New Roman" panose="02020603050405020304" pitchFamily="18" charset="0"/>
            </a:endParaRPr>
          </a:p>
        </p:txBody>
      </p:sp>
      <p:grpSp>
        <p:nvGrpSpPr>
          <p:cNvPr id="11" name="Group 80"/>
          <p:cNvGrpSpPr/>
          <p:nvPr/>
        </p:nvGrpSpPr>
        <p:grpSpPr bwMode="auto">
          <a:xfrm>
            <a:off x="152400" y="5080000"/>
            <a:ext cx="6353175" cy="482600"/>
            <a:chOff x="96" y="3200"/>
            <a:chExt cx="4002" cy="304"/>
          </a:xfrm>
        </p:grpSpPr>
        <p:grpSp>
          <p:nvGrpSpPr>
            <p:cNvPr id="365633" name="Group 81"/>
            <p:cNvGrpSpPr/>
            <p:nvPr/>
          </p:nvGrpSpPr>
          <p:grpSpPr bwMode="auto">
            <a:xfrm>
              <a:off x="96" y="3200"/>
              <a:ext cx="1178" cy="288"/>
              <a:chOff x="144" y="624"/>
              <a:chExt cx="1178" cy="288"/>
            </a:xfrm>
          </p:grpSpPr>
          <p:sp>
            <p:nvSpPr>
              <p:cNvPr id="365643" name="Rectangle 82"/>
              <p:cNvSpPr>
                <a:spLocks noChangeArrowheads="1"/>
              </p:cNvSpPr>
              <p:nvPr/>
            </p:nvSpPr>
            <p:spPr bwMode="auto">
              <a:xfrm>
                <a:off x="584" y="656"/>
                <a:ext cx="379" cy="256"/>
              </a:xfrm>
              <a:prstGeom prst="rect">
                <a:avLst/>
              </a:prstGeom>
              <a:solidFill>
                <a:srgbClr val="FF99CC"/>
              </a:solidFill>
              <a:ln w="9525">
                <a:solidFill>
                  <a:srgbClr val="000000"/>
                </a:solidFill>
                <a:miter lim="800000"/>
              </a:ln>
            </p:spPr>
            <p:txBody>
              <a:bodyPr/>
              <a:lstStyle/>
              <a:p>
                <a:pPr algn="just" eaLnBrk="0" hangingPunct="0"/>
                <a:r>
                  <a:rPr lang="en-US" altLang="zh-CN">
                    <a:latin typeface="Times New Roman" panose="02020603050405020304" pitchFamily="18" charset="0"/>
                  </a:rPr>
                  <a:t>    </a:t>
                </a:r>
                <a:endParaRPr kumimoji="1" lang="en-US" altLang="zh-CN">
                  <a:latin typeface="Times New Roman" panose="02020603050405020304" pitchFamily="18" charset="0"/>
                </a:endParaRPr>
              </a:p>
            </p:txBody>
          </p:sp>
          <p:sp>
            <p:nvSpPr>
              <p:cNvPr id="365644" name="Rectangle 83"/>
              <p:cNvSpPr>
                <a:spLocks noChangeArrowheads="1"/>
              </p:cNvSpPr>
              <p:nvPr/>
            </p:nvSpPr>
            <p:spPr bwMode="auto">
              <a:xfrm>
                <a:off x="943" y="656"/>
                <a:ext cx="379" cy="256"/>
              </a:xfrm>
              <a:prstGeom prst="rect">
                <a:avLst/>
              </a:prstGeom>
              <a:solidFill>
                <a:srgbClr val="FFCC00"/>
              </a:solidFill>
              <a:ln w="9525">
                <a:solidFill>
                  <a:srgbClr val="000000"/>
                </a:solidFill>
                <a:miter lim="800000"/>
              </a:ln>
            </p:spPr>
            <p:txBody>
              <a:bodyPr/>
              <a:lstStyle/>
              <a:p>
                <a:pPr algn="just" eaLnBrk="0" hangingPunct="0"/>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365645" name="Line 84"/>
              <p:cNvSpPr>
                <a:spLocks noChangeShapeType="1"/>
              </p:cNvSpPr>
              <p:nvPr/>
            </p:nvSpPr>
            <p:spPr bwMode="auto">
              <a:xfrm>
                <a:off x="359" y="784"/>
                <a:ext cx="225" cy="0"/>
              </a:xfrm>
              <a:prstGeom prst="line">
                <a:avLst/>
              </a:prstGeom>
              <a:noFill/>
              <a:ln w="9525">
                <a:solidFill>
                  <a:schemeClr val="tx1"/>
                </a:solidFill>
                <a:miter lim="800000"/>
                <a:tailEnd type="triangle" w="med" len="med"/>
              </a:ln>
            </p:spPr>
            <p:txBody>
              <a:bodyPr wrap="none"/>
              <a:lstStyle/>
              <a:p>
                <a:endParaRPr lang="zh-CN" altLang="en-US"/>
              </a:p>
            </p:txBody>
          </p:sp>
          <p:sp>
            <p:nvSpPr>
              <p:cNvPr id="365646" name="Line 85"/>
              <p:cNvSpPr>
                <a:spLocks noChangeShapeType="1"/>
              </p:cNvSpPr>
              <p:nvPr/>
            </p:nvSpPr>
            <p:spPr bwMode="auto">
              <a:xfrm flipH="1">
                <a:off x="583" y="656"/>
                <a:ext cx="129" cy="129"/>
              </a:xfrm>
              <a:prstGeom prst="line">
                <a:avLst/>
              </a:prstGeom>
              <a:noFill/>
              <a:ln w="9525">
                <a:solidFill>
                  <a:schemeClr val="tx1"/>
                </a:solidFill>
                <a:miter lim="800000"/>
              </a:ln>
            </p:spPr>
            <p:txBody>
              <a:bodyPr wrap="none"/>
              <a:lstStyle/>
              <a:p>
                <a:endParaRPr lang="zh-CN" altLang="en-US"/>
              </a:p>
            </p:txBody>
          </p:sp>
          <p:sp>
            <p:nvSpPr>
              <p:cNvPr id="365647" name="Line 86"/>
              <p:cNvSpPr>
                <a:spLocks noChangeShapeType="1"/>
              </p:cNvSpPr>
              <p:nvPr/>
            </p:nvSpPr>
            <p:spPr bwMode="auto">
              <a:xfrm flipH="1">
                <a:off x="712" y="656"/>
                <a:ext cx="225" cy="256"/>
              </a:xfrm>
              <a:prstGeom prst="line">
                <a:avLst/>
              </a:prstGeom>
              <a:noFill/>
              <a:ln w="9525">
                <a:solidFill>
                  <a:schemeClr val="tx1"/>
                </a:solidFill>
                <a:miter lim="800000"/>
              </a:ln>
            </p:spPr>
            <p:txBody>
              <a:bodyPr wrap="none"/>
              <a:lstStyle/>
              <a:p>
                <a:endParaRPr lang="zh-CN" altLang="en-US"/>
              </a:p>
            </p:txBody>
          </p:sp>
          <p:sp>
            <p:nvSpPr>
              <p:cNvPr id="365648" name="Line 87"/>
              <p:cNvSpPr>
                <a:spLocks noChangeShapeType="1"/>
              </p:cNvSpPr>
              <p:nvPr/>
            </p:nvSpPr>
            <p:spPr bwMode="auto">
              <a:xfrm flipH="1">
                <a:off x="583" y="656"/>
                <a:ext cx="225" cy="256"/>
              </a:xfrm>
              <a:prstGeom prst="line">
                <a:avLst/>
              </a:prstGeom>
              <a:noFill/>
              <a:ln w="9525">
                <a:solidFill>
                  <a:schemeClr val="tx1"/>
                </a:solidFill>
                <a:miter lim="800000"/>
              </a:ln>
            </p:spPr>
            <p:txBody>
              <a:bodyPr wrap="none"/>
              <a:lstStyle/>
              <a:p>
                <a:endParaRPr lang="zh-CN" altLang="en-US"/>
              </a:p>
            </p:txBody>
          </p:sp>
          <p:sp>
            <p:nvSpPr>
              <p:cNvPr id="365649" name="Line 88"/>
              <p:cNvSpPr>
                <a:spLocks noChangeShapeType="1"/>
              </p:cNvSpPr>
              <p:nvPr/>
            </p:nvSpPr>
            <p:spPr bwMode="auto">
              <a:xfrm flipH="1">
                <a:off x="816" y="792"/>
                <a:ext cx="125" cy="120"/>
              </a:xfrm>
              <a:prstGeom prst="line">
                <a:avLst/>
              </a:prstGeom>
              <a:noFill/>
              <a:ln w="9525">
                <a:solidFill>
                  <a:schemeClr val="tx1"/>
                </a:solidFill>
                <a:miter lim="800000"/>
              </a:ln>
            </p:spPr>
            <p:txBody>
              <a:bodyPr wrap="none"/>
              <a:lstStyle/>
              <a:p>
                <a:endParaRPr lang="zh-CN" altLang="en-US"/>
              </a:p>
            </p:txBody>
          </p:sp>
          <p:sp>
            <p:nvSpPr>
              <p:cNvPr id="365650" name="Text Box 89"/>
              <p:cNvSpPr txBox="1">
                <a:spLocks noChangeArrowheads="1"/>
              </p:cNvSpPr>
              <p:nvPr/>
            </p:nvSpPr>
            <p:spPr bwMode="auto">
              <a:xfrm>
                <a:off x="144" y="624"/>
                <a:ext cx="240" cy="231"/>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L</a:t>
                </a:r>
                <a:endParaRPr kumimoji="1" lang="en-US" altLang="zh-CN">
                  <a:latin typeface="Times New Roman" panose="02020603050405020304" pitchFamily="18" charset="0"/>
                </a:endParaRPr>
              </a:p>
            </p:txBody>
          </p:sp>
        </p:grpSp>
        <p:sp>
          <p:nvSpPr>
            <p:cNvPr id="365634" name="Rectangle 90"/>
            <p:cNvSpPr>
              <a:spLocks noChangeArrowheads="1"/>
            </p:cNvSpPr>
            <p:nvPr/>
          </p:nvSpPr>
          <p:spPr bwMode="auto">
            <a:xfrm>
              <a:off x="1498" y="3232"/>
              <a:ext cx="379" cy="256"/>
            </a:xfrm>
            <a:prstGeom prst="rect">
              <a:avLst/>
            </a:prstGeom>
            <a:solidFill>
              <a:srgbClr val="FF99CC"/>
            </a:solidFill>
            <a:ln w="9525">
              <a:solidFill>
                <a:srgbClr val="000000"/>
              </a:solidFill>
              <a:miter lim="800000"/>
            </a:ln>
          </p:spPr>
          <p:txBody>
            <a:bodyPr/>
            <a:lstStyle/>
            <a:p>
              <a:pPr eaLnBrk="0" hangingPunct="0"/>
              <a:r>
                <a:rPr lang="en-US" altLang="zh-CN">
                  <a:latin typeface="Times New Roman" panose="02020603050405020304" pitchFamily="18" charset="0"/>
                </a:rPr>
                <a:t> 36</a:t>
              </a:r>
              <a:endParaRPr kumimoji="1" lang="en-US" altLang="zh-CN">
                <a:latin typeface="Times New Roman" panose="02020603050405020304" pitchFamily="18" charset="0"/>
              </a:endParaRPr>
            </a:p>
          </p:txBody>
        </p:sp>
        <p:sp>
          <p:nvSpPr>
            <p:cNvPr id="365635" name="Rectangle 91"/>
            <p:cNvSpPr>
              <a:spLocks noChangeArrowheads="1"/>
            </p:cNvSpPr>
            <p:nvPr/>
          </p:nvSpPr>
          <p:spPr bwMode="auto">
            <a:xfrm>
              <a:off x="1857" y="3232"/>
              <a:ext cx="379" cy="256"/>
            </a:xfrm>
            <a:prstGeom prst="rect">
              <a:avLst/>
            </a:prstGeom>
            <a:solidFill>
              <a:srgbClr val="FFCC00"/>
            </a:solidFill>
            <a:ln w="9525">
              <a:solidFill>
                <a:srgbClr val="000000"/>
              </a:solidFill>
              <a:miter lim="800000"/>
            </a:ln>
          </p:spPr>
          <p:txBody>
            <a:bodyPr/>
            <a:lstStyle/>
            <a:p>
              <a:pPr algn="just" eaLnBrk="0" hangingPunct="0"/>
              <a:r>
                <a:rPr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365636" name="Rectangle 92"/>
            <p:cNvSpPr>
              <a:spLocks noChangeArrowheads="1"/>
            </p:cNvSpPr>
            <p:nvPr/>
          </p:nvSpPr>
          <p:spPr bwMode="auto">
            <a:xfrm>
              <a:off x="2400" y="3232"/>
              <a:ext cx="379" cy="256"/>
            </a:xfrm>
            <a:prstGeom prst="rect">
              <a:avLst/>
            </a:prstGeom>
            <a:solidFill>
              <a:srgbClr val="FF99CC"/>
            </a:solidFill>
            <a:ln w="9525">
              <a:solidFill>
                <a:srgbClr val="000000"/>
              </a:solidFill>
              <a:miter lim="800000"/>
            </a:ln>
          </p:spPr>
          <p:txBody>
            <a:bodyPr/>
            <a:lstStyle/>
            <a:p>
              <a:pPr eaLnBrk="0" hangingPunct="0"/>
              <a:r>
                <a:rPr lang="en-US" altLang="zh-CN">
                  <a:latin typeface="Times New Roman" panose="02020603050405020304" pitchFamily="18" charset="0"/>
                </a:rPr>
                <a:t>50 </a:t>
              </a:r>
              <a:endParaRPr kumimoji="1" lang="en-US" altLang="zh-CN">
                <a:latin typeface="Times New Roman" panose="02020603050405020304" pitchFamily="18" charset="0"/>
              </a:endParaRPr>
            </a:p>
          </p:txBody>
        </p:sp>
        <p:sp>
          <p:nvSpPr>
            <p:cNvPr id="365637" name="Rectangle 93"/>
            <p:cNvSpPr>
              <a:spLocks noChangeArrowheads="1"/>
            </p:cNvSpPr>
            <p:nvPr/>
          </p:nvSpPr>
          <p:spPr bwMode="auto">
            <a:xfrm>
              <a:off x="2759" y="3232"/>
              <a:ext cx="379" cy="256"/>
            </a:xfrm>
            <a:prstGeom prst="rect">
              <a:avLst/>
            </a:prstGeom>
            <a:solidFill>
              <a:srgbClr val="FFCC00"/>
            </a:solidFill>
            <a:ln w="9525">
              <a:solidFill>
                <a:srgbClr val="000000"/>
              </a:solidFill>
              <a:miter lim="800000"/>
            </a:ln>
          </p:spPr>
          <p:txBody>
            <a:bodyPr/>
            <a:lstStyle/>
            <a:p>
              <a:pPr algn="just" eaLnBrk="0" hangingPunct="0"/>
              <a:r>
                <a:rPr kumimoji="1"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365638" name="Line 94"/>
            <p:cNvSpPr>
              <a:spLocks noChangeShapeType="1"/>
            </p:cNvSpPr>
            <p:nvPr/>
          </p:nvSpPr>
          <p:spPr bwMode="auto">
            <a:xfrm>
              <a:off x="2044" y="3360"/>
              <a:ext cx="353" cy="0"/>
            </a:xfrm>
            <a:prstGeom prst="line">
              <a:avLst/>
            </a:prstGeom>
            <a:noFill/>
            <a:ln w="9525">
              <a:solidFill>
                <a:schemeClr val="tx1"/>
              </a:solidFill>
              <a:miter lim="800000"/>
              <a:headEnd type="oval" w="med" len="med"/>
              <a:tailEnd type="triangle" w="med" len="med"/>
            </a:ln>
          </p:spPr>
          <p:txBody>
            <a:bodyPr wrap="none"/>
            <a:lstStyle/>
            <a:p>
              <a:endParaRPr lang="zh-CN" altLang="en-US"/>
            </a:p>
          </p:txBody>
        </p:sp>
        <p:sp>
          <p:nvSpPr>
            <p:cNvPr id="365639" name="Rectangle 95"/>
            <p:cNvSpPr>
              <a:spLocks noChangeArrowheads="1"/>
            </p:cNvSpPr>
            <p:nvPr/>
          </p:nvSpPr>
          <p:spPr bwMode="auto">
            <a:xfrm>
              <a:off x="3360" y="3248"/>
              <a:ext cx="379" cy="256"/>
            </a:xfrm>
            <a:prstGeom prst="rect">
              <a:avLst/>
            </a:prstGeom>
            <a:solidFill>
              <a:srgbClr val="FF99CC"/>
            </a:solidFill>
            <a:ln w="9525">
              <a:solidFill>
                <a:srgbClr val="000000"/>
              </a:solidFill>
              <a:miter lim="800000"/>
            </a:ln>
          </p:spPr>
          <p:txBody>
            <a:bodyPr/>
            <a:lstStyle/>
            <a:p>
              <a:pPr eaLnBrk="0" hangingPunct="0"/>
              <a:r>
                <a:rPr lang="en-US" altLang="zh-CN">
                  <a:latin typeface="Times New Roman" panose="02020603050405020304" pitchFamily="18" charset="0"/>
                </a:rPr>
                <a:t> 66</a:t>
              </a:r>
              <a:endParaRPr kumimoji="1" lang="en-US" altLang="zh-CN">
                <a:latin typeface="Times New Roman" panose="02020603050405020304" pitchFamily="18" charset="0"/>
              </a:endParaRPr>
            </a:p>
          </p:txBody>
        </p:sp>
        <p:sp>
          <p:nvSpPr>
            <p:cNvPr id="365640" name="Rectangle 96"/>
            <p:cNvSpPr>
              <a:spLocks noChangeArrowheads="1"/>
            </p:cNvSpPr>
            <p:nvPr/>
          </p:nvSpPr>
          <p:spPr bwMode="auto">
            <a:xfrm>
              <a:off x="3719" y="3248"/>
              <a:ext cx="379" cy="256"/>
            </a:xfrm>
            <a:prstGeom prst="rect">
              <a:avLst/>
            </a:prstGeom>
            <a:solidFill>
              <a:srgbClr val="FFCC00"/>
            </a:solidFill>
            <a:ln w="9525">
              <a:solidFill>
                <a:srgbClr val="000000"/>
              </a:solidFill>
              <a:miter lim="800000"/>
            </a:ln>
          </p:spPr>
          <p:txBody>
            <a:bodyPr/>
            <a:lstStyle/>
            <a:p>
              <a:pPr algn="just" eaLnBrk="0" hangingPunct="0"/>
              <a:r>
                <a:rPr kumimoji="1"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365641" name="Line 97"/>
            <p:cNvSpPr>
              <a:spLocks noChangeShapeType="1"/>
            </p:cNvSpPr>
            <p:nvPr/>
          </p:nvSpPr>
          <p:spPr bwMode="auto">
            <a:xfrm>
              <a:off x="2959" y="3392"/>
              <a:ext cx="401" cy="0"/>
            </a:xfrm>
            <a:prstGeom prst="line">
              <a:avLst/>
            </a:prstGeom>
            <a:noFill/>
            <a:ln w="9525">
              <a:solidFill>
                <a:schemeClr val="tx1"/>
              </a:solidFill>
              <a:miter lim="800000"/>
              <a:headEnd type="oval" w="med" len="med"/>
              <a:tailEnd type="triangle" w="med" len="med"/>
            </a:ln>
          </p:spPr>
          <p:txBody>
            <a:bodyPr wrap="none"/>
            <a:lstStyle/>
            <a:p>
              <a:endParaRPr lang="zh-CN" altLang="en-US"/>
            </a:p>
          </p:txBody>
        </p:sp>
        <p:sp>
          <p:nvSpPr>
            <p:cNvPr id="365642" name="Line 98"/>
            <p:cNvSpPr>
              <a:spLocks noChangeShapeType="1"/>
            </p:cNvSpPr>
            <p:nvPr/>
          </p:nvSpPr>
          <p:spPr bwMode="auto">
            <a:xfrm>
              <a:off x="1081" y="3360"/>
              <a:ext cx="417" cy="0"/>
            </a:xfrm>
            <a:prstGeom prst="line">
              <a:avLst/>
            </a:prstGeom>
            <a:noFill/>
            <a:ln w="9525">
              <a:solidFill>
                <a:schemeClr val="tx1"/>
              </a:solidFill>
              <a:miter lim="800000"/>
              <a:headEnd type="oval" w="med" len="med"/>
              <a:tailEnd type="triangle" w="med" len="med"/>
            </a:ln>
          </p:spPr>
          <p:txBody>
            <a:bodyPr wrap="none"/>
            <a:lstStyle/>
            <a:p>
              <a:endParaRPr lang="zh-CN" altLang="en-US"/>
            </a:p>
          </p:txBody>
        </p:sp>
      </p:grpSp>
      <p:grpSp>
        <p:nvGrpSpPr>
          <p:cNvPr id="13" name="Group 99"/>
          <p:cNvGrpSpPr/>
          <p:nvPr/>
        </p:nvGrpSpPr>
        <p:grpSpPr bwMode="auto">
          <a:xfrm>
            <a:off x="6629400" y="4953000"/>
            <a:ext cx="1981200" cy="609600"/>
            <a:chOff x="4176" y="3120"/>
            <a:chExt cx="1248" cy="384"/>
          </a:xfrm>
        </p:grpSpPr>
        <p:sp>
          <p:nvSpPr>
            <p:cNvPr id="365629" name="Rectangle 100"/>
            <p:cNvSpPr>
              <a:spLocks noChangeArrowheads="1"/>
            </p:cNvSpPr>
            <p:nvPr/>
          </p:nvSpPr>
          <p:spPr bwMode="auto">
            <a:xfrm>
              <a:off x="4686" y="3248"/>
              <a:ext cx="379" cy="256"/>
            </a:xfrm>
            <a:prstGeom prst="rect">
              <a:avLst/>
            </a:prstGeom>
            <a:solidFill>
              <a:srgbClr val="FF99CC"/>
            </a:solidFill>
            <a:ln w="9525">
              <a:solidFill>
                <a:srgbClr val="000000"/>
              </a:solidFill>
              <a:miter lim="800000"/>
            </a:ln>
          </p:spPr>
          <p:txBody>
            <a:bodyPr/>
            <a:lstStyle/>
            <a:p>
              <a:pPr eaLnBrk="0" hangingPunct="0"/>
              <a:r>
                <a:rPr lang="en-US" altLang="zh-CN">
                  <a:latin typeface="Times New Roman" panose="02020603050405020304" pitchFamily="18" charset="0"/>
                </a:rPr>
                <a:t> 12</a:t>
              </a:r>
              <a:endParaRPr kumimoji="1" lang="en-US" altLang="zh-CN">
                <a:latin typeface="Times New Roman" panose="02020603050405020304" pitchFamily="18" charset="0"/>
              </a:endParaRPr>
            </a:p>
          </p:txBody>
        </p:sp>
        <p:sp>
          <p:nvSpPr>
            <p:cNvPr id="365630" name="Rectangle 101"/>
            <p:cNvSpPr>
              <a:spLocks noChangeArrowheads="1"/>
            </p:cNvSpPr>
            <p:nvPr/>
          </p:nvSpPr>
          <p:spPr bwMode="auto">
            <a:xfrm>
              <a:off x="5045" y="3248"/>
              <a:ext cx="379" cy="256"/>
            </a:xfrm>
            <a:prstGeom prst="rect">
              <a:avLst/>
            </a:prstGeom>
            <a:solidFill>
              <a:srgbClr val="FFCC00"/>
            </a:solidFill>
            <a:ln w="9525">
              <a:solidFill>
                <a:srgbClr val="000000"/>
              </a:solidFill>
              <a:miter lim="800000"/>
            </a:ln>
          </p:spPr>
          <p:txBody>
            <a:bodyPr/>
            <a:lstStyle/>
            <a:p>
              <a:pPr algn="just" eaLnBrk="0" hangingPunct="0"/>
              <a:r>
                <a:rPr kumimoji="1"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365631" name="Line 102"/>
            <p:cNvSpPr>
              <a:spLocks noChangeShapeType="1"/>
            </p:cNvSpPr>
            <p:nvPr/>
          </p:nvSpPr>
          <p:spPr bwMode="auto">
            <a:xfrm>
              <a:off x="4285" y="3392"/>
              <a:ext cx="401" cy="0"/>
            </a:xfrm>
            <a:prstGeom prst="line">
              <a:avLst/>
            </a:prstGeom>
            <a:noFill/>
            <a:ln w="9525">
              <a:solidFill>
                <a:schemeClr val="tx1"/>
              </a:solidFill>
              <a:miter lim="800000"/>
              <a:headEnd type="oval" w="med" len="med"/>
              <a:tailEnd type="triangle" w="med" len="med"/>
            </a:ln>
          </p:spPr>
          <p:txBody>
            <a:bodyPr wrap="none"/>
            <a:lstStyle/>
            <a:p>
              <a:endParaRPr lang="zh-CN" altLang="en-US"/>
            </a:p>
          </p:txBody>
        </p:sp>
        <p:sp>
          <p:nvSpPr>
            <p:cNvPr id="365632" name="Text Box 103"/>
            <p:cNvSpPr txBox="1">
              <a:spLocks noChangeArrowheads="1"/>
            </p:cNvSpPr>
            <p:nvPr/>
          </p:nvSpPr>
          <p:spPr bwMode="auto">
            <a:xfrm>
              <a:off x="4176" y="3120"/>
              <a:ext cx="288" cy="231"/>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P</a:t>
              </a:r>
              <a:endParaRPr kumimoji="1" lang="en-US" altLang="zh-CN">
                <a:latin typeface="Times New Roman" panose="02020603050405020304" pitchFamily="18" charset="0"/>
              </a:endParaRPr>
            </a:p>
          </p:txBody>
        </p:sp>
      </p:grpSp>
      <p:sp>
        <p:nvSpPr>
          <p:cNvPr id="4545640" name="Text Box 104"/>
          <p:cNvSpPr txBox="1">
            <a:spLocks noChangeArrowheads="1"/>
          </p:cNvSpPr>
          <p:nvPr/>
        </p:nvSpPr>
        <p:spPr bwMode="auto">
          <a:xfrm>
            <a:off x="304800" y="5562600"/>
            <a:ext cx="1905000" cy="366713"/>
          </a:xfrm>
          <a:prstGeom prst="rect">
            <a:avLst/>
          </a:prstGeom>
          <a:noFill/>
          <a:ln w="9525">
            <a:noFill/>
            <a:miter lim="800000"/>
          </a:ln>
        </p:spPr>
        <p:txBody>
          <a:bodyPr>
            <a:spAutoFit/>
          </a:bodyPr>
          <a:lstStyle/>
          <a:p>
            <a:pPr>
              <a:spcBef>
                <a:spcPct val="50000"/>
              </a:spcBef>
            </a:pPr>
            <a:r>
              <a:rPr kumimoji="1" lang="zh-CN" altLang="en-US">
                <a:latin typeface="Times New Roman" panose="02020603050405020304" pitchFamily="18" charset="0"/>
              </a:rPr>
              <a:t>插入</a:t>
            </a:r>
            <a:r>
              <a:rPr kumimoji="1" lang="en-US" altLang="zh-CN">
                <a:latin typeface="Times New Roman" panose="02020603050405020304" pitchFamily="18" charset="0"/>
              </a:rPr>
              <a:t>12 </a:t>
            </a:r>
            <a:r>
              <a:rPr kumimoji="1" lang="zh-CN" altLang="en-US">
                <a:latin typeface="Times New Roman" panose="02020603050405020304" pitchFamily="18" charset="0"/>
              </a:rPr>
              <a:t>：</a:t>
            </a:r>
            <a:endParaRPr kumimoji="1" lang="zh-CN" altLang="en-US">
              <a:latin typeface="Times New Roman" panose="02020603050405020304" pitchFamily="18" charset="0"/>
            </a:endParaRPr>
          </a:p>
        </p:txBody>
      </p:sp>
      <p:grpSp>
        <p:nvGrpSpPr>
          <p:cNvPr id="14" name="Group 105"/>
          <p:cNvGrpSpPr/>
          <p:nvPr/>
        </p:nvGrpSpPr>
        <p:grpSpPr bwMode="auto">
          <a:xfrm>
            <a:off x="152400" y="5918200"/>
            <a:ext cx="7877175" cy="482600"/>
            <a:chOff x="96" y="3824"/>
            <a:chExt cx="4962" cy="304"/>
          </a:xfrm>
        </p:grpSpPr>
        <p:grpSp>
          <p:nvGrpSpPr>
            <p:cNvPr id="365608" name="Group 106"/>
            <p:cNvGrpSpPr/>
            <p:nvPr/>
          </p:nvGrpSpPr>
          <p:grpSpPr bwMode="auto">
            <a:xfrm>
              <a:off x="96" y="3824"/>
              <a:ext cx="1178" cy="288"/>
              <a:chOff x="144" y="624"/>
              <a:chExt cx="1178" cy="288"/>
            </a:xfrm>
          </p:grpSpPr>
          <p:sp>
            <p:nvSpPr>
              <p:cNvPr id="365621" name="Rectangle 107"/>
              <p:cNvSpPr>
                <a:spLocks noChangeArrowheads="1"/>
              </p:cNvSpPr>
              <p:nvPr/>
            </p:nvSpPr>
            <p:spPr bwMode="auto">
              <a:xfrm>
                <a:off x="584" y="656"/>
                <a:ext cx="379" cy="256"/>
              </a:xfrm>
              <a:prstGeom prst="rect">
                <a:avLst/>
              </a:prstGeom>
              <a:solidFill>
                <a:srgbClr val="FF99CC"/>
              </a:solidFill>
              <a:ln w="9525">
                <a:solidFill>
                  <a:srgbClr val="000000"/>
                </a:solidFill>
                <a:miter lim="800000"/>
              </a:ln>
            </p:spPr>
            <p:txBody>
              <a:bodyPr/>
              <a:lstStyle/>
              <a:p>
                <a:pPr algn="just" eaLnBrk="0" hangingPunct="0"/>
                <a:r>
                  <a:rPr lang="en-US" altLang="zh-CN">
                    <a:latin typeface="Times New Roman" panose="02020603050405020304" pitchFamily="18" charset="0"/>
                  </a:rPr>
                  <a:t>    </a:t>
                </a:r>
                <a:endParaRPr kumimoji="1" lang="en-US" altLang="zh-CN">
                  <a:latin typeface="Times New Roman" panose="02020603050405020304" pitchFamily="18" charset="0"/>
                </a:endParaRPr>
              </a:p>
            </p:txBody>
          </p:sp>
          <p:sp>
            <p:nvSpPr>
              <p:cNvPr id="365622" name="Rectangle 108"/>
              <p:cNvSpPr>
                <a:spLocks noChangeArrowheads="1"/>
              </p:cNvSpPr>
              <p:nvPr/>
            </p:nvSpPr>
            <p:spPr bwMode="auto">
              <a:xfrm>
                <a:off x="943" y="656"/>
                <a:ext cx="379" cy="256"/>
              </a:xfrm>
              <a:prstGeom prst="rect">
                <a:avLst/>
              </a:prstGeom>
              <a:solidFill>
                <a:srgbClr val="FFCC00"/>
              </a:solidFill>
              <a:ln w="9525">
                <a:solidFill>
                  <a:srgbClr val="000000"/>
                </a:solidFill>
                <a:miter lim="800000"/>
              </a:ln>
            </p:spPr>
            <p:txBody>
              <a:bodyPr/>
              <a:lstStyle/>
              <a:p>
                <a:pPr algn="just" eaLnBrk="0" hangingPunct="0"/>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365623" name="Line 109"/>
              <p:cNvSpPr>
                <a:spLocks noChangeShapeType="1"/>
              </p:cNvSpPr>
              <p:nvPr/>
            </p:nvSpPr>
            <p:spPr bwMode="auto">
              <a:xfrm>
                <a:off x="359" y="784"/>
                <a:ext cx="225" cy="0"/>
              </a:xfrm>
              <a:prstGeom prst="line">
                <a:avLst/>
              </a:prstGeom>
              <a:noFill/>
              <a:ln w="9525">
                <a:solidFill>
                  <a:schemeClr val="tx1"/>
                </a:solidFill>
                <a:miter lim="800000"/>
                <a:tailEnd type="triangle" w="med" len="med"/>
              </a:ln>
            </p:spPr>
            <p:txBody>
              <a:bodyPr wrap="none"/>
              <a:lstStyle/>
              <a:p>
                <a:endParaRPr lang="zh-CN" altLang="en-US"/>
              </a:p>
            </p:txBody>
          </p:sp>
          <p:sp>
            <p:nvSpPr>
              <p:cNvPr id="365624" name="Line 110"/>
              <p:cNvSpPr>
                <a:spLocks noChangeShapeType="1"/>
              </p:cNvSpPr>
              <p:nvPr/>
            </p:nvSpPr>
            <p:spPr bwMode="auto">
              <a:xfrm flipH="1">
                <a:off x="583" y="656"/>
                <a:ext cx="129" cy="129"/>
              </a:xfrm>
              <a:prstGeom prst="line">
                <a:avLst/>
              </a:prstGeom>
              <a:noFill/>
              <a:ln w="9525">
                <a:solidFill>
                  <a:schemeClr val="tx1"/>
                </a:solidFill>
                <a:miter lim="800000"/>
              </a:ln>
            </p:spPr>
            <p:txBody>
              <a:bodyPr wrap="none"/>
              <a:lstStyle/>
              <a:p>
                <a:endParaRPr lang="zh-CN" altLang="en-US"/>
              </a:p>
            </p:txBody>
          </p:sp>
          <p:sp>
            <p:nvSpPr>
              <p:cNvPr id="365625" name="Line 111"/>
              <p:cNvSpPr>
                <a:spLocks noChangeShapeType="1"/>
              </p:cNvSpPr>
              <p:nvPr/>
            </p:nvSpPr>
            <p:spPr bwMode="auto">
              <a:xfrm flipH="1">
                <a:off x="712" y="656"/>
                <a:ext cx="225" cy="256"/>
              </a:xfrm>
              <a:prstGeom prst="line">
                <a:avLst/>
              </a:prstGeom>
              <a:noFill/>
              <a:ln w="9525">
                <a:solidFill>
                  <a:schemeClr val="tx1"/>
                </a:solidFill>
                <a:miter lim="800000"/>
              </a:ln>
            </p:spPr>
            <p:txBody>
              <a:bodyPr wrap="none"/>
              <a:lstStyle/>
              <a:p>
                <a:endParaRPr lang="zh-CN" altLang="en-US"/>
              </a:p>
            </p:txBody>
          </p:sp>
          <p:sp>
            <p:nvSpPr>
              <p:cNvPr id="365626" name="Line 112"/>
              <p:cNvSpPr>
                <a:spLocks noChangeShapeType="1"/>
              </p:cNvSpPr>
              <p:nvPr/>
            </p:nvSpPr>
            <p:spPr bwMode="auto">
              <a:xfrm flipH="1">
                <a:off x="583" y="656"/>
                <a:ext cx="225" cy="256"/>
              </a:xfrm>
              <a:prstGeom prst="line">
                <a:avLst/>
              </a:prstGeom>
              <a:noFill/>
              <a:ln w="9525">
                <a:solidFill>
                  <a:schemeClr val="tx1"/>
                </a:solidFill>
                <a:miter lim="800000"/>
              </a:ln>
            </p:spPr>
            <p:txBody>
              <a:bodyPr wrap="none"/>
              <a:lstStyle/>
              <a:p>
                <a:endParaRPr lang="zh-CN" altLang="en-US"/>
              </a:p>
            </p:txBody>
          </p:sp>
          <p:sp>
            <p:nvSpPr>
              <p:cNvPr id="365627" name="Line 113"/>
              <p:cNvSpPr>
                <a:spLocks noChangeShapeType="1"/>
              </p:cNvSpPr>
              <p:nvPr/>
            </p:nvSpPr>
            <p:spPr bwMode="auto">
              <a:xfrm flipH="1">
                <a:off x="816" y="792"/>
                <a:ext cx="125" cy="120"/>
              </a:xfrm>
              <a:prstGeom prst="line">
                <a:avLst/>
              </a:prstGeom>
              <a:noFill/>
              <a:ln w="9525">
                <a:solidFill>
                  <a:schemeClr val="tx1"/>
                </a:solidFill>
                <a:miter lim="800000"/>
              </a:ln>
            </p:spPr>
            <p:txBody>
              <a:bodyPr wrap="none"/>
              <a:lstStyle/>
              <a:p>
                <a:endParaRPr lang="zh-CN" altLang="en-US"/>
              </a:p>
            </p:txBody>
          </p:sp>
          <p:sp>
            <p:nvSpPr>
              <p:cNvPr id="365628" name="Text Box 114"/>
              <p:cNvSpPr txBox="1">
                <a:spLocks noChangeArrowheads="1"/>
              </p:cNvSpPr>
              <p:nvPr/>
            </p:nvSpPr>
            <p:spPr bwMode="auto">
              <a:xfrm>
                <a:off x="144" y="624"/>
                <a:ext cx="240" cy="231"/>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L</a:t>
                </a:r>
                <a:endParaRPr kumimoji="1" lang="en-US" altLang="zh-CN">
                  <a:latin typeface="Times New Roman" panose="02020603050405020304" pitchFamily="18" charset="0"/>
                </a:endParaRPr>
              </a:p>
            </p:txBody>
          </p:sp>
        </p:grpSp>
        <p:sp>
          <p:nvSpPr>
            <p:cNvPr id="365609" name="Rectangle 115"/>
            <p:cNvSpPr>
              <a:spLocks noChangeArrowheads="1"/>
            </p:cNvSpPr>
            <p:nvPr/>
          </p:nvSpPr>
          <p:spPr bwMode="auto">
            <a:xfrm>
              <a:off x="1498" y="3856"/>
              <a:ext cx="379" cy="256"/>
            </a:xfrm>
            <a:prstGeom prst="rect">
              <a:avLst/>
            </a:prstGeom>
            <a:solidFill>
              <a:srgbClr val="FF99CC"/>
            </a:solidFill>
            <a:ln w="9525">
              <a:solidFill>
                <a:srgbClr val="000000"/>
              </a:solidFill>
              <a:miter lim="800000"/>
            </a:ln>
          </p:spPr>
          <p:txBody>
            <a:bodyPr/>
            <a:lstStyle/>
            <a:p>
              <a:pPr eaLnBrk="0" hangingPunct="0"/>
              <a:r>
                <a:rPr kumimoji="1" lang="en-US" altLang="zh-CN">
                  <a:latin typeface="Times New Roman" panose="02020603050405020304" pitchFamily="18" charset="0"/>
                </a:rPr>
                <a:t>12</a:t>
              </a:r>
              <a:endParaRPr kumimoji="1" lang="en-US" altLang="zh-CN">
                <a:latin typeface="Times New Roman" panose="02020603050405020304" pitchFamily="18" charset="0"/>
              </a:endParaRPr>
            </a:p>
          </p:txBody>
        </p:sp>
        <p:sp>
          <p:nvSpPr>
            <p:cNvPr id="365610" name="Rectangle 116"/>
            <p:cNvSpPr>
              <a:spLocks noChangeArrowheads="1"/>
            </p:cNvSpPr>
            <p:nvPr/>
          </p:nvSpPr>
          <p:spPr bwMode="auto">
            <a:xfrm>
              <a:off x="1857" y="3856"/>
              <a:ext cx="379" cy="256"/>
            </a:xfrm>
            <a:prstGeom prst="rect">
              <a:avLst/>
            </a:prstGeom>
            <a:solidFill>
              <a:srgbClr val="FFCC00"/>
            </a:solidFill>
            <a:ln w="9525">
              <a:solidFill>
                <a:srgbClr val="000000"/>
              </a:solidFill>
              <a:miter lim="800000"/>
            </a:ln>
          </p:spPr>
          <p:txBody>
            <a:bodyPr/>
            <a:lstStyle/>
            <a:p>
              <a:pPr algn="just" eaLnBrk="0" hangingPunct="0"/>
              <a:r>
                <a:rPr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365611" name="Rectangle 117"/>
            <p:cNvSpPr>
              <a:spLocks noChangeArrowheads="1"/>
            </p:cNvSpPr>
            <p:nvPr/>
          </p:nvSpPr>
          <p:spPr bwMode="auto">
            <a:xfrm>
              <a:off x="2400" y="3856"/>
              <a:ext cx="379" cy="256"/>
            </a:xfrm>
            <a:prstGeom prst="rect">
              <a:avLst/>
            </a:prstGeom>
            <a:solidFill>
              <a:srgbClr val="FF99CC"/>
            </a:solidFill>
            <a:ln w="9525">
              <a:solidFill>
                <a:srgbClr val="000000"/>
              </a:solidFill>
              <a:miter lim="800000"/>
            </a:ln>
          </p:spPr>
          <p:txBody>
            <a:bodyPr/>
            <a:lstStyle/>
            <a:p>
              <a:pPr eaLnBrk="0" hangingPunct="0"/>
              <a:r>
                <a:rPr lang="en-US" altLang="zh-CN">
                  <a:latin typeface="Times New Roman" panose="02020603050405020304" pitchFamily="18" charset="0"/>
                </a:rPr>
                <a:t>36 </a:t>
              </a:r>
              <a:endParaRPr kumimoji="1" lang="en-US" altLang="zh-CN">
                <a:latin typeface="Times New Roman" panose="02020603050405020304" pitchFamily="18" charset="0"/>
              </a:endParaRPr>
            </a:p>
          </p:txBody>
        </p:sp>
        <p:sp>
          <p:nvSpPr>
            <p:cNvPr id="365612" name="Rectangle 118"/>
            <p:cNvSpPr>
              <a:spLocks noChangeArrowheads="1"/>
            </p:cNvSpPr>
            <p:nvPr/>
          </p:nvSpPr>
          <p:spPr bwMode="auto">
            <a:xfrm>
              <a:off x="2759" y="3856"/>
              <a:ext cx="379" cy="256"/>
            </a:xfrm>
            <a:prstGeom prst="rect">
              <a:avLst/>
            </a:prstGeom>
            <a:solidFill>
              <a:srgbClr val="FFCC00"/>
            </a:solidFill>
            <a:ln w="9525">
              <a:solidFill>
                <a:srgbClr val="000000"/>
              </a:solidFill>
              <a:miter lim="800000"/>
            </a:ln>
          </p:spPr>
          <p:txBody>
            <a:bodyPr/>
            <a:lstStyle/>
            <a:p>
              <a:pPr algn="just" eaLnBrk="0" hangingPunct="0"/>
              <a:r>
                <a:rPr kumimoji="1"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365613" name="Line 119"/>
            <p:cNvSpPr>
              <a:spLocks noChangeShapeType="1"/>
            </p:cNvSpPr>
            <p:nvPr/>
          </p:nvSpPr>
          <p:spPr bwMode="auto">
            <a:xfrm>
              <a:off x="2044" y="3984"/>
              <a:ext cx="353" cy="0"/>
            </a:xfrm>
            <a:prstGeom prst="line">
              <a:avLst/>
            </a:prstGeom>
            <a:noFill/>
            <a:ln w="9525">
              <a:solidFill>
                <a:schemeClr val="tx1"/>
              </a:solidFill>
              <a:miter lim="800000"/>
              <a:headEnd type="oval" w="med" len="med"/>
              <a:tailEnd type="triangle" w="med" len="med"/>
            </a:ln>
          </p:spPr>
          <p:txBody>
            <a:bodyPr wrap="none"/>
            <a:lstStyle/>
            <a:p>
              <a:endParaRPr lang="zh-CN" altLang="en-US"/>
            </a:p>
          </p:txBody>
        </p:sp>
        <p:sp>
          <p:nvSpPr>
            <p:cNvPr id="365614" name="Rectangle 120"/>
            <p:cNvSpPr>
              <a:spLocks noChangeArrowheads="1"/>
            </p:cNvSpPr>
            <p:nvPr/>
          </p:nvSpPr>
          <p:spPr bwMode="auto">
            <a:xfrm>
              <a:off x="3360" y="3872"/>
              <a:ext cx="379" cy="256"/>
            </a:xfrm>
            <a:prstGeom prst="rect">
              <a:avLst/>
            </a:prstGeom>
            <a:solidFill>
              <a:srgbClr val="FF99CC"/>
            </a:solidFill>
            <a:ln w="9525">
              <a:solidFill>
                <a:srgbClr val="000000"/>
              </a:solidFill>
              <a:miter lim="800000"/>
            </a:ln>
          </p:spPr>
          <p:txBody>
            <a:bodyPr/>
            <a:lstStyle/>
            <a:p>
              <a:pPr eaLnBrk="0" hangingPunct="0"/>
              <a:r>
                <a:rPr kumimoji="1" lang="en-US" altLang="zh-CN">
                  <a:latin typeface="Times New Roman" panose="02020603050405020304" pitchFamily="18" charset="0"/>
                </a:rPr>
                <a:t>50</a:t>
              </a:r>
              <a:endParaRPr kumimoji="1" lang="en-US" altLang="zh-CN">
                <a:latin typeface="Times New Roman" panose="02020603050405020304" pitchFamily="18" charset="0"/>
              </a:endParaRPr>
            </a:p>
          </p:txBody>
        </p:sp>
        <p:sp>
          <p:nvSpPr>
            <p:cNvPr id="365615" name="Rectangle 121"/>
            <p:cNvSpPr>
              <a:spLocks noChangeArrowheads="1"/>
            </p:cNvSpPr>
            <p:nvPr/>
          </p:nvSpPr>
          <p:spPr bwMode="auto">
            <a:xfrm>
              <a:off x="3719" y="3872"/>
              <a:ext cx="379" cy="256"/>
            </a:xfrm>
            <a:prstGeom prst="rect">
              <a:avLst/>
            </a:prstGeom>
            <a:solidFill>
              <a:srgbClr val="FFCC00"/>
            </a:solidFill>
            <a:ln w="9525">
              <a:solidFill>
                <a:srgbClr val="000000"/>
              </a:solidFill>
              <a:miter lim="800000"/>
            </a:ln>
          </p:spPr>
          <p:txBody>
            <a:bodyPr/>
            <a:lstStyle/>
            <a:p>
              <a:pPr algn="just" eaLnBrk="0" hangingPunct="0"/>
              <a:r>
                <a:rPr kumimoji="1"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365616" name="Rectangle 122"/>
            <p:cNvSpPr>
              <a:spLocks noChangeArrowheads="1"/>
            </p:cNvSpPr>
            <p:nvPr/>
          </p:nvSpPr>
          <p:spPr bwMode="auto">
            <a:xfrm>
              <a:off x="4320" y="3872"/>
              <a:ext cx="379" cy="256"/>
            </a:xfrm>
            <a:prstGeom prst="rect">
              <a:avLst/>
            </a:prstGeom>
            <a:solidFill>
              <a:srgbClr val="FF99CC"/>
            </a:solidFill>
            <a:ln w="9525">
              <a:solidFill>
                <a:srgbClr val="000000"/>
              </a:solidFill>
              <a:miter lim="800000"/>
            </a:ln>
          </p:spPr>
          <p:txBody>
            <a:bodyPr/>
            <a:lstStyle/>
            <a:p>
              <a:pPr eaLnBrk="0" hangingPunct="0"/>
              <a:r>
                <a:rPr kumimoji="1" lang="en-US" altLang="zh-CN">
                  <a:latin typeface="Times New Roman" panose="02020603050405020304" pitchFamily="18" charset="0"/>
                </a:rPr>
                <a:t>66</a:t>
              </a:r>
              <a:endParaRPr kumimoji="1" lang="en-US" altLang="zh-CN">
                <a:latin typeface="Times New Roman" panose="02020603050405020304" pitchFamily="18" charset="0"/>
              </a:endParaRPr>
            </a:p>
          </p:txBody>
        </p:sp>
        <p:sp>
          <p:nvSpPr>
            <p:cNvPr id="365617" name="Rectangle 123"/>
            <p:cNvSpPr>
              <a:spLocks noChangeArrowheads="1"/>
            </p:cNvSpPr>
            <p:nvPr/>
          </p:nvSpPr>
          <p:spPr bwMode="auto">
            <a:xfrm>
              <a:off x="4679" y="3872"/>
              <a:ext cx="379" cy="256"/>
            </a:xfrm>
            <a:prstGeom prst="rect">
              <a:avLst/>
            </a:prstGeom>
            <a:solidFill>
              <a:srgbClr val="FFCC00"/>
            </a:solidFill>
            <a:ln w="9525">
              <a:solidFill>
                <a:srgbClr val="000000"/>
              </a:solidFill>
              <a:miter lim="800000"/>
            </a:ln>
          </p:spPr>
          <p:txBody>
            <a:bodyPr/>
            <a:lstStyle/>
            <a:p>
              <a:pPr eaLnBrk="0" hangingPunct="0"/>
              <a:r>
                <a:rPr kumimoji="1" lang="en-US" altLang="zh-CN">
                  <a:latin typeface="Times New Roman" panose="02020603050405020304" pitchFamily="18" charset="0"/>
                </a:rPr>
                <a:t>^</a:t>
              </a:r>
              <a:endParaRPr lang="en-US" altLang="zh-CN">
                <a:latin typeface="Times New Roman" panose="02020603050405020304" pitchFamily="18" charset="0"/>
              </a:endParaRPr>
            </a:p>
          </p:txBody>
        </p:sp>
        <p:sp>
          <p:nvSpPr>
            <p:cNvPr id="365618" name="Line 124"/>
            <p:cNvSpPr>
              <a:spLocks noChangeShapeType="1"/>
            </p:cNvSpPr>
            <p:nvPr/>
          </p:nvSpPr>
          <p:spPr bwMode="auto">
            <a:xfrm>
              <a:off x="2959" y="4016"/>
              <a:ext cx="401" cy="0"/>
            </a:xfrm>
            <a:prstGeom prst="line">
              <a:avLst/>
            </a:prstGeom>
            <a:noFill/>
            <a:ln w="9525">
              <a:solidFill>
                <a:schemeClr val="tx1"/>
              </a:solidFill>
              <a:miter lim="800000"/>
              <a:headEnd type="oval" w="med" len="med"/>
              <a:tailEnd type="triangle" w="med" len="med"/>
            </a:ln>
          </p:spPr>
          <p:txBody>
            <a:bodyPr wrap="none"/>
            <a:lstStyle/>
            <a:p>
              <a:endParaRPr lang="zh-CN" altLang="en-US"/>
            </a:p>
          </p:txBody>
        </p:sp>
        <p:sp>
          <p:nvSpPr>
            <p:cNvPr id="365619" name="Line 125"/>
            <p:cNvSpPr>
              <a:spLocks noChangeShapeType="1"/>
            </p:cNvSpPr>
            <p:nvPr/>
          </p:nvSpPr>
          <p:spPr bwMode="auto">
            <a:xfrm>
              <a:off x="3919" y="4016"/>
              <a:ext cx="401" cy="0"/>
            </a:xfrm>
            <a:prstGeom prst="line">
              <a:avLst/>
            </a:prstGeom>
            <a:noFill/>
            <a:ln w="9525">
              <a:solidFill>
                <a:schemeClr val="tx1"/>
              </a:solidFill>
              <a:miter lim="800000"/>
              <a:headEnd type="oval" w="med" len="med"/>
              <a:tailEnd type="triangle" w="med" len="med"/>
            </a:ln>
          </p:spPr>
          <p:txBody>
            <a:bodyPr wrap="none"/>
            <a:lstStyle/>
            <a:p>
              <a:endParaRPr lang="zh-CN" altLang="en-US"/>
            </a:p>
          </p:txBody>
        </p:sp>
        <p:sp>
          <p:nvSpPr>
            <p:cNvPr id="365620" name="Line 126"/>
            <p:cNvSpPr>
              <a:spLocks noChangeShapeType="1"/>
            </p:cNvSpPr>
            <p:nvPr/>
          </p:nvSpPr>
          <p:spPr bwMode="auto">
            <a:xfrm>
              <a:off x="1081" y="3984"/>
              <a:ext cx="417" cy="0"/>
            </a:xfrm>
            <a:prstGeom prst="line">
              <a:avLst/>
            </a:prstGeom>
            <a:noFill/>
            <a:ln w="9525">
              <a:solidFill>
                <a:schemeClr val="tx1"/>
              </a:solidFill>
              <a:miter lim="800000"/>
              <a:headEnd type="oval" w="med" len="med"/>
              <a:tailEnd type="triangle" w="med" len="med"/>
            </a:ln>
          </p:spPr>
          <p:txBody>
            <a:bodyPr wrap="none"/>
            <a:lstStyle/>
            <a:p>
              <a:endParaRPr lang="zh-CN" altLang="en-US"/>
            </a:p>
          </p:txBody>
        </p:sp>
      </p:grpSp>
      <p:grpSp>
        <p:nvGrpSpPr>
          <p:cNvPr id="16" name="Group 127"/>
          <p:cNvGrpSpPr/>
          <p:nvPr/>
        </p:nvGrpSpPr>
        <p:grpSpPr bwMode="auto">
          <a:xfrm>
            <a:off x="428625" y="1651000"/>
            <a:ext cx="7877175" cy="482600"/>
            <a:chOff x="96" y="3824"/>
            <a:chExt cx="4962" cy="304"/>
          </a:xfrm>
        </p:grpSpPr>
        <p:grpSp>
          <p:nvGrpSpPr>
            <p:cNvPr id="365587" name="Group 128"/>
            <p:cNvGrpSpPr/>
            <p:nvPr/>
          </p:nvGrpSpPr>
          <p:grpSpPr bwMode="auto">
            <a:xfrm>
              <a:off x="96" y="3824"/>
              <a:ext cx="1178" cy="288"/>
              <a:chOff x="144" y="624"/>
              <a:chExt cx="1178" cy="288"/>
            </a:xfrm>
          </p:grpSpPr>
          <p:sp>
            <p:nvSpPr>
              <p:cNvPr id="365600" name="Rectangle 129"/>
              <p:cNvSpPr>
                <a:spLocks noChangeArrowheads="1"/>
              </p:cNvSpPr>
              <p:nvPr/>
            </p:nvSpPr>
            <p:spPr bwMode="auto">
              <a:xfrm>
                <a:off x="584" y="656"/>
                <a:ext cx="379" cy="256"/>
              </a:xfrm>
              <a:prstGeom prst="rect">
                <a:avLst/>
              </a:prstGeom>
              <a:solidFill>
                <a:srgbClr val="FF99CC"/>
              </a:solidFill>
              <a:ln w="9525">
                <a:solidFill>
                  <a:srgbClr val="000000"/>
                </a:solidFill>
                <a:miter lim="800000"/>
              </a:ln>
            </p:spPr>
            <p:txBody>
              <a:bodyPr/>
              <a:lstStyle/>
              <a:p>
                <a:pPr algn="just" eaLnBrk="0" hangingPunct="0"/>
                <a:r>
                  <a:rPr lang="en-US" altLang="zh-CN">
                    <a:latin typeface="Times New Roman" panose="02020603050405020304" pitchFamily="18" charset="0"/>
                  </a:rPr>
                  <a:t>    </a:t>
                </a:r>
                <a:endParaRPr kumimoji="1" lang="en-US" altLang="zh-CN">
                  <a:latin typeface="Times New Roman" panose="02020603050405020304" pitchFamily="18" charset="0"/>
                </a:endParaRPr>
              </a:p>
            </p:txBody>
          </p:sp>
          <p:sp>
            <p:nvSpPr>
              <p:cNvPr id="365601" name="Rectangle 130"/>
              <p:cNvSpPr>
                <a:spLocks noChangeArrowheads="1"/>
              </p:cNvSpPr>
              <p:nvPr/>
            </p:nvSpPr>
            <p:spPr bwMode="auto">
              <a:xfrm>
                <a:off x="943" y="656"/>
                <a:ext cx="379" cy="256"/>
              </a:xfrm>
              <a:prstGeom prst="rect">
                <a:avLst/>
              </a:prstGeom>
              <a:solidFill>
                <a:srgbClr val="FFCC00"/>
              </a:solidFill>
              <a:ln w="9525">
                <a:solidFill>
                  <a:srgbClr val="000000"/>
                </a:solidFill>
                <a:miter lim="800000"/>
              </a:ln>
            </p:spPr>
            <p:txBody>
              <a:bodyPr/>
              <a:lstStyle/>
              <a:p>
                <a:pPr algn="just" eaLnBrk="0" hangingPunct="0"/>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365602" name="Line 131"/>
              <p:cNvSpPr>
                <a:spLocks noChangeShapeType="1"/>
              </p:cNvSpPr>
              <p:nvPr/>
            </p:nvSpPr>
            <p:spPr bwMode="auto">
              <a:xfrm>
                <a:off x="359" y="784"/>
                <a:ext cx="225" cy="0"/>
              </a:xfrm>
              <a:prstGeom prst="line">
                <a:avLst/>
              </a:prstGeom>
              <a:noFill/>
              <a:ln w="9525">
                <a:solidFill>
                  <a:schemeClr val="tx1"/>
                </a:solidFill>
                <a:miter lim="800000"/>
                <a:tailEnd type="triangle" w="med" len="med"/>
              </a:ln>
            </p:spPr>
            <p:txBody>
              <a:bodyPr wrap="none"/>
              <a:lstStyle/>
              <a:p>
                <a:endParaRPr lang="zh-CN" altLang="en-US"/>
              </a:p>
            </p:txBody>
          </p:sp>
          <p:sp>
            <p:nvSpPr>
              <p:cNvPr id="365603" name="Line 132"/>
              <p:cNvSpPr>
                <a:spLocks noChangeShapeType="1"/>
              </p:cNvSpPr>
              <p:nvPr/>
            </p:nvSpPr>
            <p:spPr bwMode="auto">
              <a:xfrm flipH="1">
                <a:off x="583" y="656"/>
                <a:ext cx="129" cy="129"/>
              </a:xfrm>
              <a:prstGeom prst="line">
                <a:avLst/>
              </a:prstGeom>
              <a:noFill/>
              <a:ln w="9525">
                <a:solidFill>
                  <a:schemeClr val="tx1"/>
                </a:solidFill>
                <a:miter lim="800000"/>
              </a:ln>
            </p:spPr>
            <p:txBody>
              <a:bodyPr wrap="none"/>
              <a:lstStyle/>
              <a:p>
                <a:endParaRPr lang="zh-CN" altLang="en-US"/>
              </a:p>
            </p:txBody>
          </p:sp>
          <p:sp>
            <p:nvSpPr>
              <p:cNvPr id="365604" name="Line 133"/>
              <p:cNvSpPr>
                <a:spLocks noChangeShapeType="1"/>
              </p:cNvSpPr>
              <p:nvPr/>
            </p:nvSpPr>
            <p:spPr bwMode="auto">
              <a:xfrm flipH="1">
                <a:off x="712" y="656"/>
                <a:ext cx="225" cy="256"/>
              </a:xfrm>
              <a:prstGeom prst="line">
                <a:avLst/>
              </a:prstGeom>
              <a:noFill/>
              <a:ln w="9525">
                <a:solidFill>
                  <a:schemeClr val="tx1"/>
                </a:solidFill>
                <a:miter lim="800000"/>
              </a:ln>
            </p:spPr>
            <p:txBody>
              <a:bodyPr wrap="none"/>
              <a:lstStyle/>
              <a:p>
                <a:endParaRPr lang="zh-CN" altLang="en-US"/>
              </a:p>
            </p:txBody>
          </p:sp>
          <p:sp>
            <p:nvSpPr>
              <p:cNvPr id="365605" name="Line 134"/>
              <p:cNvSpPr>
                <a:spLocks noChangeShapeType="1"/>
              </p:cNvSpPr>
              <p:nvPr/>
            </p:nvSpPr>
            <p:spPr bwMode="auto">
              <a:xfrm flipH="1">
                <a:off x="583" y="656"/>
                <a:ext cx="225" cy="256"/>
              </a:xfrm>
              <a:prstGeom prst="line">
                <a:avLst/>
              </a:prstGeom>
              <a:noFill/>
              <a:ln w="9525">
                <a:solidFill>
                  <a:schemeClr val="tx1"/>
                </a:solidFill>
                <a:miter lim="800000"/>
              </a:ln>
            </p:spPr>
            <p:txBody>
              <a:bodyPr wrap="none"/>
              <a:lstStyle/>
              <a:p>
                <a:endParaRPr lang="zh-CN" altLang="en-US"/>
              </a:p>
            </p:txBody>
          </p:sp>
          <p:sp>
            <p:nvSpPr>
              <p:cNvPr id="365606" name="Line 135"/>
              <p:cNvSpPr>
                <a:spLocks noChangeShapeType="1"/>
              </p:cNvSpPr>
              <p:nvPr/>
            </p:nvSpPr>
            <p:spPr bwMode="auto">
              <a:xfrm flipH="1">
                <a:off x="816" y="792"/>
                <a:ext cx="125" cy="120"/>
              </a:xfrm>
              <a:prstGeom prst="line">
                <a:avLst/>
              </a:prstGeom>
              <a:noFill/>
              <a:ln w="9525">
                <a:solidFill>
                  <a:schemeClr val="tx1"/>
                </a:solidFill>
                <a:miter lim="800000"/>
              </a:ln>
            </p:spPr>
            <p:txBody>
              <a:bodyPr wrap="none"/>
              <a:lstStyle/>
              <a:p>
                <a:endParaRPr lang="zh-CN" altLang="en-US"/>
              </a:p>
            </p:txBody>
          </p:sp>
          <p:sp>
            <p:nvSpPr>
              <p:cNvPr id="365607" name="Text Box 136"/>
              <p:cNvSpPr txBox="1">
                <a:spLocks noChangeArrowheads="1"/>
              </p:cNvSpPr>
              <p:nvPr/>
            </p:nvSpPr>
            <p:spPr bwMode="auto">
              <a:xfrm>
                <a:off x="144" y="624"/>
                <a:ext cx="240" cy="231"/>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L</a:t>
                </a:r>
                <a:endParaRPr kumimoji="1" lang="en-US" altLang="zh-CN">
                  <a:latin typeface="Times New Roman" panose="02020603050405020304" pitchFamily="18" charset="0"/>
                </a:endParaRPr>
              </a:p>
            </p:txBody>
          </p:sp>
        </p:grpSp>
        <p:sp>
          <p:nvSpPr>
            <p:cNvPr id="365588" name="Rectangle 137"/>
            <p:cNvSpPr>
              <a:spLocks noChangeArrowheads="1"/>
            </p:cNvSpPr>
            <p:nvPr/>
          </p:nvSpPr>
          <p:spPr bwMode="auto">
            <a:xfrm>
              <a:off x="1498" y="3856"/>
              <a:ext cx="379" cy="256"/>
            </a:xfrm>
            <a:prstGeom prst="rect">
              <a:avLst/>
            </a:prstGeom>
            <a:solidFill>
              <a:srgbClr val="FF99CC"/>
            </a:solidFill>
            <a:ln w="9525">
              <a:solidFill>
                <a:srgbClr val="000000"/>
              </a:solidFill>
              <a:miter lim="800000"/>
            </a:ln>
          </p:spPr>
          <p:txBody>
            <a:bodyPr/>
            <a:lstStyle/>
            <a:p>
              <a:pPr eaLnBrk="0" hangingPunct="0"/>
              <a:r>
                <a:rPr lang="en-US" altLang="zh-CN">
                  <a:latin typeface="Times New Roman" panose="02020603050405020304" pitchFamily="18" charset="0"/>
                </a:rPr>
                <a:t>50</a:t>
              </a:r>
              <a:endParaRPr kumimoji="1" lang="en-US" altLang="zh-CN">
                <a:latin typeface="Times New Roman" panose="02020603050405020304" pitchFamily="18" charset="0"/>
              </a:endParaRPr>
            </a:p>
          </p:txBody>
        </p:sp>
        <p:sp>
          <p:nvSpPr>
            <p:cNvPr id="365589" name="Rectangle 138"/>
            <p:cNvSpPr>
              <a:spLocks noChangeArrowheads="1"/>
            </p:cNvSpPr>
            <p:nvPr/>
          </p:nvSpPr>
          <p:spPr bwMode="auto">
            <a:xfrm>
              <a:off x="1857" y="3856"/>
              <a:ext cx="379" cy="256"/>
            </a:xfrm>
            <a:prstGeom prst="rect">
              <a:avLst/>
            </a:prstGeom>
            <a:solidFill>
              <a:srgbClr val="FFCC00"/>
            </a:solidFill>
            <a:ln w="9525">
              <a:solidFill>
                <a:srgbClr val="000000"/>
              </a:solidFill>
              <a:miter lim="800000"/>
            </a:ln>
          </p:spPr>
          <p:txBody>
            <a:bodyPr/>
            <a:lstStyle/>
            <a:p>
              <a:pPr algn="just" eaLnBrk="0" hangingPunct="0"/>
              <a:r>
                <a:rPr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365590" name="Rectangle 139"/>
            <p:cNvSpPr>
              <a:spLocks noChangeArrowheads="1"/>
            </p:cNvSpPr>
            <p:nvPr/>
          </p:nvSpPr>
          <p:spPr bwMode="auto">
            <a:xfrm>
              <a:off x="2400" y="3856"/>
              <a:ext cx="379" cy="256"/>
            </a:xfrm>
            <a:prstGeom prst="rect">
              <a:avLst/>
            </a:prstGeom>
            <a:solidFill>
              <a:srgbClr val="FF99CC"/>
            </a:solidFill>
            <a:ln w="9525">
              <a:solidFill>
                <a:srgbClr val="000000"/>
              </a:solidFill>
              <a:miter lim="800000"/>
            </a:ln>
          </p:spPr>
          <p:txBody>
            <a:bodyPr/>
            <a:lstStyle/>
            <a:p>
              <a:pPr eaLnBrk="0" hangingPunct="0"/>
              <a:r>
                <a:rPr lang="en-US" altLang="zh-CN">
                  <a:latin typeface="Times New Roman" panose="02020603050405020304" pitchFamily="18" charset="0"/>
                </a:rPr>
                <a:t>36 </a:t>
              </a:r>
              <a:endParaRPr kumimoji="1" lang="en-US" altLang="zh-CN">
                <a:latin typeface="Times New Roman" panose="02020603050405020304" pitchFamily="18" charset="0"/>
              </a:endParaRPr>
            </a:p>
          </p:txBody>
        </p:sp>
        <p:sp>
          <p:nvSpPr>
            <p:cNvPr id="365591" name="Rectangle 140"/>
            <p:cNvSpPr>
              <a:spLocks noChangeArrowheads="1"/>
            </p:cNvSpPr>
            <p:nvPr/>
          </p:nvSpPr>
          <p:spPr bwMode="auto">
            <a:xfrm>
              <a:off x="2759" y="3856"/>
              <a:ext cx="379" cy="256"/>
            </a:xfrm>
            <a:prstGeom prst="rect">
              <a:avLst/>
            </a:prstGeom>
            <a:solidFill>
              <a:srgbClr val="FFCC00"/>
            </a:solidFill>
            <a:ln w="9525">
              <a:solidFill>
                <a:srgbClr val="000000"/>
              </a:solidFill>
              <a:miter lim="800000"/>
            </a:ln>
          </p:spPr>
          <p:txBody>
            <a:bodyPr/>
            <a:lstStyle/>
            <a:p>
              <a:pPr algn="just" eaLnBrk="0" hangingPunct="0"/>
              <a:r>
                <a:rPr kumimoji="1"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365592" name="Line 141"/>
            <p:cNvSpPr>
              <a:spLocks noChangeShapeType="1"/>
            </p:cNvSpPr>
            <p:nvPr/>
          </p:nvSpPr>
          <p:spPr bwMode="auto">
            <a:xfrm>
              <a:off x="2044" y="3984"/>
              <a:ext cx="353" cy="0"/>
            </a:xfrm>
            <a:prstGeom prst="line">
              <a:avLst/>
            </a:prstGeom>
            <a:noFill/>
            <a:ln w="9525">
              <a:solidFill>
                <a:schemeClr val="tx1"/>
              </a:solidFill>
              <a:miter lim="800000"/>
              <a:headEnd type="oval" w="med" len="med"/>
              <a:tailEnd type="triangle" w="med" len="med"/>
            </a:ln>
          </p:spPr>
          <p:txBody>
            <a:bodyPr wrap="none"/>
            <a:lstStyle/>
            <a:p>
              <a:endParaRPr lang="zh-CN" altLang="en-US"/>
            </a:p>
          </p:txBody>
        </p:sp>
        <p:sp>
          <p:nvSpPr>
            <p:cNvPr id="365593" name="Rectangle 142"/>
            <p:cNvSpPr>
              <a:spLocks noChangeArrowheads="1"/>
            </p:cNvSpPr>
            <p:nvPr/>
          </p:nvSpPr>
          <p:spPr bwMode="auto">
            <a:xfrm>
              <a:off x="3360" y="3872"/>
              <a:ext cx="379" cy="256"/>
            </a:xfrm>
            <a:prstGeom prst="rect">
              <a:avLst/>
            </a:prstGeom>
            <a:solidFill>
              <a:srgbClr val="FF99CC"/>
            </a:solidFill>
            <a:ln w="9525">
              <a:solidFill>
                <a:srgbClr val="000000"/>
              </a:solidFill>
              <a:miter lim="800000"/>
            </a:ln>
          </p:spPr>
          <p:txBody>
            <a:bodyPr/>
            <a:lstStyle/>
            <a:p>
              <a:pPr eaLnBrk="0" hangingPunct="0"/>
              <a:r>
                <a:rPr lang="en-US" altLang="zh-CN">
                  <a:latin typeface="Times New Roman" panose="02020603050405020304" pitchFamily="18" charset="0"/>
                </a:rPr>
                <a:t> 66</a:t>
              </a:r>
              <a:endParaRPr kumimoji="1" lang="en-US" altLang="zh-CN">
                <a:latin typeface="Times New Roman" panose="02020603050405020304" pitchFamily="18" charset="0"/>
              </a:endParaRPr>
            </a:p>
          </p:txBody>
        </p:sp>
        <p:sp>
          <p:nvSpPr>
            <p:cNvPr id="365594" name="Rectangle 143"/>
            <p:cNvSpPr>
              <a:spLocks noChangeArrowheads="1"/>
            </p:cNvSpPr>
            <p:nvPr/>
          </p:nvSpPr>
          <p:spPr bwMode="auto">
            <a:xfrm>
              <a:off x="3719" y="3872"/>
              <a:ext cx="379" cy="256"/>
            </a:xfrm>
            <a:prstGeom prst="rect">
              <a:avLst/>
            </a:prstGeom>
            <a:solidFill>
              <a:srgbClr val="FFCC00"/>
            </a:solidFill>
            <a:ln w="9525">
              <a:solidFill>
                <a:srgbClr val="000000"/>
              </a:solidFill>
              <a:miter lim="800000"/>
            </a:ln>
          </p:spPr>
          <p:txBody>
            <a:bodyPr/>
            <a:lstStyle/>
            <a:p>
              <a:pPr algn="just" eaLnBrk="0" hangingPunct="0"/>
              <a:r>
                <a:rPr kumimoji="1"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365595" name="Rectangle 144"/>
            <p:cNvSpPr>
              <a:spLocks noChangeArrowheads="1"/>
            </p:cNvSpPr>
            <p:nvPr/>
          </p:nvSpPr>
          <p:spPr bwMode="auto">
            <a:xfrm>
              <a:off x="4320" y="3872"/>
              <a:ext cx="379" cy="256"/>
            </a:xfrm>
            <a:prstGeom prst="rect">
              <a:avLst/>
            </a:prstGeom>
            <a:solidFill>
              <a:srgbClr val="FF99CC"/>
            </a:solidFill>
            <a:ln w="9525">
              <a:solidFill>
                <a:srgbClr val="000000"/>
              </a:solidFill>
              <a:miter lim="800000"/>
            </a:ln>
          </p:spPr>
          <p:txBody>
            <a:bodyPr/>
            <a:lstStyle/>
            <a:p>
              <a:pPr eaLnBrk="0" hangingPunct="0"/>
              <a:r>
                <a:rPr lang="en-US" altLang="zh-CN">
                  <a:latin typeface="Times New Roman" panose="02020603050405020304" pitchFamily="18" charset="0"/>
                </a:rPr>
                <a:t> 12</a:t>
              </a:r>
              <a:endParaRPr kumimoji="1" lang="en-US" altLang="zh-CN">
                <a:latin typeface="Times New Roman" panose="02020603050405020304" pitchFamily="18" charset="0"/>
              </a:endParaRPr>
            </a:p>
          </p:txBody>
        </p:sp>
        <p:sp>
          <p:nvSpPr>
            <p:cNvPr id="365596" name="Rectangle 145"/>
            <p:cNvSpPr>
              <a:spLocks noChangeArrowheads="1"/>
            </p:cNvSpPr>
            <p:nvPr/>
          </p:nvSpPr>
          <p:spPr bwMode="auto">
            <a:xfrm>
              <a:off x="4679" y="3872"/>
              <a:ext cx="379" cy="256"/>
            </a:xfrm>
            <a:prstGeom prst="rect">
              <a:avLst/>
            </a:prstGeom>
            <a:solidFill>
              <a:srgbClr val="FFCC00"/>
            </a:solidFill>
            <a:ln w="9525">
              <a:solidFill>
                <a:srgbClr val="000000"/>
              </a:solidFill>
              <a:miter lim="800000"/>
            </a:ln>
          </p:spPr>
          <p:txBody>
            <a:bodyPr/>
            <a:lstStyle/>
            <a:p>
              <a:pPr algn="just" eaLnBrk="0" hangingPunct="0"/>
              <a:r>
                <a:rPr kumimoji="1"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365597" name="Line 146"/>
            <p:cNvSpPr>
              <a:spLocks noChangeShapeType="1"/>
            </p:cNvSpPr>
            <p:nvPr/>
          </p:nvSpPr>
          <p:spPr bwMode="auto">
            <a:xfrm>
              <a:off x="2959" y="4016"/>
              <a:ext cx="401" cy="0"/>
            </a:xfrm>
            <a:prstGeom prst="line">
              <a:avLst/>
            </a:prstGeom>
            <a:noFill/>
            <a:ln w="9525">
              <a:solidFill>
                <a:schemeClr val="tx1"/>
              </a:solidFill>
              <a:miter lim="800000"/>
              <a:headEnd type="oval" w="med" len="med"/>
              <a:tailEnd type="triangle" w="med" len="med"/>
            </a:ln>
          </p:spPr>
          <p:txBody>
            <a:bodyPr wrap="none"/>
            <a:lstStyle/>
            <a:p>
              <a:endParaRPr lang="zh-CN" altLang="en-US"/>
            </a:p>
          </p:txBody>
        </p:sp>
        <p:sp>
          <p:nvSpPr>
            <p:cNvPr id="365598" name="Line 147"/>
            <p:cNvSpPr>
              <a:spLocks noChangeShapeType="1"/>
            </p:cNvSpPr>
            <p:nvPr/>
          </p:nvSpPr>
          <p:spPr bwMode="auto">
            <a:xfrm>
              <a:off x="3919" y="4016"/>
              <a:ext cx="401" cy="0"/>
            </a:xfrm>
            <a:prstGeom prst="line">
              <a:avLst/>
            </a:prstGeom>
            <a:noFill/>
            <a:ln w="9525">
              <a:solidFill>
                <a:schemeClr val="tx1"/>
              </a:solidFill>
              <a:miter lim="800000"/>
              <a:headEnd type="oval" w="med" len="med"/>
              <a:tailEnd type="triangle" w="med" len="med"/>
            </a:ln>
          </p:spPr>
          <p:txBody>
            <a:bodyPr wrap="none"/>
            <a:lstStyle/>
            <a:p>
              <a:endParaRPr lang="zh-CN" altLang="en-US"/>
            </a:p>
          </p:txBody>
        </p:sp>
        <p:sp>
          <p:nvSpPr>
            <p:cNvPr id="365599" name="Line 148"/>
            <p:cNvSpPr>
              <a:spLocks noChangeShapeType="1"/>
            </p:cNvSpPr>
            <p:nvPr/>
          </p:nvSpPr>
          <p:spPr bwMode="auto">
            <a:xfrm>
              <a:off x="1081" y="3984"/>
              <a:ext cx="417" cy="0"/>
            </a:xfrm>
            <a:prstGeom prst="line">
              <a:avLst/>
            </a:prstGeom>
            <a:noFill/>
            <a:ln w="9525">
              <a:solidFill>
                <a:schemeClr val="tx1"/>
              </a:solidFill>
              <a:miter lim="800000"/>
              <a:headEnd type="oval" w="med" len="med"/>
              <a:tailEnd type="triangle" w="med" len="med"/>
            </a:ln>
          </p:spPr>
          <p:txBody>
            <a:bodyPr wrap="none"/>
            <a:lstStyle/>
            <a:p>
              <a:endParaRPr lang="zh-CN" altLang="en-US"/>
            </a:p>
          </p:txBody>
        </p:sp>
      </p:grpSp>
      <p:sp>
        <p:nvSpPr>
          <p:cNvPr id="19" name="灯片编号占位符 18"/>
          <p:cNvSpPr>
            <a:spLocks noGrp="1"/>
          </p:cNvSpPr>
          <p:nvPr>
            <p:ph type="sldNum" sz="quarter" idx="12"/>
          </p:nvPr>
        </p:nvSpPr>
        <p:spPr/>
        <p:txBody>
          <a:bodyPr/>
          <a:lstStyle/>
          <a:p>
            <a:pPr>
              <a:defRPr/>
            </a:pPr>
            <a:fld id="{D365E626-B4BF-45C8-AD5F-C1F3A3B2D8CD}"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4545565"/>
                                        </p:tgtEl>
                                        <p:attrNameLst>
                                          <p:attrName>style.visibility</p:attrName>
                                        </p:attrNameLst>
                                      </p:cBhvr>
                                      <p:to>
                                        <p:strVal val="visible"/>
                                      </p:to>
                                    </p:set>
                                    <p:animEffect transition="in" filter="slide(fromLeft)">
                                      <p:cBhvr>
                                        <p:cTn id="12" dur="500"/>
                                        <p:tgtEl>
                                          <p:spTgt spid="454556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lide(fromTo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4545564"/>
                                        </p:tgtEl>
                                        <p:attrNameLst>
                                          <p:attrName>style.visibility</p:attrName>
                                        </p:attrNameLst>
                                      </p:cBhvr>
                                      <p:to>
                                        <p:strVal val="visible"/>
                                      </p:to>
                                    </p:set>
                                    <p:animEffect transition="in" filter="slide(fromLeft)">
                                      <p:cBhvr>
                                        <p:cTn id="27" dur="500"/>
                                        <p:tgtEl>
                                          <p:spTgt spid="4545564"/>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slide(from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slide(fromTop)">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4545590"/>
                                        </p:tgtEl>
                                        <p:attrNameLst>
                                          <p:attrName>style.visibility</p:attrName>
                                        </p:attrNameLst>
                                      </p:cBhvr>
                                      <p:to>
                                        <p:strVal val="visible"/>
                                      </p:to>
                                    </p:set>
                                    <p:animEffect transition="in" filter="slide(fromLeft)">
                                      <p:cBhvr>
                                        <p:cTn id="42" dur="500"/>
                                        <p:tgtEl>
                                          <p:spTgt spid="4545590"/>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slide(fromLeft)">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1"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slide(fromTop)">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4545615"/>
                                        </p:tgtEl>
                                        <p:attrNameLst>
                                          <p:attrName>style.visibility</p:attrName>
                                        </p:attrNameLst>
                                      </p:cBhvr>
                                      <p:to>
                                        <p:strVal val="visible"/>
                                      </p:to>
                                    </p:set>
                                    <p:animEffect transition="in" filter="slide(fromLeft)">
                                      <p:cBhvr>
                                        <p:cTn id="57" dur="500"/>
                                        <p:tgtEl>
                                          <p:spTgt spid="4545615"/>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8" fill="hold"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slide(fromLeft)">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1"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slide(fromTop)">
                                      <p:cBhvr>
                                        <p:cTn id="67" dur="5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8" fill="hold" grpId="0" nodeType="clickEffect">
                                  <p:stCondLst>
                                    <p:cond delay="0"/>
                                  </p:stCondLst>
                                  <p:childTnLst>
                                    <p:set>
                                      <p:cBhvr>
                                        <p:cTn id="71" dur="1" fill="hold">
                                          <p:stCondLst>
                                            <p:cond delay="0"/>
                                          </p:stCondLst>
                                        </p:cTn>
                                        <p:tgtEl>
                                          <p:spTgt spid="4545640"/>
                                        </p:tgtEl>
                                        <p:attrNameLst>
                                          <p:attrName>style.visibility</p:attrName>
                                        </p:attrNameLst>
                                      </p:cBhvr>
                                      <p:to>
                                        <p:strVal val="visible"/>
                                      </p:to>
                                    </p:set>
                                    <p:animEffect transition="in" filter="slide(fromLeft)">
                                      <p:cBhvr>
                                        <p:cTn id="72" dur="500"/>
                                        <p:tgtEl>
                                          <p:spTgt spid="4545640"/>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8" fill="hold"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slide(fromLeft)">
                                      <p:cBhvr>
                                        <p:cTn id="77" dur="500"/>
                                        <p:tgtEl>
                                          <p:spTgt spid="14"/>
                                        </p:tgtEl>
                                      </p:cBhvr>
                                    </p:animEffect>
                                  </p:childTnLst>
                                  <p:subTnLst>
                                    <p:audio>
                                      <p:cMediaNode>
                                        <p:cTn display="0" masterRel="sameClick">
                                          <p:stCondLst>
                                            <p:cond evt="begin" delay="0">
                                              <p:tn val="7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5564" grpId="0" autoUpdateAnimBg="0"/>
      <p:bldP spid="4545565" grpId="0" autoUpdateAnimBg="0"/>
      <p:bldP spid="4545590" grpId="0" autoUpdateAnimBg="0"/>
      <p:bldP spid="4545615" grpId="0" autoUpdateAnimBg="0"/>
      <p:bldP spid="4545640" grpId="0" autoUpdateAnimBg="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3" name="Rectangle 2"/>
          <p:cNvSpPr>
            <a:spLocks noGrp="1"/>
          </p:cNvSpPr>
          <p:nvPr>
            <p:ph type="title"/>
          </p:nvPr>
        </p:nvSpPr>
        <p:spPr/>
        <p:txBody>
          <a:bodyPr/>
          <a:lstStyle/>
          <a:p>
            <a:pPr eaLnBrk="1" hangingPunct="1"/>
            <a:r>
              <a:rPr lang="zh-CN" altLang="en-US" smtClean="0"/>
              <a:t>链表插入排序算法描述</a:t>
            </a:r>
            <a:endParaRPr lang="zh-CN" altLang="en-US" smtClean="0"/>
          </a:p>
        </p:txBody>
      </p:sp>
      <p:sp>
        <p:nvSpPr>
          <p:cNvPr id="366594" name="Rectangle 3"/>
          <p:cNvSpPr>
            <a:spLocks noGrp="1"/>
          </p:cNvSpPr>
          <p:nvPr>
            <p:ph type="body" idx="1"/>
          </p:nvPr>
        </p:nvSpPr>
        <p:spPr/>
        <p:txBody>
          <a:bodyPr/>
          <a:lstStyle/>
          <a:p>
            <a:pPr algn="just" eaLnBrk="1" hangingPunct="1">
              <a:lnSpc>
                <a:spcPct val="80000"/>
              </a:lnSpc>
            </a:pPr>
            <a:r>
              <a:rPr lang="en-US" altLang="zh-CN" sz="1600" smtClean="0"/>
              <a:t>typedef struct node  ∥</a:t>
            </a:r>
            <a:r>
              <a:rPr lang="zh-CN" altLang="en-US" sz="1600" smtClean="0"/>
              <a:t>存放记录的结点∥</a:t>
            </a:r>
            <a:endParaRPr lang="zh-CN" altLang="en-US" sz="1600" smtClean="0"/>
          </a:p>
          <a:p>
            <a:pPr algn="just" eaLnBrk="1" hangingPunct="1">
              <a:lnSpc>
                <a:spcPct val="80000"/>
              </a:lnSpc>
            </a:pPr>
            <a:r>
              <a:rPr lang="en-US" altLang="zh-CN" sz="1600" smtClean="0"/>
              <a:t>{ keytype key;   ∥</a:t>
            </a:r>
            <a:r>
              <a:rPr lang="zh-CN" altLang="en-US" sz="1600" smtClean="0"/>
              <a:t>记录关键字∥</a:t>
            </a:r>
            <a:endParaRPr lang="zh-CN" altLang="en-US" sz="1600" smtClean="0"/>
          </a:p>
          <a:p>
            <a:pPr algn="just" eaLnBrk="1" hangingPunct="1">
              <a:lnSpc>
                <a:spcPct val="80000"/>
              </a:lnSpc>
            </a:pPr>
            <a:r>
              <a:rPr lang="zh-CN" altLang="en-US" sz="1600" smtClean="0"/>
              <a:t>      </a:t>
            </a:r>
            <a:r>
              <a:rPr lang="en-US" altLang="zh-CN" sz="1600" smtClean="0">
                <a:latin typeface="Arial" panose="020B0604020202020204" pitchFamily="34" charset="0"/>
              </a:rPr>
              <a:t>……</a:t>
            </a:r>
            <a:r>
              <a:rPr lang="en-US" altLang="zh-CN" sz="1600" smtClean="0"/>
              <a:t>            ∥</a:t>
            </a:r>
            <a:r>
              <a:rPr lang="zh-CN" altLang="en-US" sz="1600" smtClean="0"/>
              <a:t>记录其它域∥</a:t>
            </a:r>
            <a:endParaRPr lang="zh-CN" altLang="en-US" sz="1600" smtClean="0"/>
          </a:p>
          <a:p>
            <a:pPr algn="just" eaLnBrk="1" hangingPunct="1">
              <a:lnSpc>
                <a:spcPct val="80000"/>
              </a:lnSpc>
            </a:pPr>
            <a:r>
              <a:rPr lang="zh-CN" altLang="en-US" sz="1600" smtClean="0"/>
              <a:t>   </a:t>
            </a:r>
            <a:r>
              <a:rPr lang="en-US" altLang="zh-CN" sz="1600" smtClean="0"/>
              <a:t>struct node  *next;   ∥</a:t>
            </a:r>
            <a:r>
              <a:rPr lang="zh-CN" altLang="en-US" sz="1600" smtClean="0"/>
              <a:t>链指针∥</a:t>
            </a:r>
            <a:endParaRPr lang="zh-CN" altLang="en-US" sz="1600" smtClean="0"/>
          </a:p>
          <a:p>
            <a:pPr algn="just" eaLnBrk="1" hangingPunct="1">
              <a:lnSpc>
                <a:spcPct val="80000"/>
              </a:lnSpc>
            </a:pPr>
            <a:r>
              <a:rPr lang="en-US" altLang="zh-CN" sz="1600" smtClean="0"/>
              <a:t>}Lnode,*linklist;</a:t>
            </a:r>
            <a:endParaRPr lang="en-US" altLang="zh-CN" sz="1600" smtClean="0"/>
          </a:p>
          <a:p>
            <a:pPr algn="just" eaLnBrk="1" hangingPunct="1">
              <a:lnSpc>
                <a:spcPct val="80000"/>
              </a:lnSpc>
            </a:pPr>
            <a:r>
              <a:rPr lang="en-US" altLang="zh-CN" sz="1600" smtClean="0"/>
              <a:t>void Linsertsort (linklist L)   ∥</a:t>
            </a:r>
            <a:r>
              <a:rPr lang="zh-CN" altLang="en-US" sz="1600" smtClean="0"/>
              <a:t>链表插入排序算法∥</a:t>
            </a:r>
            <a:endParaRPr lang="zh-CN" altLang="en-US" sz="1600" smtClean="0"/>
          </a:p>
          <a:p>
            <a:pPr algn="just" eaLnBrk="1" hangingPunct="1">
              <a:lnSpc>
                <a:spcPct val="80000"/>
              </a:lnSpc>
            </a:pPr>
            <a:r>
              <a:rPr lang="en-US" altLang="zh-CN" sz="1600" smtClean="0"/>
              <a:t>{ linklist p,q,r,u;</a:t>
            </a:r>
            <a:endParaRPr lang="en-US" altLang="zh-CN" sz="1600" smtClean="0"/>
          </a:p>
          <a:p>
            <a:pPr algn="just" eaLnBrk="1" hangingPunct="1">
              <a:lnSpc>
                <a:spcPct val="80000"/>
              </a:lnSpc>
            </a:pPr>
            <a:r>
              <a:rPr lang="en-US" altLang="zh-CN" sz="1600" smtClean="0"/>
              <a:t>   p=L-&gt;next;           ∥p</a:t>
            </a:r>
            <a:r>
              <a:rPr lang="zh-CN" altLang="en-US" sz="1600" smtClean="0"/>
              <a:t>为待插入结点指针∥</a:t>
            </a:r>
            <a:endParaRPr lang="zh-CN" altLang="en-US" sz="1600" smtClean="0"/>
          </a:p>
          <a:p>
            <a:pPr algn="just" eaLnBrk="1" hangingPunct="1">
              <a:lnSpc>
                <a:spcPct val="80000"/>
              </a:lnSpc>
            </a:pPr>
            <a:r>
              <a:rPr lang="zh-CN" altLang="en-US" sz="1600" smtClean="0"/>
              <a:t>   </a:t>
            </a:r>
            <a:r>
              <a:rPr lang="en-US" altLang="zh-CN" sz="1600" smtClean="0"/>
              <a:t>L-&gt;next=NULL;  ∥</a:t>
            </a:r>
            <a:r>
              <a:rPr lang="zh-CN" altLang="en-US" sz="1600" smtClean="0"/>
              <a:t>置子表为空∥</a:t>
            </a:r>
            <a:endParaRPr lang="zh-CN" altLang="en-US" sz="1600" smtClean="0"/>
          </a:p>
          <a:p>
            <a:pPr algn="just" eaLnBrk="1" hangingPunct="1">
              <a:lnSpc>
                <a:spcPct val="80000"/>
              </a:lnSpc>
            </a:pPr>
            <a:r>
              <a:rPr lang="zh-CN" altLang="en-US" sz="1600" smtClean="0"/>
              <a:t>   </a:t>
            </a:r>
            <a:r>
              <a:rPr lang="en-US" altLang="zh-CN" sz="1600" b="1" smtClean="0"/>
              <a:t>while</a:t>
            </a:r>
            <a:r>
              <a:rPr lang="en-US" altLang="zh-CN" sz="1600" smtClean="0"/>
              <a:t>(p)  ∥</a:t>
            </a:r>
            <a:r>
              <a:rPr lang="zh-CN" altLang="en-US" sz="1600" smtClean="0"/>
              <a:t>若待排序结点存在∥</a:t>
            </a:r>
            <a:endParaRPr lang="zh-CN" altLang="en-US" sz="1600" smtClean="0"/>
          </a:p>
          <a:p>
            <a:pPr algn="just" eaLnBrk="1" hangingPunct="1">
              <a:lnSpc>
                <a:spcPct val="80000"/>
              </a:lnSpc>
            </a:pPr>
            <a:r>
              <a:rPr lang="zh-CN" altLang="en-US" sz="1600" smtClean="0"/>
              <a:t>    </a:t>
            </a:r>
            <a:r>
              <a:rPr lang="en-US" altLang="zh-CN" sz="1600" smtClean="0"/>
              <a:t>{ r=L; q=L-&gt;next;  ∥r</a:t>
            </a:r>
            <a:r>
              <a:rPr lang="zh-CN" altLang="en-US" sz="1600" smtClean="0"/>
              <a:t>为</a:t>
            </a:r>
            <a:r>
              <a:rPr lang="en-US" altLang="zh-CN" sz="1600" smtClean="0"/>
              <a:t>q</a:t>
            </a:r>
            <a:r>
              <a:rPr lang="zh-CN" altLang="en-US" sz="1600" smtClean="0"/>
              <a:t>的前驱指针∥</a:t>
            </a:r>
            <a:endParaRPr lang="zh-CN" altLang="en-US" sz="1600" smtClean="0"/>
          </a:p>
          <a:p>
            <a:pPr algn="just" eaLnBrk="1" hangingPunct="1">
              <a:lnSpc>
                <a:spcPct val="80000"/>
              </a:lnSpc>
            </a:pPr>
            <a:r>
              <a:rPr lang="zh-CN" altLang="en-US" sz="1600" smtClean="0"/>
              <a:t>       </a:t>
            </a:r>
            <a:r>
              <a:rPr lang="en-US" altLang="zh-CN" sz="1600" b="1" smtClean="0"/>
              <a:t>while</a:t>
            </a:r>
            <a:r>
              <a:rPr lang="en-US" altLang="zh-CN" sz="1600" smtClean="0"/>
              <a:t> (q&amp;&amp;q-&gt;key&lt;=p-&gt;key) ∥</a:t>
            </a:r>
            <a:r>
              <a:rPr lang="zh-CN" altLang="en-US" sz="1600" smtClean="0"/>
              <a:t>找</a:t>
            </a:r>
            <a:r>
              <a:rPr lang="en-US" altLang="zh-CN" sz="1600" smtClean="0"/>
              <a:t>p</a:t>
            </a:r>
            <a:r>
              <a:rPr lang="zh-CN" altLang="en-US" sz="1600" smtClean="0"/>
              <a:t>结点位置∥</a:t>
            </a:r>
            <a:endParaRPr lang="zh-CN" altLang="en-US" sz="1600" smtClean="0"/>
          </a:p>
          <a:p>
            <a:pPr algn="just" eaLnBrk="1" hangingPunct="1">
              <a:lnSpc>
                <a:spcPct val="80000"/>
              </a:lnSpc>
            </a:pPr>
            <a:r>
              <a:rPr lang="zh-CN" altLang="en-US" sz="1600" smtClean="0"/>
              <a:t>         </a:t>
            </a:r>
            <a:r>
              <a:rPr lang="en-US" altLang="zh-CN" sz="1600" smtClean="0"/>
              <a:t>{ r=q; q=q-&gt;next; }</a:t>
            </a:r>
            <a:endParaRPr lang="en-US" altLang="zh-CN" sz="1600" smtClean="0"/>
          </a:p>
          <a:p>
            <a:pPr algn="just" eaLnBrk="1" hangingPunct="1">
              <a:lnSpc>
                <a:spcPct val="80000"/>
              </a:lnSpc>
            </a:pPr>
            <a:r>
              <a:rPr lang="en-US" altLang="zh-CN" sz="1600" smtClean="0"/>
              <a:t>       u=p-&gt;next;</a:t>
            </a:r>
            <a:endParaRPr lang="en-US" altLang="zh-CN" sz="1600" smtClean="0"/>
          </a:p>
          <a:p>
            <a:pPr algn="just" eaLnBrk="1" hangingPunct="1">
              <a:lnSpc>
                <a:spcPct val="80000"/>
              </a:lnSpc>
            </a:pPr>
            <a:r>
              <a:rPr lang="en-US" altLang="zh-CN" sz="1600" smtClean="0"/>
              <a:t>       p-&gt;next=q; r-&gt;next=p; ∥</a:t>
            </a:r>
            <a:r>
              <a:rPr lang="zh-CN" altLang="en-US" sz="1600" smtClean="0"/>
              <a:t>插入∥</a:t>
            </a:r>
            <a:endParaRPr lang="zh-CN" altLang="en-US" sz="1600" smtClean="0"/>
          </a:p>
          <a:p>
            <a:pPr algn="just" eaLnBrk="1" hangingPunct="1">
              <a:lnSpc>
                <a:spcPct val="80000"/>
              </a:lnSpc>
            </a:pPr>
            <a:r>
              <a:rPr lang="zh-CN" altLang="en-US" sz="1600" smtClean="0"/>
              <a:t>       </a:t>
            </a:r>
            <a:r>
              <a:rPr lang="en-US" altLang="zh-CN" sz="1600" smtClean="0"/>
              <a:t>p=u;</a:t>
            </a:r>
            <a:endParaRPr lang="en-US" altLang="zh-CN" sz="1600" smtClean="0"/>
          </a:p>
          <a:p>
            <a:pPr algn="just" eaLnBrk="1" hangingPunct="1">
              <a:lnSpc>
                <a:spcPct val="80000"/>
              </a:lnSpc>
            </a:pPr>
            <a:r>
              <a:rPr lang="en-US" altLang="zh-CN" sz="1600" smtClean="0"/>
              <a:t>     } } </a:t>
            </a:r>
            <a:endParaRPr lang="en-US" altLang="zh-CN" sz="1600" smtClean="0"/>
          </a:p>
          <a:p>
            <a:pPr eaLnBrk="1" hangingPunct="1">
              <a:lnSpc>
                <a:spcPct val="80000"/>
              </a:lnSpc>
            </a:pPr>
            <a:endParaRPr lang="en-US" altLang="zh-CN" sz="1600" smtClean="0"/>
          </a:p>
        </p:txBody>
      </p:sp>
      <p:grpSp>
        <p:nvGrpSpPr>
          <p:cNvPr id="2" name="Group 4"/>
          <p:cNvGrpSpPr/>
          <p:nvPr/>
        </p:nvGrpSpPr>
        <p:grpSpPr bwMode="auto">
          <a:xfrm>
            <a:off x="3962400" y="4495800"/>
            <a:ext cx="4829175" cy="457200"/>
            <a:chOff x="96" y="2592"/>
            <a:chExt cx="3042" cy="288"/>
          </a:xfrm>
        </p:grpSpPr>
        <p:grpSp>
          <p:nvGrpSpPr>
            <p:cNvPr id="366629" name="Group 5"/>
            <p:cNvGrpSpPr/>
            <p:nvPr/>
          </p:nvGrpSpPr>
          <p:grpSpPr bwMode="auto">
            <a:xfrm>
              <a:off x="96" y="2592"/>
              <a:ext cx="1178" cy="288"/>
              <a:chOff x="144" y="624"/>
              <a:chExt cx="1178" cy="288"/>
            </a:xfrm>
          </p:grpSpPr>
          <p:sp>
            <p:nvSpPr>
              <p:cNvPr id="366636" name="Rectangle 6"/>
              <p:cNvSpPr>
                <a:spLocks noChangeArrowheads="1"/>
              </p:cNvSpPr>
              <p:nvPr/>
            </p:nvSpPr>
            <p:spPr bwMode="auto">
              <a:xfrm>
                <a:off x="584" y="656"/>
                <a:ext cx="379" cy="256"/>
              </a:xfrm>
              <a:prstGeom prst="rect">
                <a:avLst/>
              </a:prstGeom>
              <a:solidFill>
                <a:srgbClr val="FF99CC"/>
              </a:solidFill>
              <a:ln w="9525">
                <a:solidFill>
                  <a:srgbClr val="000000"/>
                </a:solidFill>
                <a:miter lim="800000"/>
              </a:ln>
            </p:spPr>
            <p:txBody>
              <a:bodyPr/>
              <a:lstStyle/>
              <a:p>
                <a:pPr algn="just" eaLnBrk="0" hangingPunct="0"/>
                <a:r>
                  <a:rPr lang="en-US" altLang="zh-CN" sz="1000">
                    <a:latin typeface="Times New Roman" panose="02020603050405020304" pitchFamily="18" charset="0"/>
                  </a:rPr>
                  <a:t>    </a:t>
                </a:r>
                <a:endParaRPr kumimoji="1" lang="en-US" altLang="zh-CN" sz="2000">
                  <a:latin typeface="Times New Roman" panose="02020603050405020304" pitchFamily="18" charset="0"/>
                </a:endParaRPr>
              </a:p>
            </p:txBody>
          </p:sp>
          <p:sp>
            <p:nvSpPr>
              <p:cNvPr id="366637" name="Rectangle 7"/>
              <p:cNvSpPr>
                <a:spLocks noChangeArrowheads="1"/>
              </p:cNvSpPr>
              <p:nvPr/>
            </p:nvSpPr>
            <p:spPr bwMode="auto">
              <a:xfrm>
                <a:off x="943" y="656"/>
                <a:ext cx="379" cy="256"/>
              </a:xfrm>
              <a:prstGeom prst="rect">
                <a:avLst/>
              </a:prstGeom>
              <a:solidFill>
                <a:srgbClr val="FFCC00"/>
              </a:solidFill>
              <a:ln w="9525">
                <a:solidFill>
                  <a:srgbClr val="000000"/>
                </a:solidFill>
                <a:miter lim="800000"/>
              </a:ln>
            </p:spPr>
            <p:txBody>
              <a:bodyPr/>
              <a:lstStyle/>
              <a:p>
                <a:pPr algn="just" eaLnBrk="0" hangingPunct="0"/>
                <a:endParaRPr kumimoji="1" lang="en-US" altLang="zh-CN" sz="2000">
                  <a:latin typeface="Times New Roman" panose="02020603050405020304" pitchFamily="18" charset="0"/>
                </a:endParaRPr>
              </a:p>
              <a:p>
                <a:pPr algn="just" eaLnBrk="0" hangingPunct="0"/>
                <a:r>
                  <a:rPr lang="en-US" altLang="zh-CN" sz="1000">
                    <a:latin typeface="Times New Roman" panose="02020603050405020304" pitchFamily="18" charset="0"/>
                  </a:rPr>
                  <a:t>  </a:t>
                </a:r>
                <a:endParaRPr lang="en-US" altLang="zh-CN" sz="1000">
                  <a:latin typeface="Times New Roman" panose="02020603050405020304" pitchFamily="18" charset="0"/>
                </a:endParaRPr>
              </a:p>
            </p:txBody>
          </p:sp>
          <p:sp>
            <p:nvSpPr>
              <p:cNvPr id="366638" name="Line 8"/>
              <p:cNvSpPr>
                <a:spLocks noChangeShapeType="1"/>
              </p:cNvSpPr>
              <p:nvPr/>
            </p:nvSpPr>
            <p:spPr bwMode="auto">
              <a:xfrm>
                <a:off x="359" y="784"/>
                <a:ext cx="225" cy="0"/>
              </a:xfrm>
              <a:prstGeom prst="line">
                <a:avLst/>
              </a:prstGeom>
              <a:noFill/>
              <a:ln w="9525">
                <a:solidFill>
                  <a:schemeClr val="tx1"/>
                </a:solidFill>
                <a:miter lim="800000"/>
                <a:tailEnd type="triangle" w="med" len="med"/>
              </a:ln>
            </p:spPr>
            <p:txBody>
              <a:bodyPr wrap="none"/>
              <a:lstStyle/>
              <a:p>
                <a:endParaRPr lang="zh-CN" altLang="en-US"/>
              </a:p>
            </p:txBody>
          </p:sp>
          <p:sp>
            <p:nvSpPr>
              <p:cNvPr id="366639" name="Line 9"/>
              <p:cNvSpPr>
                <a:spLocks noChangeShapeType="1"/>
              </p:cNvSpPr>
              <p:nvPr/>
            </p:nvSpPr>
            <p:spPr bwMode="auto">
              <a:xfrm flipH="1">
                <a:off x="583" y="656"/>
                <a:ext cx="129" cy="129"/>
              </a:xfrm>
              <a:prstGeom prst="line">
                <a:avLst/>
              </a:prstGeom>
              <a:noFill/>
              <a:ln w="9525">
                <a:solidFill>
                  <a:schemeClr val="tx1"/>
                </a:solidFill>
                <a:miter lim="800000"/>
              </a:ln>
            </p:spPr>
            <p:txBody>
              <a:bodyPr wrap="none"/>
              <a:lstStyle/>
              <a:p>
                <a:endParaRPr lang="zh-CN" altLang="en-US"/>
              </a:p>
            </p:txBody>
          </p:sp>
          <p:sp>
            <p:nvSpPr>
              <p:cNvPr id="366640" name="Line 10"/>
              <p:cNvSpPr>
                <a:spLocks noChangeShapeType="1"/>
              </p:cNvSpPr>
              <p:nvPr/>
            </p:nvSpPr>
            <p:spPr bwMode="auto">
              <a:xfrm flipH="1">
                <a:off x="712" y="656"/>
                <a:ext cx="225" cy="256"/>
              </a:xfrm>
              <a:prstGeom prst="line">
                <a:avLst/>
              </a:prstGeom>
              <a:noFill/>
              <a:ln w="9525">
                <a:solidFill>
                  <a:schemeClr val="tx1"/>
                </a:solidFill>
                <a:miter lim="800000"/>
              </a:ln>
            </p:spPr>
            <p:txBody>
              <a:bodyPr wrap="none"/>
              <a:lstStyle/>
              <a:p>
                <a:endParaRPr lang="zh-CN" altLang="en-US"/>
              </a:p>
            </p:txBody>
          </p:sp>
          <p:sp>
            <p:nvSpPr>
              <p:cNvPr id="366641" name="Line 11"/>
              <p:cNvSpPr>
                <a:spLocks noChangeShapeType="1"/>
              </p:cNvSpPr>
              <p:nvPr/>
            </p:nvSpPr>
            <p:spPr bwMode="auto">
              <a:xfrm flipH="1">
                <a:off x="583" y="656"/>
                <a:ext cx="225" cy="256"/>
              </a:xfrm>
              <a:prstGeom prst="line">
                <a:avLst/>
              </a:prstGeom>
              <a:noFill/>
              <a:ln w="9525">
                <a:solidFill>
                  <a:schemeClr val="tx1"/>
                </a:solidFill>
                <a:miter lim="800000"/>
              </a:ln>
            </p:spPr>
            <p:txBody>
              <a:bodyPr wrap="none"/>
              <a:lstStyle/>
              <a:p>
                <a:endParaRPr lang="zh-CN" altLang="en-US"/>
              </a:p>
            </p:txBody>
          </p:sp>
          <p:sp>
            <p:nvSpPr>
              <p:cNvPr id="366642" name="Line 12"/>
              <p:cNvSpPr>
                <a:spLocks noChangeShapeType="1"/>
              </p:cNvSpPr>
              <p:nvPr/>
            </p:nvSpPr>
            <p:spPr bwMode="auto">
              <a:xfrm flipH="1">
                <a:off x="816" y="792"/>
                <a:ext cx="125" cy="120"/>
              </a:xfrm>
              <a:prstGeom prst="line">
                <a:avLst/>
              </a:prstGeom>
              <a:noFill/>
              <a:ln w="9525">
                <a:solidFill>
                  <a:schemeClr val="tx1"/>
                </a:solidFill>
                <a:miter lim="800000"/>
              </a:ln>
            </p:spPr>
            <p:txBody>
              <a:bodyPr wrap="none"/>
              <a:lstStyle/>
              <a:p>
                <a:endParaRPr lang="zh-CN" altLang="en-US"/>
              </a:p>
            </p:txBody>
          </p:sp>
          <p:sp>
            <p:nvSpPr>
              <p:cNvPr id="366643" name="Text Box 13"/>
              <p:cNvSpPr txBox="1">
                <a:spLocks noChangeArrowheads="1"/>
              </p:cNvSpPr>
              <p:nvPr/>
            </p:nvSpPr>
            <p:spPr bwMode="auto">
              <a:xfrm>
                <a:off x="144" y="624"/>
                <a:ext cx="240" cy="288"/>
              </a:xfrm>
              <a:prstGeom prst="rect">
                <a:avLst/>
              </a:prstGeom>
              <a:noFill/>
              <a:ln w="9525">
                <a:noFill/>
                <a:miter lim="800000"/>
              </a:ln>
            </p:spPr>
            <p:txBody>
              <a:bodyPr>
                <a:spAutoFit/>
              </a:bodyPr>
              <a:lstStyle/>
              <a:p>
                <a:pPr>
                  <a:spcBef>
                    <a:spcPct val="50000"/>
                  </a:spcBef>
                </a:pPr>
                <a:r>
                  <a:rPr kumimoji="1" lang="en-US" altLang="zh-CN" sz="2400">
                    <a:latin typeface="Times New Roman" panose="02020603050405020304" pitchFamily="18" charset="0"/>
                  </a:rPr>
                  <a:t>L</a:t>
                </a:r>
                <a:endParaRPr kumimoji="1" lang="en-US" altLang="zh-CN" sz="2000">
                  <a:latin typeface="Times New Roman" panose="02020603050405020304" pitchFamily="18" charset="0"/>
                </a:endParaRPr>
              </a:p>
            </p:txBody>
          </p:sp>
        </p:grpSp>
        <p:sp>
          <p:nvSpPr>
            <p:cNvPr id="366630" name="Rectangle 14"/>
            <p:cNvSpPr>
              <a:spLocks noChangeArrowheads="1"/>
            </p:cNvSpPr>
            <p:nvPr/>
          </p:nvSpPr>
          <p:spPr bwMode="auto">
            <a:xfrm>
              <a:off x="1498" y="2624"/>
              <a:ext cx="379" cy="256"/>
            </a:xfrm>
            <a:prstGeom prst="rect">
              <a:avLst/>
            </a:prstGeom>
            <a:solidFill>
              <a:srgbClr val="FF99CC"/>
            </a:solidFill>
            <a:ln w="9525">
              <a:solidFill>
                <a:srgbClr val="000000"/>
              </a:solidFill>
              <a:miter lim="800000"/>
            </a:ln>
          </p:spPr>
          <p:txBody>
            <a:bodyPr/>
            <a:lstStyle/>
            <a:p>
              <a:pPr eaLnBrk="0" hangingPunct="0"/>
              <a:r>
                <a:rPr lang="en-US" altLang="zh-CN" sz="2000">
                  <a:latin typeface="Times New Roman" panose="02020603050405020304" pitchFamily="18" charset="0"/>
                </a:rPr>
                <a:t> 36</a:t>
              </a:r>
              <a:endParaRPr kumimoji="1" lang="en-US" altLang="zh-CN" sz="2000">
                <a:latin typeface="Times New Roman" panose="02020603050405020304" pitchFamily="18" charset="0"/>
              </a:endParaRPr>
            </a:p>
          </p:txBody>
        </p:sp>
        <p:sp>
          <p:nvSpPr>
            <p:cNvPr id="366631" name="Rectangle 15"/>
            <p:cNvSpPr>
              <a:spLocks noChangeArrowheads="1"/>
            </p:cNvSpPr>
            <p:nvPr/>
          </p:nvSpPr>
          <p:spPr bwMode="auto">
            <a:xfrm>
              <a:off x="1857" y="2624"/>
              <a:ext cx="379" cy="256"/>
            </a:xfrm>
            <a:prstGeom prst="rect">
              <a:avLst/>
            </a:prstGeom>
            <a:solidFill>
              <a:srgbClr val="FFCC00"/>
            </a:solidFill>
            <a:ln w="9525">
              <a:solidFill>
                <a:srgbClr val="000000"/>
              </a:solidFill>
              <a:miter lim="800000"/>
            </a:ln>
          </p:spPr>
          <p:txBody>
            <a:bodyPr/>
            <a:lstStyle/>
            <a:p>
              <a:pPr algn="just" eaLnBrk="0" hangingPunct="0"/>
              <a:r>
                <a:rPr lang="en-US" altLang="zh-CN" sz="1000">
                  <a:latin typeface="Times New Roman" panose="02020603050405020304" pitchFamily="18" charset="0"/>
                </a:rPr>
                <a:t>       </a:t>
              </a:r>
              <a:endParaRPr kumimoji="1" lang="en-US" altLang="zh-CN" sz="2000">
                <a:latin typeface="Times New Roman" panose="02020603050405020304" pitchFamily="18" charset="0"/>
              </a:endParaRPr>
            </a:p>
            <a:p>
              <a:pPr algn="just" eaLnBrk="0" hangingPunct="0"/>
              <a:r>
                <a:rPr lang="en-US" altLang="zh-CN" sz="1000">
                  <a:latin typeface="Times New Roman" panose="02020603050405020304" pitchFamily="18" charset="0"/>
                </a:rPr>
                <a:t>  </a:t>
              </a:r>
              <a:endParaRPr lang="en-US" altLang="zh-CN" sz="1000">
                <a:latin typeface="Times New Roman" panose="02020603050405020304" pitchFamily="18" charset="0"/>
              </a:endParaRPr>
            </a:p>
          </p:txBody>
        </p:sp>
        <p:sp>
          <p:nvSpPr>
            <p:cNvPr id="366632" name="Rectangle 16"/>
            <p:cNvSpPr>
              <a:spLocks noChangeArrowheads="1"/>
            </p:cNvSpPr>
            <p:nvPr/>
          </p:nvSpPr>
          <p:spPr bwMode="auto">
            <a:xfrm>
              <a:off x="2400" y="2624"/>
              <a:ext cx="379" cy="256"/>
            </a:xfrm>
            <a:prstGeom prst="rect">
              <a:avLst/>
            </a:prstGeom>
            <a:solidFill>
              <a:srgbClr val="FF99CC"/>
            </a:solidFill>
            <a:ln w="9525">
              <a:solidFill>
                <a:srgbClr val="000000"/>
              </a:solidFill>
              <a:miter lim="800000"/>
            </a:ln>
          </p:spPr>
          <p:txBody>
            <a:bodyPr/>
            <a:lstStyle/>
            <a:p>
              <a:pPr eaLnBrk="0" hangingPunct="0"/>
              <a:r>
                <a:rPr lang="en-US" altLang="zh-CN" sz="2000">
                  <a:latin typeface="Times New Roman" panose="02020603050405020304" pitchFamily="18" charset="0"/>
                </a:rPr>
                <a:t>50 </a:t>
              </a:r>
              <a:endParaRPr kumimoji="1" lang="en-US" altLang="zh-CN" sz="2000">
                <a:latin typeface="Times New Roman" panose="02020603050405020304" pitchFamily="18" charset="0"/>
              </a:endParaRPr>
            </a:p>
          </p:txBody>
        </p:sp>
        <p:sp>
          <p:nvSpPr>
            <p:cNvPr id="366633" name="Rectangle 17"/>
            <p:cNvSpPr>
              <a:spLocks noChangeArrowheads="1"/>
            </p:cNvSpPr>
            <p:nvPr/>
          </p:nvSpPr>
          <p:spPr bwMode="auto">
            <a:xfrm>
              <a:off x="2759" y="2624"/>
              <a:ext cx="379" cy="256"/>
            </a:xfrm>
            <a:prstGeom prst="rect">
              <a:avLst/>
            </a:prstGeom>
            <a:solidFill>
              <a:srgbClr val="FFCC00"/>
            </a:solidFill>
            <a:ln w="9525">
              <a:solidFill>
                <a:srgbClr val="000000"/>
              </a:solidFill>
              <a:miter lim="800000"/>
            </a:ln>
          </p:spPr>
          <p:txBody>
            <a:bodyPr/>
            <a:lstStyle/>
            <a:p>
              <a:pPr algn="just" eaLnBrk="0" hangingPunct="0"/>
              <a:r>
                <a:rPr kumimoji="1" lang="en-US" altLang="zh-CN" sz="2000">
                  <a:latin typeface="Times New Roman" panose="02020603050405020304" pitchFamily="18" charset="0"/>
                </a:rPr>
                <a:t>  ^</a:t>
              </a:r>
              <a:endParaRPr kumimoji="1" lang="en-US" altLang="zh-CN" sz="2000">
                <a:latin typeface="Times New Roman" panose="02020603050405020304" pitchFamily="18" charset="0"/>
              </a:endParaRPr>
            </a:p>
            <a:p>
              <a:pPr algn="just" eaLnBrk="0" hangingPunct="0"/>
              <a:r>
                <a:rPr lang="en-US" altLang="zh-CN" sz="1000">
                  <a:latin typeface="Times New Roman" panose="02020603050405020304" pitchFamily="18" charset="0"/>
                </a:rPr>
                <a:t>  </a:t>
              </a:r>
              <a:endParaRPr lang="en-US" altLang="zh-CN" sz="1000">
                <a:latin typeface="Times New Roman" panose="02020603050405020304" pitchFamily="18" charset="0"/>
              </a:endParaRPr>
            </a:p>
          </p:txBody>
        </p:sp>
        <p:sp>
          <p:nvSpPr>
            <p:cNvPr id="366634" name="Line 18"/>
            <p:cNvSpPr>
              <a:spLocks noChangeShapeType="1"/>
            </p:cNvSpPr>
            <p:nvPr/>
          </p:nvSpPr>
          <p:spPr bwMode="auto">
            <a:xfrm>
              <a:off x="2044" y="2752"/>
              <a:ext cx="353" cy="0"/>
            </a:xfrm>
            <a:prstGeom prst="line">
              <a:avLst/>
            </a:prstGeom>
            <a:noFill/>
            <a:ln w="9525">
              <a:solidFill>
                <a:schemeClr val="tx1"/>
              </a:solidFill>
              <a:miter lim="800000"/>
              <a:headEnd type="oval" w="med" len="med"/>
              <a:tailEnd type="triangle" w="med" len="med"/>
            </a:ln>
          </p:spPr>
          <p:txBody>
            <a:bodyPr wrap="none"/>
            <a:lstStyle/>
            <a:p>
              <a:endParaRPr lang="zh-CN" altLang="en-US"/>
            </a:p>
          </p:txBody>
        </p:sp>
        <p:sp>
          <p:nvSpPr>
            <p:cNvPr id="366635" name="Line 19"/>
            <p:cNvSpPr>
              <a:spLocks noChangeShapeType="1"/>
            </p:cNvSpPr>
            <p:nvPr/>
          </p:nvSpPr>
          <p:spPr bwMode="auto">
            <a:xfrm>
              <a:off x="1081" y="2752"/>
              <a:ext cx="417" cy="0"/>
            </a:xfrm>
            <a:prstGeom prst="line">
              <a:avLst/>
            </a:prstGeom>
            <a:noFill/>
            <a:ln w="9525">
              <a:solidFill>
                <a:schemeClr val="tx1"/>
              </a:solidFill>
              <a:miter lim="800000"/>
              <a:headEnd type="oval" w="med" len="med"/>
              <a:tailEnd type="triangle" w="med" len="med"/>
            </a:ln>
          </p:spPr>
          <p:txBody>
            <a:bodyPr wrap="none"/>
            <a:lstStyle/>
            <a:p>
              <a:endParaRPr lang="zh-CN" altLang="en-US"/>
            </a:p>
          </p:txBody>
        </p:sp>
      </p:grpSp>
      <p:grpSp>
        <p:nvGrpSpPr>
          <p:cNvPr id="4" name="Group 20"/>
          <p:cNvGrpSpPr/>
          <p:nvPr/>
        </p:nvGrpSpPr>
        <p:grpSpPr bwMode="auto">
          <a:xfrm>
            <a:off x="5257800" y="3200400"/>
            <a:ext cx="3505200" cy="609600"/>
            <a:chOff x="3312" y="2496"/>
            <a:chExt cx="2208" cy="384"/>
          </a:xfrm>
        </p:grpSpPr>
        <p:sp>
          <p:nvSpPr>
            <p:cNvPr id="366622" name="Rectangle 21"/>
            <p:cNvSpPr>
              <a:spLocks noChangeArrowheads="1"/>
            </p:cNvSpPr>
            <p:nvPr/>
          </p:nvSpPr>
          <p:spPr bwMode="auto">
            <a:xfrm>
              <a:off x="3822" y="2624"/>
              <a:ext cx="379" cy="256"/>
            </a:xfrm>
            <a:prstGeom prst="rect">
              <a:avLst/>
            </a:prstGeom>
            <a:solidFill>
              <a:srgbClr val="FF99CC"/>
            </a:solidFill>
            <a:ln w="9525">
              <a:solidFill>
                <a:srgbClr val="000000"/>
              </a:solidFill>
              <a:miter lim="800000"/>
            </a:ln>
          </p:spPr>
          <p:txBody>
            <a:bodyPr/>
            <a:lstStyle/>
            <a:p>
              <a:pPr eaLnBrk="0" hangingPunct="0"/>
              <a:r>
                <a:rPr lang="en-US" altLang="zh-CN" sz="2000">
                  <a:latin typeface="Times New Roman" panose="02020603050405020304" pitchFamily="18" charset="0"/>
                </a:rPr>
                <a:t>46</a:t>
              </a:r>
              <a:endParaRPr kumimoji="1" lang="en-US" altLang="zh-CN" sz="2000">
                <a:latin typeface="Times New Roman" panose="02020603050405020304" pitchFamily="18" charset="0"/>
              </a:endParaRPr>
            </a:p>
          </p:txBody>
        </p:sp>
        <p:sp>
          <p:nvSpPr>
            <p:cNvPr id="366623" name="Rectangle 22"/>
            <p:cNvSpPr>
              <a:spLocks noChangeArrowheads="1"/>
            </p:cNvSpPr>
            <p:nvPr/>
          </p:nvSpPr>
          <p:spPr bwMode="auto">
            <a:xfrm>
              <a:off x="4181" y="2624"/>
              <a:ext cx="379" cy="256"/>
            </a:xfrm>
            <a:prstGeom prst="rect">
              <a:avLst/>
            </a:prstGeom>
            <a:solidFill>
              <a:srgbClr val="FFCC00"/>
            </a:solidFill>
            <a:ln w="9525">
              <a:solidFill>
                <a:srgbClr val="000000"/>
              </a:solidFill>
              <a:miter lim="800000"/>
            </a:ln>
          </p:spPr>
          <p:txBody>
            <a:bodyPr/>
            <a:lstStyle/>
            <a:p>
              <a:pPr algn="just" eaLnBrk="0" hangingPunct="0"/>
              <a:r>
                <a:rPr kumimoji="1" lang="en-US" altLang="zh-CN" sz="2000">
                  <a:latin typeface="Times New Roman" panose="02020603050405020304" pitchFamily="18" charset="0"/>
                </a:rPr>
                <a:t>  </a:t>
              </a:r>
              <a:endParaRPr kumimoji="1" lang="en-US" altLang="zh-CN" sz="2000">
                <a:latin typeface="Times New Roman" panose="02020603050405020304" pitchFamily="18" charset="0"/>
              </a:endParaRPr>
            </a:p>
            <a:p>
              <a:pPr algn="just" eaLnBrk="0" hangingPunct="0"/>
              <a:r>
                <a:rPr lang="en-US" altLang="zh-CN" sz="1000">
                  <a:latin typeface="Times New Roman" panose="02020603050405020304" pitchFamily="18" charset="0"/>
                </a:rPr>
                <a:t>  </a:t>
              </a:r>
              <a:endParaRPr lang="en-US" altLang="zh-CN" sz="1000">
                <a:latin typeface="Times New Roman" panose="02020603050405020304" pitchFamily="18" charset="0"/>
              </a:endParaRPr>
            </a:p>
          </p:txBody>
        </p:sp>
        <p:sp>
          <p:nvSpPr>
            <p:cNvPr id="366624" name="Rectangle 23"/>
            <p:cNvSpPr>
              <a:spLocks noChangeArrowheads="1"/>
            </p:cNvSpPr>
            <p:nvPr/>
          </p:nvSpPr>
          <p:spPr bwMode="auto">
            <a:xfrm>
              <a:off x="4782" y="2624"/>
              <a:ext cx="379" cy="256"/>
            </a:xfrm>
            <a:prstGeom prst="rect">
              <a:avLst/>
            </a:prstGeom>
            <a:solidFill>
              <a:srgbClr val="FF99CC"/>
            </a:solidFill>
            <a:ln w="9525">
              <a:solidFill>
                <a:srgbClr val="000000"/>
              </a:solidFill>
              <a:miter lim="800000"/>
            </a:ln>
          </p:spPr>
          <p:txBody>
            <a:bodyPr/>
            <a:lstStyle/>
            <a:p>
              <a:pPr eaLnBrk="0" hangingPunct="0"/>
              <a:r>
                <a:rPr lang="en-US" altLang="zh-CN" sz="1000">
                  <a:latin typeface="Times New Roman" panose="02020603050405020304" pitchFamily="18" charset="0"/>
                </a:rPr>
                <a:t> </a:t>
              </a:r>
              <a:r>
                <a:rPr lang="en-US" altLang="zh-CN" sz="2000">
                  <a:latin typeface="Times New Roman" panose="02020603050405020304" pitchFamily="18" charset="0"/>
                </a:rPr>
                <a:t>12</a:t>
              </a:r>
              <a:endParaRPr kumimoji="1" lang="en-US" altLang="zh-CN" sz="2000">
                <a:latin typeface="Times New Roman" panose="02020603050405020304" pitchFamily="18" charset="0"/>
              </a:endParaRPr>
            </a:p>
          </p:txBody>
        </p:sp>
        <p:sp>
          <p:nvSpPr>
            <p:cNvPr id="366625" name="Rectangle 24"/>
            <p:cNvSpPr>
              <a:spLocks noChangeArrowheads="1"/>
            </p:cNvSpPr>
            <p:nvPr/>
          </p:nvSpPr>
          <p:spPr bwMode="auto">
            <a:xfrm>
              <a:off x="5141" y="2624"/>
              <a:ext cx="379" cy="256"/>
            </a:xfrm>
            <a:prstGeom prst="rect">
              <a:avLst/>
            </a:prstGeom>
            <a:solidFill>
              <a:srgbClr val="FFCC00"/>
            </a:solidFill>
            <a:ln w="9525">
              <a:solidFill>
                <a:srgbClr val="000000"/>
              </a:solidFill>
              <a:miter lim="800000"/>
            </a:ln>
          </p:spPr>
          <p:txBody>
            <a:bodyPr/>
            <a:lstStyle/>
            <a:p>
              <a:pPr algn="just" eaLnBrk="0" hangingPunct="0"/>
              <a:r>
                <a:rPr kumimoji="1" lang="en-US" altLang="zh-CN" sz="2000">
                  <a:latin typeface="Times New Roman" panose="02020603050405020304" pitchFamily="18" charset="0"/>
                </a:rPr>
                <a:t>  ^</a:t>
              </a:r>
              <a:endParaRPr kumimoji="1" lang="en-US" altLang="zh-CN" sz="2000">
                <a:latin typeface="Times New Roman" panose="02020603050405020304" pitchFamily="18" charset="0"/>
              </a:endParaRPr>
            </a:p>
            <a:p>
              <a:pPr algn="just" eaLnBrk="0" hangingPunct="0"/>
              <a:r>
                <a:rPr lang="en-US" altLang="zh-CN" sz="1000">
                  <a:latin typeface="Times New Roman" panose="02020603050405020304" pitchFamily="18" charset="0"/>
                </a:rPr>
                <a:t>  </a:t>
              </a:r>
              <a:endParaRPr lang="en-US" altLang="zh-CN" sz="1000">
                <a:latin typeface="Times New Roman" panose="02020603050405020304" pitchFamily="18" charset="0"/>
              </a:endParaRPr>
            </a:p>
          </p:txBody>
        </p:sp>
        <p:sp>
          <p:nvSpPr>
            <p:cNvPr id="366626" name="Line 25"/>
            <p:cNvSpPr>
              <a:spLocks noChangeShapeType="1"/>
            </p:cNvSpPr>
            <p:nvPr/>
          </p:nvSpPr>
          <p:spPr bwMode="auto">
            <a:xfrm>
              <a:off x="3421" y="2768"/>
              <a:ext cx="401" cy="0"/>
            </a:xfrm>
            <a:prstGeom prst="line">
              <a:avLst/>
            </a:prstGeom>
            <a:noFill/>
            <a:ln w="9525">
              <a:solidFill>
                <a:schemeClr val="tx1"/>
              </a:solidFill>
              <a:miter lim="800000"/>
              <a:headEnd type="oval" w="med" len="med"/>
              <a:tailEnd type="triangle" w="med" len="med"/>
            </a:ln>
          </p:spPr>
          <p:txBody>
            <a:bodyPr wrap="none"/>
            <a:lstStyle/>
            <a:p>
              <a:endParaRPr lang="zh-CN" altLang="en-US"/>
            </a:p>
          </p:txBody>
        </p:sp>
        <p:sp>
          <p:nvSpPr>
            <p:cNvPr id="366627" name="Line 26"/>
            <p:cNvSpPr>
              <a:spLocks noChangeShapeType="1"/>
            </p:cNvSpPr>
            <p:nvPr/>
          </p:nvSpPr>
          <p:spPr bwMode="auto">
            <a:xfrm>
              <a:off x="4381" y="2768"/>
              <a:ext cx="401" cy="0"/>
            </a:xfrm>
            <a:prstGeom prst="line">
              <a:avLst/>
            </a:prstGeom>
            <a:noFill/>
            <a:ln w="9525">
              <a:solidFill>
                <a:schemeClr val="tx1"/>
              </a:solidFill>
              <a:miter lim="800000"/>
              <a:headEnd type="oval" w="med" len="med"/>
              <a:tailEnd type="triangle" w="med" len="med"/>
            </a:ln>
          </p:spPr>
          <p:txBody>
            <a:bodyPr wrap="none"/>
            <a:lstStyle/>
            <a:p>
              <a:endParaRPr lang="zh-CN" altLang="en-US"/>
            </a:p>
          </p:txBody>
        </p:sp>
        <p:sp>
          <p:nvSpPr>
            <p:cNvPr id="366628" name="Text Box 27"/>
            <p:cNvSpPr txBox="1">
              <a:spLocks noChangeArrowheads="1"/>
            </p:cNvSpPr>
            <p:nvPr/>
          </p:nvSpPr>
          <p:spPr bwMode="auto">
            <a:xfrm>
              <a:off x="3312" y="2496"/>
              <a:ext cx="288" cy="288"/>
            </a:xfrm>
            <a:prstGeom prst="rect">
              <a:avLst/>
            </a:prstGeom>
            <a:noFill/>
            <a:ln w="9525">
              <a:noFill/>
              <a:miter lim="800000"/>
            </a:ln>
          </p:spPr>
          <p:txBody>
            <a:bodyPr>
              <a:spAutoFit/>
            </a:bodyPr>
            <a:lstStyle/>
            <a:p>
              <a:pPr>
                <a:spcBef>
                  <a:spcPct val="50000"/>
                </a:spcBef>
              </a:pPr>
              <a:r>
                <a:rPr kumimoji="1" lang="en-US" altLang="zh-CN" sz="2400">
                  <a:latin typeface="Times New Roman" panose="02020603050405020304" pitchFamily="18" charset="0"/>
                </a:rPr>
                <a:t>p</a:t>
              </a:r>
              <a:endParaRPr kumimoji="1" lang="en-US" altLang="zh-CN" sz="2400">
                <a:latin typeface="Times New Roman" panose="02020603050405020304" pitchFamily="18" charset="0"/>
              </a:endParaRPr>
            </a:p>
          </p:txBody>
        </p:sp>
      </p:grpSp>
      <p:grpSp>
        <p:nvGrpSpPr>
          <p:cNvPr id="5" name="Group 28"/>
          <p:cNvGrpSpPr/>
          <p:nvPr/>
        </p:nvGrpSpPr>
        <p:grpSpPr bwMode="auto">
          <a:xfrm>
            <a:off x="4606925" y="4953000"/>
            <a:ext cx="381000" cy="625475"/>
            <a:chOff x="2902" y="3504"/>
            <a:chExt cx="240" cy="394"/>
          </a:xfrm>
        </p:grpSpPr>
        <p:sp>
          <p:nvSpPr>
            <p:cNvPr id="366620" name="Line 29"/>
            <p:cNvSpPr>
              <a:spLocks noChangeShapeType="1"/>
            </p:cNvSpPr>
            <p:nvPr/>
          </p:nvSpPr>
          <p:spPr bwMode="auto">
            <a:xfrm flipV="1">
              <a:off x="3117" y="3504"/>
              <a:ext cx="3" cy="304"/>
            </a:xfrm>
            <a:prstGeom prst="line">
              <a:avLst/>
            </a:prstGeom>
            <a:noFill/>
            <a:ln w="9525">
              <a:solidFill>
                <a:schemeClr val="tx1"/>
              </a:solidFill>
              <a:miter lim="800000"/>
              <a:tailEnd type="triangle" w="med" len="med"/>
            </a:ln>
          </p:spPr>
          <p:txBody>
            <a:bodyPr wrap="none"/>
            <a:lstStyle/>
            <a:p>
              <a:endParaRPr lang="zh-CN" altLang="en-US"/>
            </a:p>
          </p:txBody>
        </p:sp>
        <p:sp>
          <p:nvSpPr>
            <p:cNvPr id="366621" name="Text Box 30"/>
            <p:cNvSpPr txBox="1">
              <a:spLocks noChangeArrowheads="1"/>
            </p:cNvSpPr>
            <p:nvPr/>
          </p:nvSpPr>
          <p:spPr bwMode="auto">
            <a:xfrm>
              <a:off x="2902" y="3648"/>
              <a:ext cx="240" cy="250"/>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r</a:t>
              </a:r>
              <a:endParaRPr kumimoji="1" lang="en-US" altLang="zh-CN" sz="2000">
                <a:latin typeface="Times New Roman" panose="02020603050405020304" pitchFamily="18" charset="0"/>
              </a:endParaRPr>
            </a:p>
          </p:txBody>
        </p:sp>
      </p:grpSp>
      <p:grpSp>
        <p:nvGrpSpPr>
          <p:cNvPr id="6" name="Group 31"/>
          <p:cNvGrpSpPr/>
          <p:nvPr/>
        </p:nvGrpSpPr>
        <p:grpSpPr bwMode="auto">
          <a:xfrm>
            <a:off x="5867400" y="4953000"/>
            <a:ext cx="381000" cy="625475"/>
            <a:chOff x="2902" y="3504"/>
            <a:chExt cx="240" cy="394"/>
          </a:xfrm>
        </p:grpSpPr>
        <p:sp>
          <p:nvSpPr>
            <p:cNvPr id="366618" name="Line 32"/>
            <p:cNvSpPr>
              <a:spLocks noChangeShapeType="1"/>
            </p:cNvSpPr>
            <p:nvPr/>
          </p:nvSpPr>
          <p:spPr bwMode="auto">
            <a:xfrm flipV="1">
              <a:off x="3117" y="3504"/>
              <a:ext cx="3" cy="304"/>
            </a:xfrm>
            <a:prstGeom prst="line">
              <a:avLst/>
            </a:prstGeom>
            <a:noFill/>
            <a:ln w="9525">
              <a:solidFill>
                <a:schemeClr val="tx1"/>
              </a:solidFill>
              <a:miter lim="800000"/>
              <a:tailEnd type="triangle" w="med" len="med"/>
            </a:ln>
          </p:spPr>
          <p:txBody>
            <a:bodyPr wrap="none"/>
            <a:lstStyle/>
            <a:p>
              <a:endParaRPr lang="zh-CN" altLang="en-US"/>
            </a:p>
          </p:txBody>
        </p:sp>
        <p:sp>
          <p:nvSpPr>
            <p:cNvPr id="366619" name="Text Box 33"/>
            <p:cNvSpPr txBox="1">
              <a:spLocks noChangeArrowheads="1"/>
            </p:cNvSpPr>
            <p:nvPr/>
          </p:nvSpPr>
          <p:spPr bwMode="auto">
            <a:xfrm>
              <a:off x="2902" y="3648"/>
              <a:ext cx="240" cy="250"/>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q</a:t>
              </a:r>
              <a:endParaRPr kumimoji="1" lang="en-US" altLang="zh-CN" sz="2000">
                <a:latin typeface="Times New Roman" panose="02020603050405020304" pitchFamily="18" charset="0"/>
              </a:endParaRPr>
            </a:p>
          </p:txBody>
        </p:sp>
      </p:grpSp>
      <p:grpSp>
        <p:nvGrpSpPr>
          <p:cNvPr id="7" name="Group 34"/>
          <p:cNvGrpSpPr/>
          <p:nvPr/>
        </p:nvGrpSpPr>
        <p:grpSpPr bwMode="auto">
          <a:xfrm>
            <a:off x="6705600" y="4953000"/>
            <a:ext cx="381000" cy="625475"/>
            <a:chOff x="2902" y="3504"/>
            <a:chExt cx="240" cy="394"/>
          </a:xfrm>
        </p:grpSpPr>
        <p:sp>
          <p:nvSpPr>
            <p:cNvPr id="366616" name="Line 35"/>
            <p:cNvSpPr>
              <a:spLocks noChangeShapeType="1"/>
            </p:cNvSpPr>
            <p:nvPr/>
          </p:nvSpPr>
          <p:spPr bwMode="auto">
            <a:xfrm flipV="1">
              <a:off x="3117" y="3504"/>
              <a:ext cx="3" cy="304"/>
            </a:xfrm>
            <a:prstGeom prst="line">
              <a:avLst/>
            </a:prstGeom>
            <a:noFill/>
            <a:ln w="9525">
              <a:solidFill>
                <a:schemeClr val="tx1"/>
              </a:solidFill>
              <a:miter lim="800000"/>
              <a:tailEnd type="triangle" w="med" len="med"/>
            </a:ln>
          </p:spPr>
          <p:txBody>
            <a:bodyPr wrap="none"/>
            <a:lstStyle/>
            <a:p>
              <a:endParaRPr lang="zh-CN" altLang="en-US"/>
            </a:p>
          </p:txBody>
        </p:sp>
        <p:sp>
          <p:nvSpPr>
            <p:cNvPr id="366617" name="Text Box 36"/>
            <p:cNvSpPr txBox="1">
              <a:spLocks noChangeArrowheads="1"/>
            </p:cNvSpPr>
            <p:nvPr/>
          </p:nvSpPr>
          <p:spPr bwMode="auto">
            <a:xfrm>
              <a:off x="2902" y="3648"/>
              <a:ext cx="240" cy="250"/>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r</a:t>
              </a:r>
              <a:endParaRPr kumimoji="1" lang="en-US" altLang="zh-CN" sz="2000">
                <a:latin typeface="Times New Roman" panose="02020603050405020304" pitchFamily="18" charset="0"/>
              </a:endParaRPr>
            </a:p>
          </p:txBody>
        </p:sp>
      </p:grpSp>
      <p:grpSp>
        <p:nvGrpSpPr>
          <p:cNvPr id="8" name="Group 37"/>
          <p:cNvGrpSpPr/>
          <p:nvPr/>
        </p:nvGrpSpPr>
        <p:grpSpPr bwMode="auto">
          <a:xfrm>
            <a:off x="7467600" y="4953000"/>
            <a:ext cx="381000" cy="625475"/>
            <a:chOff x="2902" y="3504"/>
            <a:chExt cx="240" cy="394"/>
          </a:xfrm>
        </p:grpSpPr>
        <p:sp>
          <p:nvSpPr>
            <p:cNvPr id="366614" name="Line 38"/>
            <p:cNvSpPr>
              <a:spLocks noChangeShapeType="1"/>
            </p:cNvSpPr>
            <p:nvPr/>
          </p:nvSpPr>
          <p:spPr bwMode="auto">
            <a:xfrm flipV="1">
              <a:off x="3117" y="3504"/>
              <a:ext cx="3" cy="304"/>
            </a:xfrm>
            <a:prstGeom prst="line">
              <a:avLst/>
            </a:prstGeom>
            <a:noFill/>
            <a:ln w="9525">
              <a:solidFill>
                <a:schemeClr val="tx1"/>
              </a:solidFill>
              <a:miter lim="800000"/>
              <a:tailEnd type="triangle" w="med" len="med"/>
            </a:ln>
          </p:spPr>
          <p:txBody>
            <a:bodyPr wrap="none"/>
            <a:lstStyle/>
            <a:p>
              <a:endParaRPr lang="zh-CN" altLang="en-US"/>
            </a:p>
          </p:txBody>
        </p:sp>
        <p:sp>
          <p:nvSpPr>
            <p:cNvPr id="366615" name="Text Box 39"/>
            <p:cNvSpPr txBox="1">
              <a:spLocks noChangeArrowheads="1"/>
            </p:cNvSpPr>
            <p:nvPr/>
          </p:nvSpPr>
          <p:spPr bwMode="auto">
            <a:xfrm>
              <a:off x="2902" y="3648"/>
              <a:ext cx="240" cy="250"/>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q</a:t>
              </a:r>
              <a:endParaRPr kumimoji="1" lang="en-US" altLang="zh-CN" sz="2000">
                <a:latin typeface="Times New Roman" panose="02020603050405020304" pitchFamily="18" charset="0"/>
              </a:endParaRPr>
            </a:p>
          </p:txBody>
        </p:sp>
      </p:grpSp>
      <p:grpSp>
        <p:nvGrpSpPr>
          <p:cNvPr id="9" name="Group 40"/>
          <p:cNvGrpSpPr/>
          <p:nvPr/>
        </p:nvGrpSpPr>
        <p:grpSpPr bwMode="auto">
          <a:xfrm>
            <a:off x="7391400" y="2819400"/>
            <a:ext cx="381000" cy="609600"/>
            <a:chOff x="4656" y="2160"/>
            <a:chExt cx="240" cy="384"/>
          </a:xfrm>
        </p:grpSpPr>
        <p:sp>
          <p:nvSpPr>
            <p:cNvPr id="366612" name="Line 41"/>
            <p:cNvSpPr>
              <a:spLocks noChangeShapeType="1"/>
            </p:cNvSpPr>
            <p:nvPr/>
          </p:nvSpPr>
          <p:spPr bwMode="auto">
            <a:xfrm flipV="1">
              <a:off x="4871" y="2240"/>
              <a:ext cx="3" cy="304"/>
            </a:xfrm>
            <a:prstGeom prst="line">
              <a:avLst/>
            </a:prstGeom>
            <a:noFill/>
            <a:ln w="9525">
              <a:solidFill>
                <a:schemeClr val="tx1"/>
              </a:solidFill>
              <a:miter lim="800000"/>
              <a:headEnd type="triangle" w="med" len="med"/>
            </a:ln>
          </p:spPr>
          <p:txBody>
            <a:bodyPr wrap="none"/>
            <a:lstStyle/>
            <a:p>
              <a:endParaRPr lang="zh-CN" altLang="en-US"/>
            </a:p>
          </p:txBody>
        </p:sp>
        <p:sp>
          <p:nvSpPr>
            <p:cNvPr id="366613" name="Text Box 42"/>
            <p:cNvSpPr txBox="1">
              <a:spLocks noChangeArrowheads="1"/>
            </p:cNvSpPr>
            <p:nvPr/>
          </p:nvSpPr>
          <p:spPr bwMode="auto">
            <a:xfrm>
              <a:off x="4656" y="2160"/>
              <a:ext cx="240" cy="250"/>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u</a:t>
              </a:r>
              <a:endParaRPr kumimoji="1" lang="en-US" altLang="zh-CN" sz="2000">
                <a:latin typeface="Times New Roman" panose="02020603050405020304" pitchFamily="18" charset="0"/>
              </a:endParaRPr>
            </a:p>
          </p:txBody>
        </p:sp>
      </p:grpSp>
      <p:grpSp>
        <p:nvGrpSpPr>
          <p:cNvPr id="10" name="Group 43"/>
          <p:cNvGrpSpPr/>
          <p:nvPr/>
        </p:nvGrpSpPr>
        <p:grpSpPr bwMode="auto">
          <a:xfrm>
            <a:off x="6324600" y="3810000"/>
            <a:ext cx="1295400" cy="914400"/>
            <a:chOff x="3984" y="2784"/>
            <a:chExt cx="816" cy="576"/>
          </a:xfrm>
        </p:grpSpPr>
        <p:sp>
          <p:nvSpPr>
            <p:cNvPr id="366610" name="Line 44"/>
            <p:cNvSpPr>
              <a:spLocks noChangeShapeType="1"/>
            </p:cNvSpPr>
            <p:nvPr/>
          </p:nvSpPr>
          <p:spPr bwMode="auto">
            <a:xfrm flipH="1" flipV="1">
              <a:off x="3984" y="2784"/>
              <a:ext cx="381" cy="576"/>
            </a:xfrm>
            <a:prstGeom prst="line">
              <a:avLst/>
            </a:prstGeom>
            <a:noFill/>
            <a:ln w="9525">
              <a:solidFill>
                <a:schemeClr val="tx1"/>
              </a:solidFill>
              <a:miter lim="800000"/>
              <a:headEnd type="diamond" w="med" len="med"/>
              <a:tailEnd type="triangle" w="med" len="med"/>
            </a:ln>
          </p:spPr>
          <p:txBody>
            <a:bodyPr wrap="none"/>
            <a:lstStyle/>
            <a:p>
              <a:endParaRPr lang="zh-CN" altLang="en-US"/>
            </a:p>
          </p:txBody>
        </p:sp>
        <p:sp>
          <p:nvSpPr>
            <p:cNvPr id="366611" name="Line 45"/>
            <p:cNvSpPr>
              <a:spLocks noChangeShapeType="1"/>
            </p:cNvSpPr>
            <p:nvPr/>
          </p:nvSpPr>
          <p:spPr bwMode="auto">
            <a:xfrm>
              <a:off x="4464" y="3360"/>
              <a:ext cx="336" cy="0"/>
            </a:xfrm>
            <a:prstGeom prst="line">
              <a:avLst/>
            </a:prstGeom>
            <a:noFill/>
            <a:ln w="76200">
              <a:solidFill>
                <a:schemeClr val="bg1"/>
              </a:solidFill>
              <a:miter lim="800000"/>
            </a:ln>
          </p:spPr>
          <p:txBody>
            <a:bodyPr wrap="none"/>
            <a:lstStyle/>
            <a:p>
              <a:endParaRPr lang="zh-CN" altLang="en-US"/>
            </a:p>
          </p:txBody>
        </p:sp>
      </p:grpSp>
      <p:grpSp>
        <p:nvGrpSpPr>
          <p:cNvPr id="11" name="Group 46"/>
          <p:cNvGrpSpPr/>
          <p:nvPr/>
        </p:nvGrpSpPr>
        <p:grpSpPr bwMode="auto">
          <a:xfrm>
            <a:off x="6934200" y="3657600"/>
            <a:ext cx="838200" cy="914400"/>
            <a:chOff x="4368" y="2688"/>
            <a:chExt cx="528" cy="576"/>
          </a:xfrm>
        </p:grpSpPr>
        <p:sp>
          <p:nvSpPr>
            <p:cNvPr id="366608" name="Line 47"/>
            <p:cNvSpPr>
              <a:spLocks noChangeShapeType="1"/>
            </p:cNvSpPr>
            <p:nvPr/>
          </p:nvSpPr>
          <p:spPr bwMode="auto">
            <a:xfrm flipH="1" flipV="1">
              <a:off x="4464" y="2736"/>
              <a:ext cx="432" cy="528"/>
            </a:xfrm>
            <a:prstGeom prst="line">
              <a:avLst/>
            </a:prstGeom>
            <a:noFill/>
            <a:ln w="9525">
              <a:solidFill>
                <a:schemeClr val="tx1"/>
              </a:solidFill>
              <a:miter lim="800000"/>
              <a:headEnd type="triangle" w="med" len="med"/>
            </a:ln>
          </p:spPr>
          <p:txBody>
            <a:bodyPr wrap="none"/>
            <a:lstStyle/>
            <a:p>
              <a:endParaRPr lang="zh-CN" altLang="en-US"/>
            </a:p>
          </p:txBody>
        </p:sp>
        <p:sp>
          <p:nvSpPr>
            <p:cNvPr id="366609" name="Line 48"/>
            <p:cNvSpPr>
              <a:spLocks noChangeShapeType="1"/>
            </p:cNvSpPr>
            <p:nvPr/>
          </p:nvSpPr>
          <p:spPr bwMode="auto">
            <a:xfrm>
              <a:off x="4368" y="2688"/>
              <a:ext cx="432" cy="0"/>
            </a:xfrm>
            <a:prstGeom prst="line">
              <a:avLst/>
            </a:prstGeom>
            <a:noFill/>
            <a:ln w="76200">
              <a:solidFill>
                <a:schemeClr val="bg1"/>
              </a:solidFill>
              <a:miter lim="800000"/>
            </a:ln>
          </p:spPr>
          <p:txBody>
            <a:bodyPr wrap="none"/>
            <a:lstStyle/>
            <a:p>
              <a:endParaRPr lang="zh-CN" altLang="en-US"/>
            </a:p>
          </p:txBody>
        </p:sp>
      </p:grpSp>
      <p:grpSp>
        <p:nvGrpSpPr>
          <p:cNvPr id="12" name="Group 49"/>
          <p:cNvGrpSpPr/>
          <p:nvPr/>
        </p:nvGrpSpPr>
        <p:grpSpPr bwMode="auto">
          <a:xfrm>
            <a:off x="7391400" y="2819400"/>
            <a:ext cx="381000" cy="609600"/>
            <a:chOff x="4656" y="2160"/>
            <a:chExt cx="240" cy="384"/>
          </a:xfrm>
        </p:grpSpPr>
        <p:sp>
          <p:nvSpPr>
            <p:cNvPr id="366606" name="Line 50"/>
            <p:cNvSpPr>
              <a:spLocks noChangeShapeType="1"/>
            </p:cNvSpPr>
            <p:nvPr/>
          </p:nvSpPr>
          <p:spPr bwMode="auto">
            <a:xfrm flipV="1">
              <a:off x="4871" y="2240"/>
              <a:ext cx="3" cy="304"/>
            </a:xfrm>
            <a:prstGeom prst="line">
              <a:avLst/>
            </a:prstGeom>
            <a:noFill/>
            <a:ln w="9525">
              <a:solidFill>
                <a:schemeClr val="tx1"/>
              </a:solidFill>
              <a:miter lim="800000"/>
              <a:headEnd type="triangle" w="med" len="med"/>
            </a:ln>
          </p:spPr>
          <p:txBody>
            <a:bodyPr wrap="none"/>
            <a:lstStyle/>
            <a:p>
              <a:endParaRPr lang="zh-CN" altLang="en-US"/>
            </a:p>
          </p:txBody>
        </p:sp>
        <p:sp>
          <p:nvSpPr>
            <p:cNvPr id="366607" name="Text Box 51"/>
            <p:cNvSpPr txBox="1">
              <a:spLocks noChangeArrowheads="1"/>
            </p:cNvSpPr>
            <p:nvPr/>
          </p:nvSpPr>
          <p:spPr bwMode="auto">
            <a:xfrm>
              <a:off x="4656" y="2160"/>
              <a:ext cx="240" cy="250"/>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p</a:t>
              </a:r>
              <a:endParaRPr kumimoji="1" lang="en-US" altLang="zh-CN" sz="2000">
                <a:latin typeface="Times New Roman" panose="02020603050405020304" pitchFamily="18" charset="0"/>
              </a:endParaRPr>
            </a:p>
          </p:txBody>
        </p:sp>
      </p:grpSp>
      <p:sp>
        <p:nvSpPr>
          <p:cNvPr id="14" name="灯片编号占位符 13"/>
          <p:cNvSpPr>
            <a:spLocks noGrp="1"/>
          </p:cNvSpPr>
          <p:nvPr>
            <p:ph type="sldNum" sz="quarter" idx="12"/>
          </p:nvPr>
        </p:nvSpPr>
        <p:spPr/>
        <p:txBody>
          <a:bodyPr/>
          <a:lstStyle/>
          <a:p>
            <a:pPr>
              <a:defRPr/>
            </a:pPr>
            <a:fld id="{F1A2B03E-8FCB-4C99-B10D-51DE1AB288F2}"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To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dissolv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dissolv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dissolve">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7" name="Rectangle 2"/>
          <p:cNvSpPr>
            <a:spLocks noGrp="1"/>
          </p:cNvSpPr>
          <p:nvPr>
            <p:ph type="title"/>
          </p:nvPr>
        </p:nvSpPr>
        <p:spPr/>
        <p:txBody>
          <a:bodyPr/>
          <a:lstStyle/>
          <a:p>
            <a:pPr eaLnBrk="1" hangingPunct="1"/>
            <a:r>
              <a:rPr lang="en-US" altLang="zh-CN" smtClean="0"/>
              <a:t>Shell</a:t>
            </a:r>
            <a:r>
              <a:rPr lang="zh-CN" altLang="en-US" smtClean="0"/>
              <a:t>排序</a:t>
            </a:r>
            <a:endParaRPr lang="zh-CN" altLang="en-US" smtClean="0"/>
          </a:p>
        </p:txBody>
      </p:sp>
      <p:sp>
        <p:nvSpPr>
          <p:cNvPr id="367618" name="Rectangle 3"/>
          <p:cNvSpPr>
            <a:spLocks noGrp="1"/>
          </p:cNvSpPr>
          <p:nvPr>
            <p:ph type="body" idx="1"/>
          </p:nvPr>
        </p:nvSpPr>
        <p:spPr/>
        <p:txBody>
          <a:bodyPr/>
          <a:lstStyle/>
          <a:p>
            <a:pPr algn="just" eaLnBrk="1" hangingPunct="1"/>
            <a:r>
              <a:rPr lang="en-US" altLang="zh-CN" sz="2000" smtClean="0"/>
              <a:t>	    Shell</a:t>
            </a:r>
            <a:r>
              <a:rPr lang="zh-CN" altLang="en-US" sz="2000" smtClean="0"/>
              <a:t>（希尔）排序又称</a:t>
            </a:r>
            <a:r>
              <a:rPr lang="zh-CN" altLang="en-US" sz="2000" smtClean="0">
                <a:latin typeface="Arial" panose="020B0604020202020204" pitchFamily="34" charset="0"/>
              </a:rPr>
              <a:t>“</a:t>
            </a:r>
            <a:r>
              <a:rPr lang="zh-CN" altLang="en-US" sz="2000" smtClean="0"/>
              <a:t>缩小增量</a:t>
            </a:r>
            <a:r>
              <a:rPr lang="zh-CN" altLang="en-US" sz="2000" smtClean="0">
                <a:latin typeface="Arial" panose="020B0604020202020204" pitchFamily="34" charset="0"/>
              </a:rPr>
              <a:t>”</a:t>
            </a:r>
            <a:r>
              <a:rPr lang="zh-CN" altLang="en-US" sz="2000" smtClean="0"/>
              <a:t>排序，</a:t>
            </a:r>
            <a:r>
              <a:rPr lang="en-US" altLang="zh-CN" sz="2000" smtClean="0"/>
              <a:t>1959</a:t>
            </a:r>
            <a:r>
              <a:rPr lang="zh-CN" altLang="en-US" sz="2000" smtClean="0"/>
              <a:t>年由</a:t>
            </a:r>
            <a:r>
              <a:rPr lang="en-US" altLang="zh-CN" sz="2000" smtClean="0"/>
              <a:t>D.L.Shell</a:t>
            </a:r>
            <a:r>
              <a:rPr lang="zh-CN" altLang="en-US" sz="2000" smtClean="0"/>
              <a:t>提出。希尔发现：直接插入排序中，</a:t>
            </a:r>
            <a:r>
              <a:rPr lang="en-US" altLang="zh-CN" sz="2000" smtClean="0"/>
              <a:t>key</a:t>
            </a:r>
            <a:r>
              <a:rPr lang="zh-CN" altLang="en-US" sz="2000" smtClean="0"/>
              <a:t>比较次数及记录移动次数会比较大，若将待排序文件按某种次序分隔成若干个子文件，对各子文件</a:t>
            </a:r>
            <a:r>
              <a:rPr lang="zh-CN" altLang="en-US" sz="2000" smtClean="0">
                <a:latin typeface="Arial" panose="020B0604020202020204" pitchFamily="34" charset="0"/>
              </a:rPr>
              <a:t>“</a:t>
            </a:r>
            <a:r>
              <a:rPr lang="zh-CN" altLang="en-US" sz="2000" smtClean="0"/>
              <a:t>跳跃</a:t>
            </a:r>
            <a:r>
              <a:rPr lang="zh-CN" altLang="en-US" sz="2000" smtClean="0">
                <a:latin typeface="Arial" panose="020B0604020202020204" pitchFamily="34" charset="0"/>
              </a:rPr>
              <a:t>”</a:t>
            </a:r>
            <a:r>
              <a:rPr lang="zh-CN" altLang="en-US" sz="2000" smtClean="0"/>
              <a:t>式的排序，然后调整子文件个数，逐步对原文件排序，这样总的</a:t>
            </a:r>
            <a:r>
              <a:rPr lang="en-US" altLang="zh-CN" sz="2000" smtClean="0"/>
              <a:t>key</a:t>
            </a:r>
            <a:r>
              <a:rPr lang="zh-CN" altLang="en-US" sz="2000" smtClean="0"/>
              <a:t>比较次数尤其是记录移动次数也许会大大降低。</a:t>
            </a:r>
            <a:endParaRPr lang="zh-CN" altLang="en-US" sz="2000" smtClean="0"/>
          </a:p>
          <a:p>
            <a:pPr algn="just" eaLnBrk="1" hangingPunct="1"/>
            <a:r>
              <a:rPr lang="zh-CN" altLang="en-US" sz="2000" smtClean="0"/>
              <a:t> 设待排文件</a:t>
            </a:r>
            <a:r>
              <a:rPr lang="en-US" altLang="zh-CN" sz="2000" smtClean="0"/>
              <a:t>f=</a:t>
            </a:r>
            <a:r>
              <a:rPr lang="zh-CN" altLang="en-US" sz="2000" smtClean="0"/>
              <a:t>（</a:t>
            </a:r>
            <a:r>
              <a:rPr lang="en-US" altLang="zh-CN" sz="2000" smtClean="0"/>
              <a:t>R</a:t>
            </a:r>
            <a:r>
              <a:rPr lang="en-US" altLang="zh-CN" sz="2000" baseline="-30000" smtClean="0"/>
              <a:t>1</a:t>
            </a:r>
            <a:r>
              <a:rPr lang="en-US" altLang="zh-CN" sz="2000" smtClean="0"/>
              <a:t> R</a:t>
            </a:r>
            <a:r>
              <a:rPr lang="en-US" altLang="zh-CN" sz="2000" baseline="-30000" smtClean="0"/>
              <a:t>2</a:t>
            </a:r>
            <a:r>
              <a:rPr lang="en-US" altLang="zh-CN" sz="2000" smtClean="0">
                <a:latin typeface="Arial" panose="020B0604020202020204" pitchFamily="34" charset="0"/>
              </a:rPr>
              <a:t>……</a:t>
            </a:r>
            <a:r>
              <a:rPr lang="en-US" altLang="zh-CN" sz="2000" smtClean="0"/>
              <a:t>R</a:t>
            </a:r>
            <a:r>
              <a:rPr lang="en-US" altLang="zh-CN" sz="2000" baseline="-30000" smtClean="0"/>
              <a:t>n</a:t>
            </a:r>
            <a:r>
              <a:rPr lang="zh-CN" altLang="en-US" sz="2000" smtClean="0"/>
              <a:t>），先将</a:t>
            </a:r>
            <a:r>
              <a:rPr lang="en-US" altLang="zh-CN" sz="2000" smtClean="0"/>
              <a:t>f</a:t>
            </a:r>
            <a:r>
              <a:rPr lang="zh-CN" altLang="en-US" sz="2000" smtClean="0"/>
              <a:t>中相隔增量</a:t>
            </a:r>
            <a:r>
              <a:rPr lang="en-US" altLang="zh-CN" sz="2000" smtClean="0"/>
              <a:t>d</a:t>
            </a:r>
            <a:r>
              <a:rPr lang="zh-CN" altLang="en-US" sz="2000" smtClean="0"/>
              <a:t>（如令</a:t>
            </a:r>
            <a:r>
              <a:rPr lang="en-US" altLang="zh-CN" sz="2000" smtClean="0"/>
              <a:t>d=n/2</a:t>
            </a:r>
            <a:r>
              <a:rPr lang="zh-CN" altLang="en-US" sz="2000" smtClean="0"/>
              <a:t>）的记录组成一个个子文件，对各子文件插入排序；然后缩小增量</a:t>
            </a:r>
            <a:r>
              <a:rPr lang="en-US" altLang="zh-CN" sz="2000" smtClean="0"/>
              <a:t>d</a:t>
            </a:r>
            <a:r>
              <a:rPr lang="zh-CN" altLang="en-US" sz="2000" smtClean="0"/>
              <a:t>（如令</a:t>
            </a:r>
            <a:r>
              <a:rPr lang="en-US" altLang="zh-CN" sz="2000" smtClean="0"/>
              <a:t>d=d/2</a:t>
            </a:r>
            <a:r>
              <a:rPr lang="zh-CN" altLang="en-US" sz="2000" smtClean="0"/>
              <a:t>），再将相隔新增量的记录组成一个个子文件，对诸子文件排序，</a:t>
            </a:r>
            <a:r>
              <a:rPr lang="en-US" altLang="zh-CN" sz="2000" smtClean="0">
                <a:latin typeface="Arial" panose="020B0604020202020204" pitchFamily="34" charset="0"/>
              </a:rPr>
              <a:t>……</a:t>
            </a:r>
            <a:r>
              <a:rPr lang="zh-CN" altLang="en-US" sz="2000" smtClean="0"/>
              <a:t>，直到增量</a:t>
            </a:r>
            <a:r>
              <a:rPr lang="en-US" altLang="zh-CN" sz="2000" smtClean="0"/>
              <a:t>d=1</a:t>
            </a:r>
            <a:r>
              <a:rPr lang="zh-CN" altLang="en-US" sz="2000" smtClean="0"/>
              <a:t>为止，排序完毕。这是一种跳跃式的排序方法，它使得文件逐步有序，从而克服了一次排序时记录成片移动现象。</a:t>
            </a:r>
            <a:endParaRPr lang="zh-CN" altLang="en-US" sz="2000" smtClean="0"/>
          </a:p>
        </p:txBody>
      </p:sp>
      <p:sp>
        <p:nvSpPr>
          <p:cNvPr id="3" name="灯片编号占位符 2"/>
          <p:cNvSpPr>
            <a:spLocks noGrp="1"/>
          </p:cNvSpPr>
          <p:nvPr>
            <p:ph type="sldNum" sz="quarter" idx="12"/>
          </p:nvPr>
        </p:nvSpPr>
        <p:spPr/>
        <p:txBody>
          <a:bodyPr/>
          <a:lstStyle/>
          <a:p>
            <a:pPr>
              <a:defRPr/>
            </a:pPr>
            <a:fld id="{455CDC74-4B23-4059-B43D-C17B5DB328A0}" type="slidenum">
              <a:rPr lang="en-US" altLang="zh-CN" smtClean="0"/>
            </a:fld>
            <a:endParaRPr lang="en-US" altLang="zh-CN"/>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1" name="Rectangle 2"/>
          <p:cNvSpPr>
            <a:spLocks noGrp="1"/>
          </p:cNvSpPr>
          <p:nvPr>
            <p:ph type="title"/>
          </p:nvPr>
        </p:nvSpPr>
        <p:spPr/>
        <p:txBody>
          <a:bodyPr/>
          <a:lstStyle/>
          <a:p>
            <a:pPr eaLnBrk="1" hangingPunct="1"/>
            <a:r>
              <a:rPr lang="en-US" altLang="zh-CN" smtClean="0"/>
              <a:t>Shell</a:t>
            </a:r>
            <a:r>
              <a:rPr lang="zh-CN" altLang="en-US" smtClean="0"/>
              <a:t>排序</a:t>
            </a:r>
            <a:endParaRPr lang="zh-CN" altLang="en-US" smtClean="0"/>
          </a:p>
        </p:txBody>
      </p:sp>
      <p:sp>
        <p:nvSpPr>
          <p:cNvPr id="368642" name="Rectangle 3"/>
          <p:cNvSpPr>
            <a:spLocks noGrp="1"/>
          </p:cNvSpPr>
          <p:nvPr>
            <p:ph type="body" idx="1"/>
          </p:nvPr>
        </p:nvSpPr>
        <p:spPr/>
        <p:txBody>
          <a:bodyPr/>
          <a:lstStyle/>
          <a:p>
            <a:pPr eaLnBrk="1" hangingPunct="1"/>
            <a:r>
              <a:rPr lang="zh-CN" altLang="en-US" sz="2000" b="1" smtClean="0"/>
              <a:t>例</a:t>
            </a:r>
            <a:r>
              <a:rPr lang="en-US" altLang="zh-CN" sz="2000" b="1" smtClean="0"/>
              <a:t>4</a:t>
            </a:r>
            <a:r>
              <a:rPr lang="en-US" altLang="zh-CN" sz="2000" smtClean="0"/>
              <a:t> </a:t>
            </a:r>
            <a:r>
              <a:rPr lang="zh-CN" altLang="en-US" sz="2000" smtClean="0"/>
              <a:t>设文件的记录</a:t>
            </a:r>
            <a:r>
              <a:rPr lang="en-US" altLang="zh-CN" sz="2000" smtClean="0"/>
              <a:t>key</a:t>
            </a:r>
            <a:r>
              <a:rPr lang="zh-CN" altLang="en-US" sz="2000" smtClean="0"/>
              <a:t>集合</a:t>
            </a:r>
            <a:r>
              <a:rPr lang="en-US" altLang="zh-CN" sz="2000" b="1" smtClean="0"/>
              <a:t>k={50</a:t>
            </a:r>
            <a:r>
              <a:rPr lang="zh-CN" altLang="en-US" sz="2000" b="1" smtClean="0"/>
              <a:t>，</a:t>
            </a:r>
            <a:r>
              <a:rPr lang="en-US" altLang="zh-CN" sz="2000" b="1" smtClean="0"/>
              <a:t>36</a:t>
            </a:r>
            <a:r>
              <a:rPr lang="zh-CN" altLang="en-US" sz="2000" b="1" smtClean="0"/>
              <a:t>，</a:t>
            </a:r>
            <a:r>
              <a:rPr lang="en-US" altLang="zh-CN" sz="2000" b="1" smtClean="0"/>
              <a:t>66</a:t>
            </a:r>
            <a:r>
              <a:rPr lang="zh-CN" altLang="en-US" sz="2000" b="1" smtClean="0"/>
              <a:t>，</a:t>
            </a:r>
            <a:r>
              <a:rPr lang="en-US" altLang="zh-CN" sz="2000" b="1" smtClean="0"/>
              <a:t>76</a:t>
            </a:r>
            <a:r>
              <a:rPr lang="zh-CN" altLang="en-US" sz="2000" b="1" smtClean="0"/>
              <a:t>，</a:t>
            </a:r>
            <a:r>
              <a:rPr lang="en-US" altLang="zh-CN" sz="2000" b="1" smtClean="0"/>
              <a:t>95</a:t>
            </a:r>
            <a:r>
              <a:rPr lang="zh-CN" altLang="en-US" sz="2000" b="1" smtClean="0"/>
              <a:t>，</a:t>
            </a:r>
            <a:r>
              <a:rPr lang="en-US" altLang="zh-CN" sz="2000" b="1" smtClean="0"/>
              <a:t>12</a:t>
            </a:r>
            <a:r>
              <a:rPr lang="zh-CN" altLang="en-US" sz="2000" b="1" smtClean="0"/>
              <a:t>，</a:t>
            </a:r>
            <a:r>
              <a:rPr lang="en-US" altLang="zh-CN" sz="2000" b="1" smtClean="0"/>
              <a:t>25</a:t>
            </a:r>
            <a:r>
              <a:rPr lang="zh-CN" altLang="en-US" sz="2000" b="1" smtClean="0"/>
              <a:t>，</a:t>
            </a:r>
            <a:r>
              <a:rPr lang="en-US" altLang="zh-CN" sz="2000" b="1" u="sng" smtClean="0"/>
              <a:t>36</a:t>
            </a:r>
            <a:r>
              <a:rPr lang="zh-CN" altLang="en-US" sz="2000" b="1" smtClean="0"/>
              <a:t>，</a:t>
            </a:r>
            <a:r>
              <a:rPr lang="en-US" altLang="zh-CN" sz="2000" b="1" smtClean="0"/>
              <a:t>24</a:t>
            </a:r>
            <a:r>
              <a:rPr lang="zh-CN" altLang="en-US" sz="2000" b="1" smtClean="0"/>
              <a:t>，</a:t>
            </a:r>
            <a:r>
              <a:rPr lang="en-US" altLang="zh-CN" sz="2000" b="1" smtClean="0"/>
              <a:t>08}</a:t>
            </a:r>
            <a:r>
              <a:rPr lang="zh-CN" altLang="en-US" sz="2000" smtClean="0"/>
              <a:t>（</a:t>
            </a:r>
            <a:r>
              <a:rPr lang="en-US" altLang="zh-CN" sz="2000" smtClean="0"/>
              <a:t>n=10</a:t>
            </a:r>
            <a:r>
              <a:rPr lang="zh-CN" altLang="en-US" sz="2000" smtClean="0"/>
              <a:t>），选取增量序列为</a:t>
            </a:r>
            <a:r>
              <a:rPr lang="en-US" altLang="zh-CN" sz="2000" smtClean="0"/>
              <a:t>10/2=</a:t>
            </a:r>
            <a:r>
              <a:rPr lang="en-US" altLang="zh-CN" sz="2000" b="1" smtClean="0">
                <a:solidFill>
                  <a:srgbClr val="FF3300"/>
                </a:solidFill>
              </a:rPr>
              <a:t>5</a:t>
            </a:r>
            <a:r>
              <a:rPr lang="zh-CN" altLang="en-US" sz="2000" smtClean="0"/>
              <a:t>、</a:t>
            </a:r>
            <a:r>
              <a:rPr lang="en-US" altLang="zh-CN" sz="2000" smtClean="0"/>
              <a:t>5/2=</a:t>
            </a:r>
            <a:r>
              <a:rPr lang="en-US" altLang="zh-CN" sz="2000" b="1" smtClean="0">
                <a:solidFill>
                  <a:srgbClr val="FF3300"/>
                </a:solidFill>
              </a:rPr>
              <a:t>2</a:t>
            </a:r>
            <a:r>
              <a:rPr lang="zh-CN" altLang="en-US" sz="2000" smtClean="0"/>
              <a:t>、</a:t>
            </a:r>
            <a:r>
              <a:rPr lang="en-US" altLang="zh-CN" sz="2000" smtClean="0"/>
              <a:t>2/2=</a:t>
            </a:r>
            <a:r>
              <a:rPr lang="en-US" altLang="zh-CN" sz="2000" b="1" smtClean="0">
                <a:solidFill>
                  <a:srgbClr val="FF3300"/>
                </a:solidFill>
              </a:rPr>
              <a:t>1</a:t>
            </a:r>
            <a:r>
              <a:rPr lang="zh-CN" altLang="en-US" sz="2000" smtClean="0"/>
              <a:t>。排序过程如下：</a:t>
            </a:r>
            <a:endParaRPr lang="zh-CN" altLang="en-US" sz="2000" smtClean="0"/>
          </a:p>
          <a:p>
            <a:pPr eaLnBrk="1" hangingPunct="1"/>
            <a:r>
              <a:rPr lang="zh-CN" altLang="en-US" sz="2000" smtClean="0"/>
              <a:t>	序号：     </a:t>
            </a:r>
            <a:r>
              <a:rPr lang="en-US" altLang="zh-CN" sz="2000" smtClean="0"/>
              <a:t>1       2       3       4       5       6       7       8       9      10 </a:t>
            </a:r>
            <a:endParaRPr lang="en-US" altLang="zh-CN" sz="2000" smtClean="0"/>
          </a:p>
          <a:p>
            <a:pPr eaLnBrk="1" hangingPunct="1"/>
            <a:r>
              <a:rPr lang="en-US" altLang="zh-CN" sz="2000" smtClean="0"/>
              <a:t>	                </a:t>
            </a:r>
            <a:r>
              <a:rPr lang="en-US" altLang="zh-CN" sz="2000" b="1" smtClean="0"/>
              <a:t>50     36     66     76     95     12     25     </a:t>
            </a:r>
            <a:r>
              <a:rPr lang="en-US" altLang="zh-CN" sz="2000" b="1" u="sng" smtClean="0"/>
              <a:t>36 </a:t>
            </a:r>
            <a:r>
              <a:rPr lang="en-US" altLang="zh-CN" sz="2000" b="1" smtClean="0"/>
              <a:t>    24     08</a:t>
            </a:r>
            <a:endParaRPr lang="en-US" altLang="zh-CN" sz="2000" b="1" smtClean="0"/>
          </a:p>
          <a:p>
            <a:pPr eaLnBrk="1" hangingPunct="1"/>
            <a:endParaRPr lang="en-US" altLang="zh-CN" sz="2000" smtClean="0"/>
          </a:p>
        </p:txBody>
      </p:sp>
      <p:grpSp>
        <p:nvGrpSpPr>
          <p:cNvPr id="2" name="Group 4"/>
          <p:cNvGrpSpPr/>
          <p:nvPr/>
        </p:nvGrpSpPr>
        <p:grpSpPr bwMode="auto">
          <a:xfrm>
            <a:off x="2590800" y="2895600"/>
            <a:ext cx="2895600" cy="228600"/>
            <a:chOff x="1152" y="2784"/>
            <a:chExt cx="1824" cy="144"/>
          </a:xfrm>
        </p:grpSpPr>
        <p:sp>
          <p:nvSpPr>
            <p:cNvPr id="368718" name="Line 5"/>
            <p:cNvSpPr>
              <a:spLocks noChangeShapeType="1"/>
            </p:cNvSpPr>
            <p:nvPr/>
          </p:nvSpPr>
          <p:spPr bwMode="auto">
            <a:xfrm>
              <a:off x="1152" y="2784"/>
              <a:ext cx="0" cy="144"/>
            </a:xfrm>
            <a:prstGeom prst="line">
              <a:avLst/>
            </a:prstGeom>
            <a:noFill/>
            <a:ln w="9525">
              <a:solidFill>
                <a:schemeClr val="tx1"/>
              </a:solidFill>
              <a:miter lim="800000"/>
            </a:ln>
          </p:spPr>
          <p:txBody>
            <a:bodyPr wrap="none"/>
            <a:lstStyle/>
            <a:p>
              <a:endParaRPr lang="zh-CN" altLang="en-US"/>
            </a:p>
          </p:txBody>
        </p:sp>
        <p:sp>
          <p:nvSpPr>
            <p:cNvPr id="368719" name="Line 6"/>
            <p:cNvSpPr>
              <a:spLocks noChangeShapeType="1"/>
            </p:cNvSpPr>
            <p:nvPr/>
          </p:nvSpPr>
          <p:spPr bwMode="auto">
            <a:xfrm>
              <a:off x="1152" y="2928"/>
              <a:ext cx="1824" cy="0"/>
            </a:xfrm>
            <a:prstGeom prst="line">
              <a:avLst/>
            </a:prstGeom>
            <a:noFill/>
            <a:ln w="9525">
              <a:solidFill>
                <a:schemeClr val="tx1"/>
              </a:solidFill>
              <a:miter lim="800000"/>
            </a:ln>
          </p:spPr>
          <p:txBody>
            <a:bodyPr wrap="none"/>
            <a:lstStyle/>
            <a:p>
              <a:endParaRPr lang="zh-CN" altLang="en-US"/>
            </a:p>
          </p:txBody>
        </p:sp>
        <p:sp>
          <p:nvSpPr>
            <p:cNvPr id="368720" name="Line 7"/>
            <p:cNvSpPr>
              <a:spLocks noChangeShapeType="1"/>
            </p:cNvSpPr>
            <p:nvPr/>
          </p:nvSpPr>
          <p:spPr bwMode="auto">
            <a:xfrm flipV="1">
              <a:off x="2976" y="2784"/>
              <a:ext cx="0" cy="144"/>
            </a:xfrm>
            <a:prstGeom prst="line">
              <a:avLst/>
            </a:prstGeom>
            <a:noFill/>
            <a:ln w="9525">
              <a:solidFill>
                <a:schemeClr val="tx1"/>
              </a:solidFill>
              <a:miter lim="800000"/>
            </a:ln>
          </p:spPr>
          <p:txBody>
            <a:bodyPr wrap="none"/>
            <a:lstStyle/>
            <a:p>
              <a:endParaRPr lang="zh-CN" altLang="en-US"/>
            </a:p>
          </p:txBody>
        </p:sp>
      </p:grpSp>
      <p:grpSp>
        <p:nvGrpSpPr>
          <p:cNvPr id="3" name="Group 8"/>
          <p:cNvGrpSpPr/>
          <p:nvPr/>
        </p:nvGrpSpPr>
        <p:grpSpPr bwMode="auto">
          <a:xfrm>
            <a:off x="3200400" y="2895600"/>
            <a:ext cx="2895600" cy="381000"/>
            <a:chOff x="1152" y="2784"/>
            <a:chExt cx="1824" cy="144"/>
          </a:xfrm>
        </p:grpSpPr>
        <p:sp>
          <p:nvSpPr>
            <p:cNvPr id="368715" name="Line 9"/>
            <p:cNvSpPr>
              <a:spLocks noChangeShapeType="1"/>
            </p:cNvSpPr>
            <p:nvPr/>
          </p:nvSpPr>
          <p:spPr bwMode="auto">
            <a:xfrm>
              <a:off x="1152" y="2784"/>
              <a:ext cx="0" cy="144"/>
            </a:xfrm>
            <a:prstGeom prst="line">
              <a:avLst/>
            </a:prstGeom>
            <a:noFill/>
            <a:ln w="9525">
              <a:solidFill>
                <a:schemeClr val="tx1"/>
              </a:solidFill>
              <a:miter lim="800000"/>
            </a:ln>
          </p:spPr>
          <p:txBody>
            <a:bodyPr wrap="none"/>
            <a:lstStyle/>
            <a:p>
              <a:endParaRPr lang="zh-CN" altLang="en-US"/>
            </a:p>
          </p:txBody>
        </p:sp>
        <p:sp>
          <p:nvSpPr>
            <p:cNvPr id="368716" name="Line 10"/>
            <p:cNvSpPr>
              <a:spLocks noChangeShapeType="1"/>
            </p:cNvSpPr>
            <p:nvPr/>
          </p:nvSpPr>
          <p:spPr bwMode="auto">
            <a:xfrm>
              <a:off x="1152" y="2928"/>
              <a:ext cx="1824" cy="0"/>
            </a:xfrm>
            <a:prstGeom prst="line">
              <a:avLst/>
            </a:prstGeom>
            <a:noFill/>
            <a:ln w="9525">
              <a:solidFill>
                <a:schemeClr val="tx1"/>
              </a:solidFill>
              <a:miter lim="800000"/>
            </a:ln>
          </p:spPr>
          <p:txBody>
            <a:bodyPr wrap="none"/>
            <a:lstStyle/>
            <a:p>
              <a:endParaRPr lang="zh-CN" altLang="en-US"/>
            </a:p>
          </p:txBody>
        </p:sp>
        <p:sp>
          <p:nvSpPr>
            <p:cNvPr id="368717" name="Line 11"/>
            <p:cNvSpPr>
              <a:spLocks noChangeShapeType="1"/>
            </p:cNvSpPr>
            <p:nvPr/>
          </p:nvSpPr>
          <p:spPr bwMode="auto">
            <a:xfrm flipV="1">
              <a:off x="2976" y="2784"/>
              <a:ext cx="0" cy="144"/>
            </a:xfrm>
            <a:prstGeom prst="line">
              <a:avLst/>
            </a:prstGeom>
            <a:noFill/>
            <a:ln w="9525">
              <a:solidFill>
                <a:schemeClr val="tx1"/>
              </a:solidFill>
              <a:miter lim="800000"/>
            </a:ln>
          </p:spPr>
          <p:txBody>
            <a:bodyPr wrap="none"/>
            <a:lstStyle/>
            <a:p>
              <a:endParaRPr lang="zh-CN" altLang="en-US"/>
            </a:p>
          </p:txBody>
        </p:sp>
      </p:grpSp>
      <p:grpSp>
        <p:nvGrpSpPr>
          <p:cNvPr id="4" name="Group 12"/>
          <p:cNvGrpSpPr/>
          <p:nvPr/>
        </p:nvGrpSpPr>
        <p:grpSpPr bwMode="auto">
          <a:xfrm>
            <a:off x="3733800" y="2895600"/>
            <a:ext cx="2895600" cy="533400"/>
            <a:chOff x="1152" y="2784"/>
            <a:chExt cx="1824" cy="144"/>
          </a:xfrm>
        </p:grpSpPr>
        <p:sp>
          <p:nvSpPr>
            <p:cNvPr id="368712" name="Line 13"/>
            <p:cNvSpPr>
              <a:spLocks noChangeShapeType="1"/>
            </p:cNvSpPr>
            <p:nvPr/>
          </p:nvSpPr>
          <p:spPr bwMode="auto">
            <a:xfrm>
              <a:off x="1152" y="2784"/>
              <a:ext cx="0" cy="144"/>
            </a:xfrm>
            <a:prstGeom prst="line">
              <a:avLst/>
            </a:prstGeom>
            <a:noFill/>
            <a:ln w="9525">
              <a:solidFill>
                <a:schemeClr val="tx1"/>
              </a:solidFill>
              <a:miter lim="800000"/>
            </a:ln>
          </p:spPr>
          <p:txBody>
            <a:bodyPr wrap="none"/>
            <a:lstStyle/>
            <a:p>
              <a:endParaRPr lang="zh-CN" altLang="en-US"/>
            </a:p>
          </p:txBody>
        </p:sp>
        <p:sp>
          <p:nvSpPr>
            <p:cNvPr id="368713" name="Line 14"/>
            <p:cNvSpPr>
              <a:spLocks noChangeShapeType="1"/>
            </p:cNvSpPr>
            <p:nvPr/>
          </p:nvSpPr>
          <p:spPr bwMode="auto">
            <a:xfrm>
              <a:off x="1152" y="2928"/>
              <a:ext cx="1824" cy="0"/>
            </a:xfrm>
            <a:prstGeom prst="line">
              <a:avLst/>
            </a:prstGeom>
            <a:noFill/>
            <a:ln w="9525">
              <a:solidFill>
                <a:schemeClr val="tx1"/>
              </a:solidFill>
              <a:miter lim="800000"/>
            </a:ln>
          </p:spPr>
          <p:txBody>
            <a:bodyPr wrap="none"/>
            <a:lstStyle/>
            <a:p>
              <a:endParaRPr lang="zh-CN" altLang="en-US"/>
            </a:p>
          </p:txBody>
        </p:sp>
        <p:sp>
          <p:nvSpPr>
            <p:cNvPr id="368714" name="Line 15"/>
            <p:cNvSpPr>
              <a:spLocks noChangeShapeType="1"/>
            </p:cNvSpPr>
            <p:nvPr/>
          </p:nvSpPr>
          <p:spPr bwMode="auto">
            <a:xfrm flipV="1">
              <a:off x="2976" y="2784"/>
              <a:ext cx="0" cy="144"/>
            </a:xfrm>
            <a:prstGeom prst="line">
              <a:avLst/>
            </a:prstGeom>
            <a:noFill/>
            <a:ln w="9525">
              <a:solidFill>
                <a:schemeClr val="tx1"/>
              </a:solidFill>
              <a:miter lim="800000"/>
            </a:ln>
          </p:spPr>
          <p:txBody>
            <a:bodyPr wrap="none"/>
            <a:lstStyle/>
            <a:p>
              <a:endParaRPr lang="zh-CN" altLang="en-US"/>
            </a:p>
          </p:txBody>
        </p:sp>
      </p:grpSp>
      <p:grpSp>
        <p:nvGrpSpPr>
          <p:cNvPr id="5" name="Group 16"/>
          <p:cNvGrpSpPr/>
          <p:nvPr/>
        </p:nvGrpSpPr>
        <p:grpSpPr bwMode="auto">
          <a:xfrm>
            <a:off x="4343400" y="2895600"/>
            <a:ext cx="2895600" cy="685800"/>
            <a:chOff x="1152" y="2784"/>
            <a:chExt cx="1824" cy="144"/>
          </a:xfrm>
        </p:grpSpPr>
        <p:sp>
          <p:nvSpPr>
            <p:cNvPr id="368709" name="Line 17"/>
            <p:cNvSpPr>
              <a:spLocks noChangeShapeType="1"/>
            </p:cNvSpPr>
            <p:nvPr/>
          </p:nvSpPr>
          <p:spPr bwMode="auto">
            <a:xfrm>
              <a:off x="1152" y="2784"/>
              <a:ext cx="0" cy="144"/>
            </a:xfrm>
            <a:prstGeom prst="line">
              <a:avLst/>
            </a:prstGeom>
            <a:noFill/>
            <a:ln w="9525">
              <a:solidFill>
                <a:schemeClr val="tx1"/>
              </a:solidFill>
              <a:miter lim="800000"/>
            </a:ln>
          </p:spPr>
          <p:txBody>
            <a:bodyPr wrap="none"/>
            <a:lstStyle/>
            <a:p>
              <a:endParaRPr lang="zh-CN" altLang="en-US"/>
            </a:p>
          </p:txBody>
        </p:sp>
        <p:sp>
          <p:nvSpPr>
            <p:cNvPr id="368710" name="Line 18"/>
            <p:cNvSpPr>
              <a:spLocks noChangeShapeType="1"/>
            </p:cNvSpPr>
            <p:nvPr/>
          </p:nvSpPr>
          <p:spPr bwMode="auto">
            <a:xfrm>
              <a:off x="1152" y="2928"/>
              <a:ext cx="1824" cy="0"/>
            </a:xfrm>
            <a:prstGeom prst="line">
              <a:avLst/>
            </a:prstGeom>
            <a:noFill/>
            <a:ln w="9525">
              <a:solidFill>
                <a:schemeClr val="tx1"/>
              </a:solidFill>
              <a:miter lim="800000"/>
            </a:ln>
          </p:spPr>
          <p:txBody>
            <a:bodyPr wrap="none"/>
            <a:lstStyle/>
            <a:p>
              <a:endParaRPr lang="zh-CN" altLang="en-US"/>
            </a:p>
          </p:txBody>
        </p:sp>
        <p:sp>
          <p:nvSpPr>
            <p:cNvPr id="368711" name="Line 19"/>
            <p:cNvSpPr>
              <a:spLocks noChangeShapeType="1"/>
            </p:cNvSpPr>
            <p:nvPr/>
          </p:nvSpPr>
          <p:spPr bwMode="auto">
            <a:xfrm flipV="1">
              <a:off x="2976" y="2784"/>
              <a:ext cx="0" cy="144"/>
            </a:xfrm>
            <a:prstGeom prst="line">
              <a:avLst/>
            </a:prstGeom>
            <a:noFill/>
            <a:ln w="9525">
              <a:solidFill>
                <a:schemeClr val="tx1"/>
              </a:solidFill>
              <a:miter lim="800000"/>
            </a:ln>
          </p:spPr>
          <p:txBody>
            <a:bodyPr wrap="none"/>
            <a:lstStyle/>
            <a:p>
              <a:endParaRPr lang="zh-CN" altLang="en-US"/>
            </a:p>
          </p:txBody>
        </p:sp>
      </p:grpSp>
      <p:grpSp>
        <p:nvGrpSpPr>
          <p:cNvPr id="6" name="Group 20"/>
          <p:cNvGrpSpPr/>
          <p:nvPr/>
        </p:nvGrpSpPr>
        <p:grpSpPr bwMode="auto">
          <a:xfrm>
            <a:off x="4876800" y="2895600"/>
            <a:ext cx="2895600" cy="838200"/>
            <a:chOff x="1152" y="2784"/>
            <a:chExt cx="1824" cy="144"/>
          </a:xfrm>
        </p:grpSpPr>
        <p:sp>
          <p:nvSpPr>
            <p:cNvPr id="368706" name="Line 21"/>
            <p:cNvSpPr>
              <a:spLocks noChangeShapeType="1"/>
            </p:cNvSpPr>
            <p:nvPr/>
          </p:nvSpPr>
          <p:spPr bwMode="auto">
            <a:xfrm>
              <a:off x="1152" y="2784"/>
              <a:ext cx="0" cy="144"/>
            </a:xfrm>
            <a:prstGeom prst="line">
              <a:avLst/>
            </a:prstGeom>
            <a:noFill/>
            <a:ln w="9525">
              <a:solidFill>
                <a:schemeClr val="tx1"/>
              </a:solidFill>
              <a:miter lim="800000"/>
            </a:ln>
          </p:spPr>
          <p:txBody>
            <a:bodyPr wrap="none"/>
            <a:lstStyle/>
            <a:p>
              <a:endParaRPr lang="zh-CN" altLang="en-US"/>
            </a:p>
          </p:txBody>
        </p:sp>
        <p:sp>
          <p:nvSpPr>
            <p:cNvPr id="368707" name="Line 22"/>
            <p:cNvSpPr>
              <a:spLocks noChangeShapeType="1"/>
            </p:cNvSpPr>
            <p:nvPr/>
          </p:nvSpPr>
          <p:spPr bwMode="auto">
            <a:xfrm>
              <a:off x="1152" y="2928"/>
              <a:ext cx="1824" cy="0"/>
            </a:xfrm>
            <a:prstGeom prst="line">
              <a:avLst/>
            </a:prstGeom>
            <a:noFill/>
            <a:ln w="9525">
              <a:solidFill>
                <a:schemeClr val="tx1"/>
              </a:solidFill>
              <a:miter lim="800000"/>
            </a:ln>
          </p:spPr>
          <p:txBody>
            <a:bodyPr wrap="none"/>
            <a:lstStyle/>
            <a:p>
              <a:endParaRPr lang="zh-CN" altLang="en-US"/>
            </a:p>
          </p:txBody>
        </p:sp>
        <p:sp>
          <p:nvSpPr>
            <p:cNvPr id="368708" name="Line 23"/>
            <p:cNvSpPr>
              <a:spLocks noChangeShapeType="1"/>
            </p:cNvSpPr>
            <p:nvPr/>
          </p:nvSpPr>
          <p:spPr bwMode="auto">
            <a:xfrm flipV="1">
              <a:off x="2976" y="2784"/>
              <a:ext cx="0" cy="144"/>
            </a:xfrm>
            <a:prstGeom prst="line">
              <a:avLst/>
            </a:prstGeom>
            <a:noFill/>
            <a:ln w="9525">
              <a:solidFill>
                <a:schemeClr val="tx1"/>
              </a:solidFill>
              <a:miter lim="800000"/>
            </a:ln>
          </p:spPr>
          <p:txBody>
            <a:bodyPr wrap="none"/>
            <a:lstStyle/>
            <a:p>
              <a:endParaRPr lang="zh-CN" altLang="en-US"/>
            </a:p>
          </p:txBody>
        </p:sp>
      </p:grpSp>
      <p:grpSp>
        <p:nvGrpSpPr>
          <p:cNvPr id="7" name="Group 24"/>
          <p:cNvGrpSpPr/>
          <p:nvPr/>
        </p:nvGrpSpPr>
        <p:grpSpPr bwMode="auto">
          <a:xfrm>
            <a:off x="2362200" y="3733800"/>
            <a:ext cx="3352800" cy="396875"/>
            <a:chOff x="1008" y="3312"/>
            <a:chExt cx="2112" cy="250"/>
          </a:xfrm>
        </p:grpSpPr>
        <p:sp>
          <p:nvSpPr>
            <p:cNvPr id="368704" name="Text Box 25"/>
            <p:cNvSpPr txBox="1">
              <a:spLocks noChangeArrowheads="1"/>
            </p:cNvSpPr>
            <p:nvPr/>
          </p:nvSpPr>
          <p:spPr bwMode="auto">
            <a:xfrm>
              <a:off x="1008" y="3312"/>
              <a:ext cx="288" cy="250"/>
            </a:xfrm>
            <a:prstGeom prst="rect">
              <a:avLst/>
            </a:prstGeom>
            <a:noFill/>
            <a:ln w="9525">
              <a:noFill/>
              <a:miter lim="800000"/>
            </a:ln>
          </p:spPr>
          <p:txBody>
            <a:bodyPr>
              <a:spAutoFit/>
            </a:bodyPr>
            <a:lstStyle/>
            <a:p>
              <a:pPr>
                <a:spcBef>
                  <a:spcPct val="50000"/>
                </a:spcBef>
              </a:pPr>
              <a:r>
                <a:rPr kumimoji="1" lang="en-US" altLang="zh-CN" sz="2000">
                  <a:solidFill>
                    <a:srgbClr val="FF3300"/>
                  </a:solidFill>
                  <a:latin typeface="Times New Roman" panose="02020603050405020304" pitchFamily="18" charset="0"/>
                </a:rPr>
                <a:t>12</a:t>
              </a:r>
              <a:endParaRPr kumimoji="1" lang="en-US" altLang="zh-CN" sz="2000">
                <a:solidFill>
                  <a:srgbClr val="FF3300"/>
                </a:solidFill>
                <a:latin typeface="Times New Roman" panose="02020603050405020304" pitchFamily="18" charset="0"/>
              </a:endParaRPr>
            </a:p>
          </p:txBody>
        </p:sp>
        <p:sp>
          <p:nvSpPr>
            <p:cNvPr id="368705" name="Text Box 26"/>
            <p:cNvSpPr txBox="1">
              <a:spLocks noChangeArrowheads="1"/>
            </p:cNvSpPr>
            <p:nvPr/>
          </p:nvSpPr>
          <p:spPr bwMode="auto">
            <a:xfrm>
              <a:off x="2832" y="3312"/>
              <a:ext cx="288" cy="250"/>
            </a:xfrm>
            <a:prstGeom prst="rect">
              <a:avLst/>
            </a:prstGeom>
            <a:noFill/>
            <a:ln w="9525">
              <a:noFill/>
              <a:miter lim="800000"/>
            </a:ln>
          </p:spPr>
          <p:txBody>
            <a:bodyPr>
              <a:spAutoFit/>
            </a:bodyPr>
            <a:lstStyle/>
            <a:p>
              <a:pPr>
                <a:spcBef>
                  <a:spcPct val="50000"/>
                </a:spcBef>
              </a:pPr>
              <a:r>
                <a:rPr kumimoji="1" lang="en-US" altLang="zh-CN" sz="2000">
                  <a:solidFill>
                    <a:srgbClr val="FF3300"/>
                  </a:solidFill>
                  <a:latin typeface="Times New Roman" panose="02020603050405020304" pitchFamily="18" charset="0"/>
                </a:rPr>
                <a:t>50</a:t>
              </a:r>
              <a:endParaRPr kumimoji="1" lang="en-US" altLang="zh-CN" sz="2000">
                <a:solidFill>
                  <a:srgbClr val="FF3300"/>
                </a:solidFill>
                <a:latin typeface="Times New Roman" panose="02020603050405020304" pitchFamily="18" charset="0"/>
              </a:endParaRPr>
            </a:p>
          </p:txBody>
        </p:sp>
      </p:grpSp>
      <p:grpSp>
        <p:nvGrpSpPr>
          <p:cNvPr id="8" name="Group 27"/>
          <p:cNvGrpSpPr/>
          <p:nvPr/>
        </p:nvGrpSpPr>
        <p:grpSpPr bwMode="auto">
          <a:xfrm>
            <a:off x="2971800" y="3733800"/>
            <a:ext cx="3276600" cy="396875"/>
            <a:chOff x="1392" y="3312"/>
            <a:chExt cx="2064" cy="250"/>
          </a:xfrm>
        </p:grpSpPr>
        <p:sp>
          <p:nvSpPr>
            <p:cNvPr id="368702" name="Text Box 28"/>
            <p:cNvSpPr txBox="1">
              <a:spLocks noChangeArrowheads="1"/>
            </p:cNvSpPr>
            <p:nvPr/>
          </p:nvSpPr>
          <p:spPr bwMode="auto">
            <a:xfrm>
              <a:off x="1392" y="3312"/>
              <a:ext cx="288" cy="250"/>
            </a:xfrm>
            <a:prstGeom prst="rect">
              <a:avLst/>
            </a:prstGeom>
            <a:noFill/>
            <a:ln w="9525">
              <a:noFill/>
              <a:miter lim="800000"/>
            </a:ln>
          </p:spPr>
          <p:txBody>
            <a:bodyPr>
              <a:spAutoFit/>
            </a:bodyPr>
            <a:lstStyle/>
            <a:p>
              <a:pPr>
                <a:spcBef>
                  <a:spcPct val="50000"/>
                </a:spcBef>
              </a:pPr>
              <a:r>
                <a:rPr kumimoji="1" lang="en-US" altLang="zh-CN" sz="2000">
                  <a:solidFill>
                    <a:srgbClr val="660033"/>
                  </a:solidFill>
                  <a:latin typeface="Times New Roman" panose="02020603050405020304" pitchFamily="18" charset="0"/>
                </a:rPr>
                <a:t>25</a:t>
              </a:r>
              <a:endParaRPr kumimoji="1" lang="en-US" altLang="zh-CN" sz="2000">
                <a:solidFill>
                  <a:srgbClr val="660033"/>
                </a:solidFill>
                <a:latin typeface="Times New Roman" panose="02020603050405020304" pitchFamily="18" charset="0"/>
              </a:endParaRPr>
            </a:p>
          </p:txBody>
        </p:sp>
        <p:sp>
          <p:nvSpPr>
            <p:cNvPr id="368703" name="Text Box 29"/>
            <p:cNvSpPr txBox="1">
              <a:spLocks noChangeArrowheads="1"/>
            </p:cNvSpPr>
            <p:nvPr/>
          </p:nvSpPr>
          <p:spPr bwMode="auto">
            <a:xfrm>
              <a:off x="3168" y="3312"/>
              <a:ext cx="288" cy="250"/>
            </a:xfrm>
            <a:prstGeom prst="rect">
              <a:avLst/>
            </a:prstGeom>
            <a:noFill/>
            <a:ln w="9525">
              <a:noFill/>
              <a:miter lim="800000"/>
            </a:ln>
          </p:spPr>
          <p:txBody>
            <a:bodyPr>
              <a:spAutoFit/>
            </a:bodyPr>
            <a:lstStyle/>
            <a:p>
              <a:pPr>
                <a:spcBef>
                  <a:spcPct val="50000"/>
                </a:spcBef>
              </a:pPr>
              <a:r>
                <a:rPr kumimoji="1" lang="en-US" altLang="zh-CN" sz="2000">
                  <a:solidFill>
                    <a:srgbClr val="660033"/>
                  </a:solidFill>
                  <a:latin typeface="Times New Roman" panose="02020603050405020304" pitchFamily="18" charset="0"/>
                </a:rPr>
                <a:t>36</a:t>
              </a:r>
              <a:endParaRPr kumimoji="1" lang="en-US" altLang="zh-CN" sz="2000">
                <a:solidFill>
                  <a:srgbClr val="660033"/>
                </a:solidFill>
                <a:latin typeface="Times New Roman" panose="02020603050405020304" pitchFamily="18" charset="0"/>
              </a:endParaRPr>
            </a:p>
          </p:txBody>
        </p:sp>
      </p:grpSp>
      <p:grpSp>
        <p:nvGrpSpPr>
          <p:cNvPr id="9" name="Group 30"/>
          <p:cNvGrpSpPr/>
          <p:nvPr/>
        </p:nvGrpSpPr>
        <p:grpSpPr bwMode="auto">
          <a:xfrm>
            <a:off x="3505200" y="3733800"/>
            <a:ext cx="3352800" cy="396875"/>
            <a:chOff x="1728" y="3312"/>
            <a:chExt cx="2112" cy="250"/>
          </a:xfrm>
        </p:grpSpPr>
        <p:sp>
          <p:nvSpPr>
            <p:cNvPr id="368700" name="Text Box 31"/>
            <p:cNvSpPr txBox="1">
              <a:spLocks noChangeArrowheads="1"/>
            </p:cNvSpPr>
            <p:nvPr/>
          </p:nvSpPr>
          <p:spPr bwMode="auto">
            <a:xfrm>
              <a:off x="1728" y="3312"/>
              <a:ext cx="288" cy="250"/>
            </a:xfrm>
            <a:prstGeom prst="rect">
              <a:avLst/>
            </a:prstGeom>
            <a:noFill/>
            <a:ln w="9525">
              <a:noFill/>
              <a:miter lim="800000"/>
            </a:ln>
          </p:spPr>
          <p:txBody>
            <a:bodyPr>
              <a:spAutoFit/>
            </a:bodyPr>
            <a:lstStyle/>
            <a:p>
              <a:pPr>
                <a:spcBef>
                  <a:spcPct val="50000"/>
                </a:spcBef>
              </a:pPr>
              <a:r>
                <a:rPr kumimoji="1" lang="en-US" altLang="zh-CN" sz="2000" u="sng">
                  <a:solidFill>
                    <a:schemeClr val="tx2"/>
                  </a:solidFill>
                  <a:latin typeface="Times New Roman" panose="02020603050405020304" pitchFamily="18" charset="0"/>
                </a:rPr>
                <a:t>36</a:t>
              </a:r>
              <a:endParaRPr kumimoji="1" lang="en-US" altLang="zh-CN" sz="2000" u="sng">
                <a:solidFill>
                  <a:schemeClr val="tx2"/>
                </a:solidFill>
                <a:latin typeface="Times New Roman" panose="02020603050405020304" pitchFamily="18" charset="0"/>
              </a:endParaRPr>
            </a:p>
          </p:txBody>
        </p:sp>
        <p:sp>
          <p:nvSpPr>
            <p:cNvPr id="368701" name="Text Box 32"/>
            <p:cNvSpPr txBox="1">
              <a:spLocks noChangeArrowheads="1"/>
            </p:cNvSpPr>
            <p:nvPr/>
          </p:nvSpPr>
          <p:spPr bwMode="auto">
            <a:xfrm>
              <a:off x="3552" y="3312"/>
              <a:ext cx="288" cy="250"/>
            </a:xfrm>
            <a:prstGeom prst="rect">
              <a:avLst/>
            </a:prstGeom>
            <a:noFill/>
            <a:ln w="9525">
              <a:noFill/>
              <a:miter lim="800000"/>
            </a:ln>
          </p:spPr>
          <p:txBody>
            <a:bodyPr>
              <a:spAutoFit/>
            </a:bodyPr>
            <a:lstStyle/>
            <a:p>
              <a:pPr>
                <a:spcBef>
                  <a:spcPct val="50000"/>
                </a:spcBef>
              </a:pPr>
              <a:r>
                <a:rPr kumimoji="1" lang="en-US" altLang="zh-CN" sz="2000">
                  <a:solidFill>
                    <a:schemeClr val="tx2"/>
                  </a:solidFill>
                  <a:latin typeface="Times New Roman" panose="02020603050405020304" pitchFamily="18" charset="0"/>
                </a:rPr>
                <a:t>66</a:t>
              </a:r>
              <a:endParaRPr kumimoji="1" lang="en-US" altLang="zh-CN" sz="2000">
                <a:solidFill>
                  <a:schemeClr val="tx2"/>
                </a:solidFill>
                <a:latin typeface="Times New Roman" panose="02020603050405020304" pitchFamily="18" charset="0"/>
              </a:endParaRPr>
            </a:p>
          </p:txBody>
        </p:sp>
      </p:grpSp>
      <p:grpSp>
        <p:nvGrpSpPr>
          <p:cNvPr id="10" name="Group 33"/>
          <p:cNvGrpSpPr/>
          <p:nvPr/>
        </p:nvGrpSpPr>
        <p:grpSpPr bwMode="auto">
          <a:xfrm>
            <a:off x="4114800" y="3733800"/>
            <a:ext cx="3352800" cy="396875"/>
            <a:chOff x="2112" y="3312"/>
            <a:chExt cx="2112" cy="250"/>
          </a:xfrm>
        </p:grpSpPr>
        <p:sp>
          <p:nvSpPr>
            <p:cNvPr id="368698" name="Text Box 34"/>
            <p:cNvSpPr txBox="1">
              <a:spLocks noChangeArrowheads="1"/>
            </p:cNvSpPr>
            <p:nvPr/>
          </p:nvSpPr>
          <p:spPr bwMode="auto">
            <a:xfrm>
              <a:off x="2112" y="3312"/>
              <a:ext cx="288" cy="250"/>
            </a:xfrm>
            <a:prstGeom prst="rect">
              <a:avLst/>
            </a:prstGeom>
            <a:noFill/>
            <a:ln w="9525">
              <a:noFill/>
              <a:miter lim="800000"/>
            </a:ln>
          </p:spPr>
          <p:txBody>
            <a:bodyPr>
              <a:spAutoFit/>
            </a:bodyPr>
            <a:lstStyle/>
            <a:p>
              <a:pPr>
                <a:spcBef>
                  <a:spcPct val="50000"/>
                </a:spcBef>
              </a:pPr>
              <a:r>
                <a:rPr kumimoji="1" lang="en-US" altLang="zh-CN" sz="2000">
                  <a:solidFill>
                    <a:srgbClr val="660033"/>
                  </a:solidFill>
                  <a:latin typeface="Times New Roman" panose="02020603050405020304" pitchFamily="18" charset="0"/>
                </a:rPr>
                <a:t>24</a:t>
              </a:r>
              <a:endParaRPr kumimoji="1" lang="en-US" altLang="zh-CN" sz="2000">
                <a:solidFill>
                  <a:srgbClr val="660033"/>
                </a:solidFill>
                <a:latin typeface="Times New Roman" panose="02020603050405020304" pitchFamily="18" charset="0"/>
              </a:endParaRPr>
            </a:p>
          </p:txBody>
        </p:sp>
        <p:sp>
          <p:nvSpPr>
            <p:cNvPr id="368699" name="Text Box 35"/>
            <p:cNvSpPr txBox="1">
              <a:spLocks noChangeArrowheads="1"/>
            </p:cNvSpPr>
            <p:nvPr/>
          </p:nvSpPr>
          <p:spPr bwMode="auto">
            <a:xfrm>
              <a:off x="3936" y="3312"/>
              <a:ext cx="288" cy="250"/>
            </a:xfrm>
            <a:prstGeom prst="rect">
              <a:avLst/>
            </a:prstGeom>
            <a:noFill/>
            <a:ln w="9525">
              <a:noFill/>
              <a:miter lim="800000"/>
            </a:ln>
          </p:spPr>
          <p:txBody>
            <a:bodyPr>
              <a:spAutoFit/>
            </a:bodyPr>
            <a:lstStyle/>
            <a:p>
              <a:pPr>
                <a:spcBef>
                  <a:spcPct val="50000"/>
                </a:spcBef>
              </a:pPr>
              <a:r>
                <a:rPr kumimoji="1" lang="en-US" altLang="zh-CN" sz="2000">
                  <a:solidFill>
                    <a:srgbClr val="660033"/>
                  </a:solidFill>
                  <a:latin typeface="Times New Roman" panose="02020603050405020304" pitchFamily="18" charset="0"/>
                </a:rPr>
                <a:t>76</a:t>
              </a:r>
              <a:endParaRPr kumimoji="1" lang="en-US" altLang="zh-CN" sz="2000">
                <a:solidFill>
                  <a:srgbClr val="660033"/>
                </a:solidFill>
                <a:latin typeface="Times New Roman" panose="02020603050405020304" pitchFamily="18" charset="0"/>
              </a:endParaRPr>
            </a:p>
          </p:txBody>
        </p:sp>
      </p:grpSp>
      <p:grpSp>
        <p:nvGrpSpPr>
          <p:cNvPr id="11" name="Group 36"/>
          <p:cNvGrpSpPr/>
          <p:nvPr/>
        </p:nvGrpSpPr>
        <p:grpSpPr bwMode="auto">
          <a:xfrm>
            <a:off x="4648200" y="3717925"/>
            <a:ext cx="3352800" cy="412750"/>
            <a:chOff x="2448" y="3302"/>
            <a:chExt cx="2112" cy="260"/>
          </a:xfrm>
        </p:grpSpPr>
        <p:sp>
          <p:nvSpPr>
            <p:cNvPr id="368696" name="Text Box 37"/>
            <p:cNvSpPr txBox="1">
              <a:spLocks noChangeArrowheads="1"/>
            </p:cNvSpPr>
            <p:nvPr/>
          </p:nvSpPr>
          <p:spPr bwMode="auto">
            <a:xfrm>
              <a:off x="2448" y="3312"/>
              <a:ext cx="288" cy="250"/>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08</a:t>
              </a:r>
              <a:endParaRPr kumimoji="1" lang="en-US" altLang="zh-CN" sz="2000">
                <a:latin typeface="Times New Roman" panose="02020603050405020304" pitchFamily="18" charset="0"/>
              </a:endParaRPr>
            </a:p>
          </p:txBody>
        </p:sp>
        <p:sp>
          <p:nvSpPr>
            <p:cNvPr id="368697" name="Text Box 38"/>
            <p:cNvSpPr txBox="1">
              <a:spLocks noChangeArrowheads="1"/>
            </p:cNvSpPr>
            <p:nvPr/>
          </p:nvSpPr>
          <p:spPr bwMode="auto">
            <a:xfrm>
              <a:off x="4272" y="3302"/>
              <a:ext cx="288" cy="250"/>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95</a:t>
              </a:r>
              <a:endParaRPr kumimoji="1" lang="en-US" altLang="zh-CN" sz="2000">
                <a:latin typeface="Times New Roman" panose="02020603050405020304" pitchFamily="18" charset="0"/>
              </a:endParaRPr>
            </a:p>
          </p:txBody>
        </p:sp>
      </p:grpSp>
      <p:sp>
        <p:nvSpPr>
          <p:cNvPr id="4548647" name="Text Box 39"/>
          <p:cNvSpPr txBox="1">
            <a:spLocks noChangeArrowheads="1"/>
          </p:cNvSpPr>
          <p:nvPr/>
        </p:nvSpPr>
        <p:spPr bwMode="auto">
          <a:xfrm>
            <a:off x="1066800" y="2743200"/>
            <a:ext cx="1371600" cy="457200"/>
          </a:xfrm>
          <a:prstGeom prst="rect">
            <a:avLst/>
          </a:prstGeom>
          <a:noFill/>
          <a:ln w="9525">
            <a:noFill/>
            <a:miter lim="800000"/>
          </a:ln>
        </p:spPr>
        <p:txBody>
          <a:bodyPr>
            <a:spAutoFit/>
          </a:bodyPr>
          <a:lstStyle/>
          <a:p>
            <a:pPr>
              <a:spcBef>
                <a:spcPct val="50000"/>
              </a:spcBef>
            </a:pPr>
            <a:r>
              <a:rPr kumimoji="1" lang="zh-CN" altLang="en-US" sz="2400">
                <a:solidFill>
                  <a:schemeClr val="tx2"/>
                </a:solidFill>
                <a:latin typeface="Times New Roman" panose="02020603050405020304" pitchFamily="18" charset="0"/>
              </a:rPr>
              <a:t>令：</a:t>
            </a:r>
            <a:r>
              <a:rPr kumimoji="1" lang="en-US" altLang="zh-CN" sz="2400">
                <a:solidFill>
                  <a:srgbClr val="FF3300"/>
                </a:solidFill>
                <a:latin typeface="Times New Roman" panose="02020603050405020304" pitchFamily="18" charset="0"/>
              </a:rPr>
              <a:t>d=5</a:t>
            </a:r>
            <a:endParaRPr kumimoji="1" lang="en-US" altLang="zh-CN" sz="2400">
              <a:solidFill>
                <a:srgbClr val="FF3300"/>
              </a:solidFill>
              <a:latin typeface="Times New Roman" panose="02020603050405020304" pitchFamily="18" charset="0"/>
            </a:endParaRPr>
          </a:p>
        </p:txBody>
      </p:sp>
      <p:sp>
        <p:nvSpPr>
          <p:cNvPr id="4548648" name="Text Box 40"/>
          <p:cNvSpPr txBox="1">
            <a:spLocks noChangeArrowheads="1"/>
          </p:cNvSpPr>
          <p:nvPr/>
        </p:nvSpPr>
        <p:spPr bwMode="auto">
          <a:xfrm>
            <a:off x="1066800" y="4038600"/>
            <a:ext cx="1371600" cy="457200"/>
          </a:xfrm>
          <a:prstGeom prst="rect">
            <a:avLst/>
          </a:prstGeom>
          <a:noFill/>
          <a:ln w="9525">
            <a:noFill/>
            <a:miter lim="800000"/>
          </a:ln>
        </p:spPr>
        <p:txBody>
          <a:bodyPr>
            <a:spAutoFit/>
          </a:bodyPr>
          <a:lstStyle/>
          <a:p>
            <a:pPr>
              <a:spcBef>
                <a:spcPct val="50000"/>
              </a:spcBef>
            </a:pPr>
            <a:r>
              <a:rPr kumimoji="1" lang="zh-CN" altLang="en-US" sz="2400">
                <a:solidFill>
                  <a:schemeClr val="tx2"/>
                </a:solidFill>
                <a:latin typeface="Times New Roman" panose="02020603050405020304" pitchFamily="18" charset="0"/>
              </a:rPr>
              <a:t>令：</a:t>
            </a:r>
            <a:r>
              <a:rPr kumimoji="1" lang="en-US" altLang="zh-CN" sz="2400">
                <a:solidFill>
                  <a:srgbClr val="FF3300"/>
                </a:solidFill>
                <a:latin typeface="Times New Roman" panose="02020603050405020304" pitchFamily="18" charset="0"/>
              </a:rPr>
              <a:t>d=2</a:t>
            </a:r>
            <a:endParaRPr kumimoji="1" lang="en-US" altLang="zh-CN" sz="2400">
              <a:solidFill>
                <a:srgbClr val="FF3300"/>
              </a:solidFill>
              <a:latin typeface="Times New Roman" panose="02020603050405020304" pitchFamily="18" charset="0"/>
            </a:endParaRPr>
          </a:p>
        </p:txBody>
      </p:sp>
      <p:grpSp>
        <p:nvGrpSpPr>
          <p:cNvPr id="12" name="Group 41"/>
          <p:cNvGrpSpPr/>
          <p:nvPr/>
        </p:nvGrpSpPr>
        <p:grpSpPr bwMode="auto">
          <a:xfrm>
            <a:off x="2590800" y="4114800"/>
            <a:ext cx="4648200" cy="228600"/>
            <a:chOff x="1152" y="3552"/>
            <a:chExt cx="2928" cy="144"/>
          </a:xfrm>
        </p:grpSpPr>
        <p:sp>
          <p:nvSpPr>
            <p:cNvPr id="368690" name="Line 42"/>
            <p:cNvSpPr>
              <a:spLocks noChangeShapeType="1"/>
            </p:cNvSpPr>
            <p:nvPr/>
          </p:nvSpPr>
          <p:spPr bwMode="auto">
            <a:xfrm>
              <a:off x="1152" y="3552"/>
              <a:ext cx="0" cy="144"/>
            </a:xfrm>
            <a:prstGeom prst="line">
              <a:avLst/>
            </a:prstGeom>
            <a:noFill/>
            <a:ln w="9525">
              <a:solidFill>
                <a:schemeClr val="tx1"/>
              </a:solidFill>
              <a:miter lim="800000"/>
            </a:ln>
          </p:spPr>
          <p:txBody>
            <a:bodyPr wrap="none"/>
            <a:lstStyle/>
            <a:p>
              <a:endParaRPr lang="zh-CN" altLang="en-US"/>
            </a:p>
          </p:txBody>
        </p:sp>
        <p:sp>
          <p:nvSpPr>
            <p:cNvPr id="368691" name="Line 43"/>
            <p:cNvSpPr>
              <a:spLocks noChangeShapeType="1"/>
            </p:cNvSpPr>
            <p:nvPr/>
          </p:nvSpPr>
          <p:spPr bwMode="auto">
            <a:xfrm>
              <a:off x="1152" y="3696"/>
              <a:ext cx="2928" cy="0"/>
            </a:xfrm>
            <a:prstGeom prst="line">
              <a:avLst/>
            </a:prstGeom>
            <a:noFill/>
            <a:ln w="9525">
              <a:solidFill>
                <a:schemeClr val="tx1"/>
              </a:solidFill>
              <a:miter lim="800000"/>
            </a:ln>
          </p:spPr>
          <p:txBody>
            <a:bodyPr wrap="none"/>
            <a:lstStyle/>
            <a:p>
              <a:endParaRPr lang="zh-CN" altLang="en-US"/>
            </a:p>
          </p:txBody>
        </p:sp>
        <p:sp>
          <p:nvSpPr>
            <p:cNvPr id="368692" name="Line 44"/>
            <p:cNvSpPr>
              <a:spLocks noChangeShapeType="1"/>
            </p:cNvSpPr>
            <p:nvPr/>
          </p:nvSpPr>
          <p:spPr bwMode="auto">
            <a:xfrm flipV="1">
              <a:off x="4080" y="3552"/>
              <a:ext cx="0" cy="144"/>
            </a:xfrm>
            <a:prstGeom prst="line">
              <a:avLst/>
            </a:prstGeom>
            <a:noFill/>
            <a:ln w="9525">
              <a:solidFill>
                <a:schemeClr val="tx1"/>
              </a:solidFill>
              <a:miter lim="800000"/>
            </a:ln>
          </p:spPr>
          <p:txBody>
            <a:bodyPr wrap="none"/>
            <a:lstStyle/>
            <a:p>
              <a:endParaRPr lang="zh-CN" altLang="en-US"/>
            </a:p>
          </p:txBody>
        </p:sp>
        <p:sp>
          <p:nvSpPr>
            <p:cNvPr id="368693" name="Line 45"/>
            <p:cNvSpPr>
              <a:spLocks noChangeShapeType="1"/>
            </p:cNvSpPr>
            <p:nvPr/>
          </p:nvSpPr>
          <p:spPr bwMode="auto">
            <a:xfrm>
              <a:off x="1872" y="3552"/>
              <a:ext cx="0" cy="144"/>
            </a:xfrm>
            <a:prstGeom prst="line">
              <a:avLst/>
            </a:prstGeom>
            <a:noFill/>
            <a:ln w="9525">
              <a:solidFill>
                <a:schemeClr val="tx1"/>
              </a:solidFill>
              <a:miter lim="800000"/>
            </a:ln>
          </p:spPr>
          <p:txBody>
            <a:bodyPr wrap="none"/>
            <a:lstStyle/>
            <a:p>
              <a:endParaRPr lang="zh-CN" altLang="en-US"/>
            </a:p>
          </p:txBody>
        </p:sp>
        <p:sp>
          <p:nvSpPr>
            <p:cNvPr id="368694" name="Line 46"/>
            <p:cNvSpPr>
              <a:spLocks noChangeShapeType="1"/>
            </p:cNvSpPr>
            <p:nvPr/>
          </p:nvSpPr>
          <p:spPr bwMode="auto">
            <a:xfrm>
              <a:off x="2592" y="3552"/>
              <a:ext cx="0" cy="144"/>
            </a:xfrm>
            <a:prstGeom prst="line">
              <a:avLst/>
            </a:prstGeom>
            <a:noFill/>
            <a:ln w="9525">
              <a:solidFill>
                <a:schemeClr val="tx1"/>
              </a:solidFill>
              <a:miter lim="800000"/>
            </a:ln>
          </p:spPr>
          <p:txBody>
            <a:bodyPr wrap="none"/>
            <a:lstStyle/>
            <a:p>
              <a:endParaRPr lang="zh-CN" altLang="en-US"/>
            </a:p>
          </p:txBody>
        </p:sp>
        <p:sp>
          <p:nvSpPr>
            <p:cNvPr id="368695" name="Line 47"/>
            <p:cNvSpPr>
              <a:spLocks noChangeShapeType="1"/>
            </p:cNvSpPr>
            <p:nvPr/>
          </p:nvSpPr>
          <p:spPr bwMode="auto">
            <a:xfrm>
              <a:off x="3312" y="3552"/>
              <a:ext cx="0" cy="144"/>
            </a:xfrm>
            <a:prstGeom prst="line">
              <a:avLst/>
            </a:prstGeom>
            <a:noFill/>
            <a:ln w="9525">
              <a:solidFill>
                <a:schemeClr val="tx1"/>
              </a:solidFill>
              <a:miter lim="800000"/>
            </a:ln>
          </p:spPr>
          <p:txBody>
            <a:bodyPr wrap="none"/>
            <a:lstStyle/>
            <a:p>
              <a:endParaRPr lang="zh-CN" altLang="en-US"/>
            </a:p>
          </p:txBody>
        </p:sp>
      </p:grpSp>
      <p:grpSp>
        <p:nvGrpSpPr>
          <p:cNvPr id="13" name="Group 48"/>
          <p:cNvGrpSpPr/>
          <p:nvPr/>
        </p:nvGrpSpPr>
        <p:grpSpPr bwMode="auto">
          <a:xfrm>
            <a:off x="3124200" y="4114800"/>
            <a:ext cx="4648200" cy="381000"/>
            <a:chOff x="1152" y="3552"/>
            <a:chExt cx="2928" cy="144"/>
          </a:xfrm>
        </p:grpSpPr>
        <p:sp>
          <p:nvSpPr>
            <p:cNvPr id="368684" name="Line 49"/>
            <p:cNvSpPr>
              <a:spLocks noChangeShapeType="1"/>
            </p:cNvSpPr>
            <p:nvPr/>
          </p:nvSpPr>
          <p:spPr bwMode="auto">
            <a:xfrm>
              <a:off x="1152" y="3552"/>
              <a:ext cx="0" cy="144"/>
            </a:xfrm>
            <a:prstGeom prst="line">
              <a:avLst/>
            </a:prstGeom>
            <a:noFill/>
            <a:ln w="9525">
              <a:solidFill>
                <a:schemeClr val="tx1"/>
              </a:solidFill>
              <a:miter lim="800000"/>
            </a:ln>
          </p:spPr>
          <p:txBody>
            <a:bodyPr wrap="none"/>
            <a:lstStyle/>
            <a:p>
              <a:endParaRPr lang="zh-CN" altLang="en-US"/>
            </a:p>
          </p:txBody>
        </p:sp>
        <p:sp>
          <p:nvSpPr>
            <p:cNvPr id="368685" name="Line 50"/>
            <p:cNvSpPr>
              <a:spLocks noChangeShapeType="1"/>
            </p:cNvSpPr>
            <p:nvPr/>
          </p:nvSpPr>
          <p:spPr bwMode="auto">
            <a:xfrm>
              <a:off x="1152" y="3696"/>
              <a:ext cx="2928" cy="0"/>
            </a:xfrm>
            <a:prstGeom prst="line">
              <a:avLst/>
            </a:prstGeom>
            <a:noFill/>
            <a:ln w="9525">
              <a:solidFill>
                <a:schemeClr val="tx1"/>
              </a:solidFill>
              <a:miter lim="800000"/>
            </a:ln>
          </p:spPr>
          <p:txBody>
            <a:bodyPr wrap="none"/>
            <a:lstStyle/>
            <a:p>
              <a:endParaRPr lang="zh-CN" altLang="en-US"/>
            </a:p>
          </p:txBody>
        </p:sp>
        <p:sp>
          <p:nvSpPr>
            <p:cNvPr id="368686" name="Line 51"/>
            <p:cNvSpPr>
              <a:spLocks noChangeShapeType="1"/>
            </p:cNvSpPr>
            <p:nvPr/>
          </p:nvSpPr>
          <p:spPr bwMode="auto">
            <a:xfrm flipV="1">
              <a:off x="4080" y="3552"/>
              <a:ext cx="0" cy="144"/>
            </a:xfrm>
            <a:prstGeom prst="line">
              <a:avLst/>
            </a:prstGeom>
            <a:noFill/>
            <a:ln w="9525">
              <a:solidFill>
                <a:schemeClr val="tx1"/>
              </a:solidFill>
              <a:miter lim="800000"/>
            </a:ln>
          </p:spPr>
          <p:txBody>
            <a:bodyPr wrap="none"/>
            <a:lstStyle/>
            <a:p>
              <a:endParaRPr lang="zh-CN" altLang="en-US"/>
            </a:p>
          </p:txBody>
        </p:sp>
        <p:sp>
          <p:nvSpPr>
            <p:cNvPr id="368687" name="Line 52"/>
            <p:cNvSpPr>
              <a:spLocks noChangeShapeType="1"/>
            </p:cNvSpPr>
            <p:nvPr/>
          </p:nvSpPr>
          <p:spPr bwMode="auto">
            <a:xfrm>
              <a:off x="1872" y="3552"/>
              <a:ext cx="0" cy="144"/>
            </a:xfrm>
            <a:prstGeom prst="line">
              <a:avLst/>
            </a:prstGeom>
            <a:noFill/>
            <a:ln w="9525">
              <a:solidFill>
                <a:schemeClr val="tx1"/>
              </a:solidFill>
              <a:miter lim="800000"/>
            </a:ln>
          </p:spPr>
          <p:txBody>
            <a:bodyPr wrap="none"/>
            <a:lstStyle/>
            <a:p>
              <a:endParaRPr lang="zh-CN" altLang="en-US"/>
            </a:p>
          </p:txBody>
        </p:sp>
        <p:sp>
          <p:nvSpPr>
            <p:cNvPr id="368688" name="Line 53"/>
            <p:cNvSpPr>
              <a:spLocks noChangeShapeType="1"/>
            </p:cNvSpPr>
            <p:nvPr/>
          </p:nvSpPr>
          <p:spPr bwMode="auto">
            <a:xfrm>
              <a:off x="2592" y="3552"/>
              <a:ext cx="0" cy="144"/>
            </a:xfrm>
            <a:prstGeom prst="line">
              <a:avLst/>
            </a:prstGeom>
            <a:noFill/>
            <a:ln w="9525">
              <a:solidFill>
                <a:schemeClr val="tx1"/>
              </a:solidFill>
              <a:miter lim="800000"/>
            </a:ln>
          </p:spPr>
          <p:txBody>
            <a:bodyPr wrap="none"/>
            <a:lstStyle/>
            <a:p>
              <a:endParaRPr lang="zh-CN" altLang="en-US"/>
            </a:p>
          </p:txBody>
        </p:sp>
        <p:sp>
          <p:nvSpPr>
            <p:cNvPr id="368689" name="Line 54"/>
            <p:cNvSpPr>
              <a:spLocks noChangeShapeType="1"/>
            </p:cNvSpPr>
            <p:nvPr/>
          </p:nvSpPr>
          <p:spPr bwMode="auto">
            <a:xfrm>
              <a:off x="3312" y="3552"/>
              <a:ext cx="0" cy="144"/>
            </a:xfrm>
            <a:prstGeom prst="line">
              <a:avLst/>
            </a:prstGeom>
            <a:noFill/>
            <a:ln w="9525">
              <a:solidFill>
                <a:schemeClr val="tx1"/>
              </a:solidFill>
              <a:miter lim="800000"/>
            </a:ln>
          </p:spPr>
          <p:txBody>
            <a:bodyPr wrap="none"/>
            <a:lstStyle/>
            <a:p>
              <a:endParaRPr lang="zh-CN" altLang="en-US"/>
            </a:p>
          </p:txBody>
        </p:sp>
      </p:grpSp>
      <p:grpSp>
        <p:nvGrpSpPr>
          <p:cNvPr id="14" name="Group 55"/>
          <p:cNvGrpSpPr/>
          <p:nvPr/>
        </p:nvGrpSpPr>
        <p:grpSpPr bwMode="auto">
          <a:xfrm>
            <a:off x="2362200" y="4495800"/>
            <a:ext cx="5105400" cy="412750"/>
            <a:chOff x="1008" y="3926"/>
            <a:chExt cx="3216" cy="260"/>
          </a:xfrm>
        </p:grpSpPr>
        <p:sp>
          <p:nvSpPr>
            <p:cNvPr id="368679" name="Text Box 56"/>
            <p:cNvSpPr txBox="1">
              <a:spLocks noChangeArrowheads="1"/>
            </p:cNvSpPr>
            <p:nvPr/>
          </p:nvSpPr>
          <p:spPr bwMode="auto">
            <a:xfrm>
              <a:off x="1008" y="3936"/>
              <a:ext cx="288" cy="250"/>
            </a:xfrm>
            <a:prstGeom prst="rect">
              <a:avLst/>
            </a:prstGeom>
            <a:noFill/>
            <a:ln w="9525">
              <a:noFill/>
              <a:miter lim="800000"/>
            </a:ln>
          </p:spPr>
          <p:txBody>
            <a:bodyPr>
              <a:spAutoFit/>
            </a:bodyPr>
            <a:lstStyle/>
            <a:p>
              <a:pPr>
                <a:spcBef>
                  <a:spcPct val="50000"/>
                </a:spcBef>
              </a:pPr>
              <a:r>
                <a:rPr kumimoji="1" lang="en-US" altLang="zh-CN" sz="2000">
                  <a:solidFill>
                    <a:srgbClr val="FF3300"/>
                  </a:solidFill>
                  <a:latin typeface="Times New Roman" panose="02020603050405020304" pitchFamily="18" charset="0"/>
                </a:rPr>
                <a:t>08</a:t>
              </a:r>
              <a:endParaRPr kumimoji="1" lang="en-US" altLang="zh-CN" sz="2000">
                <a:solidFill>
                  <a:srgbClr val="FF3300"/>
                </a:solidFill>
                <a:latin typeface="Times New Roman" panose="02020603050405020304" pitchFamily="18" charset="0"/>
              </a:endParaRPr>
            </a:p>
          </p:txBody>
        </p:sp>
        <p:sp>
          <p:nvSpPr>
            <p:cNvPr id="368680" name="Text Box 57"/>
            <p:cNvSpPr txBox="1">
              <a:spLocks noChangeArrowheads="1"/>
            </p:cNvSpPr>
            <p:nvPr/>
          </p:nvSpPr>
          <p:spPr bwMode="auto">
            <a:xfrm>
              <a:off x="1728" y="3926"/>
              <a:ext cx="288" cy="250"/>
            </a:xfrm>
            <a:prstGeom prst="rect">
              <a:avLst/>
            </a:prstGeom>
            <a:noFill/>
            <a:ln w="9525">
              <a:noFill/>
              <a:miter lim="800000"/>
            </a:ln>
          </p:spPr>
          <p:txBody>
            <a:bodyPr>
              <a:spAutoFit/>
            </a:bodyPr>
            <a:lstStyle/>
            <a:p>
              <a:pPr>
                <a:spcBef>
                  <a:spcPct val="50000"/>
                </a:spcBef>
              </a:pPr>
              <a:r>
                <a:rPr kumimoji="1" lang="en-US" altLang="zh-CN" sz="2000">
                  <a:solidFill>
                    <a:srgbClr val="FF3300"/>
                  </a:solidFill>
                  <a:latin typeface="Times New Roman" panose="02020603050405020304" pitchFamily="18" charset="0"/>
                </a:rPr>
                <a:t>12</a:t>
              </a:r>
              <a:endParaRPr kumimoji="1" lang="en-US" altLang="zh-CN" sz="2000">
                <a:solidFill>
                  <a:srgbClr val="FF3300"/>
                </a:solidFill>
                <a:latin typeface="Times New Roman" panose="02020603050405020304" pitchFamily="18" charset="0"/>
              </a:endParaRPr>
            </a:p>
          </p:txBody>
        </p:sp>
        <p:sp>
          <p:nvSpPr>
            <p:cNvPr id="368681" name="Text Box 58"/>
            <p:cNvSpPr txBox="1">
              <a:spLocks noChangeArrowheads="1"/>
            </p:cNvSpPr>
            <p:nvPr/>
          </p:nvSpPr>
          <p:spPr bwMode="auto">
            <a:xfrm>
              <a:off x="2448" y="3926"/>
              <a:ext cx="288" cy="250"/>
            </a:xfrm>
            <a:prstGeom prst="rect">
              <a:avLst/>
            </a:prstGeom>
            <a:noFill/>
            <a:ln w="9525">
              <a:noFill/>
              <a:miter lim="800000"/>
            </a:ln>
          </p:spPr>
          <p:txBody>
            <a:bodyPr>
              <a:spAutoFit/>
            </a:bodyPr>
            <a:lstStyle/>
            <a:p>
              <a:pPr>
                <a:spcBef>
                  <a:spcPct val="50000"/>
                </a:spcBef>
              </a:pPr>
              <a:r>
                <a:rPr kumimoji="1" lang="en-US" altLang="zh-CN" sz="2000" u="sng">
                  <a:solidFill>
                    <a:srgbClr val="FF3300"/>
                  </a:solidFill>
                  <a:latin typeface="Times New Roman" panose="02020603050405020304" pitchFamily="18" charset="0"/>
                </a:rPr>
                <a:t>36</a:t>
              </a:r>
              <a:endParaRPr kumimoji="1" lang="en-US" altLang="zh-CN" sz="2000" u="sng">
                <a:solidFill>
                  <a:srgbClr val="FF3300"/>
                </a:solidFill>
                <a:latin typeface="Times New Roman" panose="02020603050405020304" pitchFamily="18" charset="0"/>
              </a:endParaRPr>
            </a:p>
          </p:txBody>
        </p:sp>
        <p:sp>
          <p:nvSpPr>
            <p:cNvPr id="368682" name="Text Box 59"/>
            <p:cNvSpPr txBox="1">
              <a:spLocks noChangeArrowheads="1"/>
            </p:cNvSpPr>
            <p:nvPr/>
          </p:nvSpPr>
          <p:spPr bwMode="auto">
            <a:xfrm>
              <a:off x="3168" y="3936"/>
              <a:ext cx="288" cy="250"/>
            </a:xfrm>
            <a:prstGeom prst="rect">
              <a:avLst/>
            </a:prstGeom>
            <a:noFill/>
            <a:ln w="9525">
              <a:noFill/>
              <a:miter lim="800000"/>
            </a:ln>
          </p:spPr>
          <p:txBody>
            <a:bodyPr>
              <a:spAutoFit/>
            </a:bodyPr>
            <a:lstStyle/>
            <a:p>
              <a:pPr>
                <a:spcBef>
                  <a:spcPct val="50000"/>
                </a:spcBef>
              </a:pPr>
              <a:r>
                <a:rPr kumimoji="1" lang="en-US" altLang="zh-CN" sz="2000">
                  <a:solidFill>
                    <a:srgbClr val="FF3300"/>
                  </a:solidFill>
                  <a:latin typeface="Times New Roman" panose="02020603050405020304" pitchFamily="18" charset="0"/>
                </a:rPr>
                <a:t>36</a:t>
              </a:r>
              <a:endParaRPr kumimoji="1" lang="en-US" altLang="zh-CN" sz="2000">
                <a:solidFill>
                  <a:srgbClr val="FF3300"/>
                </a:solidFill>
                <a:latin typeface="Times New Roman" panose="02020603050405020304" pitchFamily="18" charset="0"/>
              </a:endParaRPr>
            </a:p>
          </p:txBody>
        </p:sp>
        <p:sp>
          <p:nvSpPr>
            <p:cNvPr id="368683" name="Text Box 60"/>
            <p:cNvSpPr txBox="1">
              <a:spLocks noChangeArrowheads="1"/>
            </p:cNvSpPr>
            <p:nvPr/>
          </p:nvSpPr>
          <p:spPr bwMode="auto">
            <a:xfrm>
              <a:off x="3936" y="3936"/>
              <a:ext cx="288" cy="250"/>
            </a:xfrm>
            <a:prstGeom prst="rect">
              <a:avLst/>
            </a:prstGeom>
            <a:noFill/>
            <a:ln w="9525">
              <a:noFill/>
              <a:miter lim="800000"/>
            </a:ln>
          </p:spPr>
          <p:txBody>
            <a:bodyPr>
              <a:spAutoFit/>
            </a:bodyPr>
            <a:lstStyle/>
            <a:p>
              <a:pPr>
                <a:spcBef>
                  <a:spcPct val="50000"/>
                </a:spcBef>
              </a:pPr>
              <a:r>
                <a:rPr kumimoji="1" lang="en-US" altLang="zh-CN" sz="2000">
                  <a:solidFill>
                    <a:srgbClr val="FF3300"/>
                  </a:solidFill>
                  <a:latin typeface="Times New Roman" panose="02020603050405020304" pitchFamily="18" charset="0"/>
                </a:rPr>
                <a:t>76</a:t>
              </a:r>
              <a:endParaRPr kumimoji="1" lang="en-US" altLang="zh-CN" sz="2000">
                <a:solidFill>
                  <a:srgbClr val="FF3300"/>
                </a:solidFill>
                <a:latin typeface="Times New Roman" panose="02020603050405020304" pitchFamily="18" charset="0"/>
              </a:endParaRPr>
            </a:p>
          </p:txBody>
        </p:sp>
      </p:grpSp>
      <p:grpSp>
        <p:nvGrpSpPr>
          <p:cNvPr id="15" name="Group 61"/>
          <p:cNvGrpSpPr/>
          <p:nvPr/>
        </p:nvGrpSpPr>
        <p:grpSpPr bwMode="auto">
          <a:xfrm>
            <a:off x="2971800" y="4495800"/>
            <a:ext cx="5105400" cy="412750"/>
            <a:chOff x="1008" y="3926"/>
            <a:chExt cx="3216" cy="260"/>
          </a:xfrm>
        </p:grpSpPr>
        <p:sp>
          <p:nvSpPr>
            <p:cNvPr id="368674" name="Text Box 62"/>
            <p:cNvSpPr txBox="1">
              <a:spLocks noChangeArrowheads="1"/>
            </p:cNvSpPr>
            <p:nvPr/>
          </p:nvSpPr>
          <p:spPr bwMode="auto">
            <a:xfrm>
              <a:off x="1008" y="3936"/>
              <a:ext cx="288" cy="250"/>
            </a:xfrm>
            <a:prstGeom prst="rect">
              <a:avLst/>
            </a:prstGeom>
            <a:noFill/>
            <a:ln w="9525">
              <a:noFill/>
              <a:miter lim="800000"/>
            </a:ln>
          </p:spPr>
          <p:txBody>
            <a:bodyPr>
              <a:spAutoFit/>
            </a:bodyPr>
            <a:lstStyle/>
            <a:p>
              <a:pPr>
                <a:spcBef>
                  <a:spcPct val="50000"/>
                </a:spcBef>
              </a:pPr>
              <a:r>
                <a:rPr kumimoji="1" lang="en-US" altLang="zh-CN" sz="2000">
                  <a:solidFill>
                    <a:schemeClr val="tx2"/>
                  </a:solidFill>
                  <a:latin typeface="Times New Roman" panose="02020603050405020304" pitchFamily="18" charset="0"/>
                </a:rPr>
                <a:t>24</a:t>
              </a:r>
              <a:endParaRPr kumimoji="1" lang="en-US" altLang="zh-CN" sz="2000">
                <a:solidFill>
                  <a:schemeClr val="tx2"/>
                </a:solidFill>
                <a:latin typeface="Times New Roman" panose="02020603050405020304" pitchFamily="18" charset="0"/>
              </a:endParaRPr>
            </a:p>
          </p:txBody>
        </p:sp>
        <p:sp>
          <p:nvSpPr>
            <p:cNvPr id="368675" name="Text Box 63"/>
            <p:cNvSpPr txBox="1">
              <a:spLocks noChangeArrowheads="1"/>
            </p:cNvSpPr>
            <p:nvPr/>
          </p:nvSpPr>
          <p:spPr bwMode="auto">
            <a:xfrm>
              <a:off x="1728" y="3926"/>
              <a:ext cx="288" cy="250"/>
            </a:xfrm>
            <a:prstGeom prst="rect">
              <a:avLst/>
            </a:prstGeom>
            <a:noFill/>
            <a:ln w="9525">
              <a:noFill/>
              <a:miter lim="800000"/>
            </a:ln>
          </p:spPr>
          <p:txBody>
            <a:bodyPr>
              <a:spAutoFit/>
            </a:bodyPr>
            <a:lstStyle/>
            <a:p>
              <a:pPr>
                <a:spcBef>
                  <a:spcPct val="50000"/>
                </a:spcBef>
              </a:pPr>
              <a:r>
                <a:rPr kumimoji="1" lang="en-US" altLang="zh-CN" sz="2000">
                  <a:solidFill>
                    <a:schemeClr val="tx2"/>
                  </a:solidFill>
                  <a:latin typeface="Times New Roman" panose="02020603050405020304" pitchFamily="18" charset="0"/>
                </a:rPr>
                <a:t>25</a:t>
              </a:r>
              <a:endParaRPr kumimoji="1" lang="en-US" altLang="zh-CN" sz="2000">
                <a:solidFill>
                  <a:schemeClr val="tx2"/>
                </a:solidFill>
                <a:latin typeface="Times New Roman" panose="02020603050405020304" pitchFamily="18" charset="0"/>
              </a:endParaRPr>
            </a:p>
          </p:txBody>
        </p:sp>
        <p:sp>
          <p:nvSpPr>
            <p:cNvPr id="368676" name="Text Box 64"/>
            <p:cNvSpPr txBox="1">
              <a:spLocks noChangeArrowheads="1"/>
            </p:cNvSpPr>
            <p:nvPr/>
          </p:nvSpPr>
          <p:spPr bwMode="auto">
            <a:xfrm>
              <a:off x="2448" y="3926"/>
              <a:ext cx="288" cy="250"/>
            </a:xfrm>
            <a:prstGeom prst="rect">
              <a:avLst/>
            </a:prstGeom>
            <a:noFill/>
            <a:ln w="9525">
              <a:noFill/>
              <a:miter lim="800000"/>
            </a:ln>
          </p:spPr>
          <p:txBody>
            <a:bodyPr>
              <a:spAutoFit/>
            </a:bodyPr>
            <a:lstStyle/>
            <a:p>
              <a:pPr>
                <a:spcBef>
                  <a:spcPct val="50000"/>
                </a:spcBef>
              </a:pPr>
              <a:r>
                <a:rPr kumimoji="1" lang="en-US" altLang="zh-CN" sz="2000">
                  <a:solidFill>
                    <a:schemeClr val="tx2"/>
                  </a:solidFill>
                  <a:latin typeface="Times New Roman" panose="02020603050405020304" pitchFamily="18" charset="0"/>
                </a:rPr>
                <a:t>50</a:t>
              </a:r>
              <a:endParaRPr kumimoji="1" lang="en-US" altLang="zh-CN" sz="2000">
                <a:solidFill>
                  <a:schemeClr val="tx2"/>
                </a:solidFill>
                <a:latin typeface="Times New Roman" panose="02020603050405020304" pitchFamily="18" charset="0"/>
              </a:endParaRPr>
            </a:p>
          </p:txBody>
        </p:sp>
        <p:sp>
          <p:nvSpPr>
            <p:cNvPr id="368677" name="Text Box 65"/>
            <p:cNvSpPr txBox="1">
              <a:spLocks noChangeArrowheads="1"/>
            </p:cNvSpPr>
            <p:nvPr/>
          </p:nvSpPr>
          <p:spPr bwMode="auto">
            <a:xfrm>
              <a:off x="3168" y="3936"/>
              <a:ext cx="288" cy="250"/>
            </a:xfrm>
            <a:prstGeom prst="rect">
              <a:avLst/>
            </a:prstGeom>
            <a:noFill/>
            <a:ln w="9525">
              <a:noFill/>
              <a:miter lim="800000"/>
            </a:ln>
          </p:spPr>
          <p:txBody>
            <a:bodyPr>
              <a:spAutoFit/>
            </a:bodyPr>
            <a:lstStyle/>
            <a:p>
              <a:pPr>
                <a:spcBef>
                  <a:spcPct val="50000"/>
                </a:spcBef>
              </a:pPr>
              <a:r>
                <a:rPr kumimoji="1" lang="en-US" altLang="zh-CN" sz="2000">
                  <a:solidFill>
                    <a:schemeClr val="tx2"/>
                  </a:solidFill>
                  <a:latin typeface="Times New Roman" panose="02020603050405020304" pitchFamily="18" charset="0"/>
                </a:rPr>
                <a:t>66</a:t>
              </a:r>
              <a:endParaRPr kumimoji="1" lang="en-US" altLang="zh-CN" sz="2000">
                <a:solidFill>
                  <a:schemeClr val="tx2"/>
                </a:solidFill>
                <a:latin typeface="Times New Roman" panose="02020603050405020304" pitchFamily="18" charset="0"/>
              </a:endParaRPr>
            </a:p>
          </p:txBody>
        </p:sp>
        <p:sp>
          <p:nvSpPr>
            <p:cNvPr id="368678" name="Text Box 66"/>
            <p:cNvSpPr txBox="1">
              <a:spLocks noChangeArrowheads="1"/>
            </p:cNvSpPr>
            <p:nvPr/>
          </p:nvSpPr>
          <p:spPr bwMode="auto">
            <a:xfrm>
              <a:off x="3936" y="3936"/>
              <a:ext cx="288" cy="250"/>
            </a:xfrm>
            <a:prstGeom prst="rect">
              <a:avLst/>
            </a:prstGeom>
            <a:noFill/>
            <a:ln w="9525">
              <a:noFill/>
              <a:miter lim="800000"/>
            </a:ln>
          </p:spPr>
          <p:txBody>
            <a:bodyPr>
              <a:spAutoFit/>
            </a:bodyPr>
            <a:lstStyle/>
            <a:p>
              <a:pPr>
                <a:spcBef>
                  <a:spcPct val="50000"/>
                </a:spcBef>
              </a:pPr>
              <a:r>
                <a:rPr kumimoji="1" lang="en-US" altLang="zh-CN" sz="2000">
                  <a:solidFill>
                    <a:schemeClr val="tx2"/>
                  </a:solidFill>
                  <a:latin typeface="Times New Roman" panose="02020603050405020304" pitchFamily="18" charset="0"/>
                </a:rPr>
                <a:t>95</a:t>
              </a:r>
              <a:endParaRPr kumimoji="1" lang="en-US" altLang="zh-CN" sz="2000">
                <a:solidFill>
                  <a:schemeClr val="tx2"/>
                </a:solidFill>
                <a:latin typeface="Times New Roman" panose="02020603050405020304" pitchFamily="18" charset="0"/>
              </a:endParaRPr>
            </a:p>
          </p:txBody>
        </p:sp>
      </p:grpSp>
      <p:sp>
        <p:nvSpPr>
          <p:cNvPr id="4548675" name="Text Box 67"/>
          <p:cNvSpPr txBox="1">
            <a:spLocks noChangeArrowheads="1"/>
          </p:cNvSpPr>
          <p:nvPr/>
        </p:nvSpPr>
        <p:spPr bwMode="auto">
          <a:xfrm>
            <a:off x="1066800" y="4937125"/>
            <a:ext cx="1371600" cy="457200"/>
          </a:xfrm>
          <a:prstGeom prst="rect">
            <a:avLst/>
          </a:prstGeom>
          <a:noFill/>
          <a:ln w="9525">
            <a:noFill/>
            <a:miter lim="800000"/>
          </a:ln>
        </p:spPr>
        <p:txBody>
          <a:bodyPr>
            <a:spAutoFit/>
          </a:bodyPr>
          <a:lstStyle/>
          <a:p>
            <a:pPr>
              <a:spcBef>
                <a:spcPct val="50000"/>
              </a:spcBef>
            </a:pPr>
            <a:r>
              <a:rPr kumimoji="1" lang="zh-CN" altLang="en-US" sz="2400">
                <a:solidFill>
                  <a:schemeClr val="tx2"/>
                </a:solidFill>
                <a:latin typeface="Times New Roman" panose="02020603050405020304" pitchFamily="18" charset="0"/>
              </a:rPr>
              <a:t>令：</a:t>
            </a:r>
            <a:r>
              <a:rPr kumimoji="1" lang="en-US" altLang="zh-CN" sz="2400">
                <a:solidFill>
                  <a:srgbClr val="FF3300"/>
                </a:solidFill>
                <a:latin typeface="Times New Roman" panose="02020603050405020304" pitchFamily="18" charset="0"/>
              </a:rPr>
              <a:t>d=1</a:t>
            </a:r>
            <a:endParaRPr kumimoji="1" lang="en-US" altLang="zh-CN" sz="2400">
              <a:solidFill>
                <a:srgbClr val="FF3300"/>
              </a:solidFill>
              <a:latin typeface="Times New Roman" panose="02020603050405020304" pitchFamily="18" charset="0"/>
            </a:endParaRPr>
          </a:p>
        </p:txBody>
      </p:sp>
      <p:grpSp>
        <p:nvGrpSpPr>
          <p:cNvPr id="16" name="Group 68"/>
          <p:cNvGrpSpPr/>
          <p:nvPr/>
        </p:nvGrpSpPr>
        <p:grpSpPr bwMode="auto">
          <a:xfrm>
            <a:off x="2590800" y="4937125"/>
            <a:ext cx="5181600" cy="320675"/>
            <a:chOff x="1104" y="576"/>
            <a:chExt cx="3600" cy="192"/>
          </a:xfrm>
        </p:grpSpPr>
        <p:sp>
          <p:nvSpPr>
            <p:cNvPr id="368663" name="Line 69"/>
            <p:cNvSpPr>
              <a:spLocks noChangeShapeType="1"/>
            </p:cNvSpPr>
            <p:nvPr/>
          </p:nvSpPr>
          <p:spPr bwMode="auto">
            <a:xfrm>
              <a:off x="1104" y="576"/>
              <a:ext cx="0" cy="192"/>
            </a:xfrm>
            <a:prstGeom prst="line">
              <a:avLst/>
            </a:prstGeom>
            <a:noFill/>
            <a:ln w="9525">
              <a:solidFill>
                <a:schemeClr val="tx1"/>
              </a:solidFill>
              <a:miter lim="800000"/>
            </a:ln>
          </p:spPr>
          <p:txBody>
            <a:bodyPr wrap="none"/>
            <a:lstStyle/>
            <a:p>
              <a:endParaRPr lang="zh-CN" altLang="en-US"/>
            </a:p>
          </p:txBody>
        </p:sp>
        <p:sp>
          <p:nvSpPr>
            <p:cNvPr id="368664" name="Line 70"/>
            <p:cNvSpPr>
              <a:spLocks noChangeShapeType="1"/>
            </p:cNvSpPr>
            <p:nvPr/>
          </p:nvSpPr>
          <p:spPr bwMode="auto">
            <a:xfrm>
              <a:off x="1104" y="768"/>
              <a:ext cx="3600" cy="0"/>
            </a:xfrm>
            <a:prstGeom prst="line">
              <a:avLst/>
            </a:prstGeom>
            <a:noFill/>
            <a:ln w="9525">
              <a:solidFill>
                <a:schemeClr val="tx1"/>
              </a:solidFill>
              <a:miter lim="800000"/>
            </a:ln>
          </p:spPr>
          <p:txBody>
            <a:bodyPr wrap="none"/>
            <a:lstStyle/>
            <a:p>
              <a:endParaRPr lang="zh-CN" altLang="en-US"/>
            </a:p>
          </p:txBody>
        </p:sp>
        <p:sp>
          <p:nvSpPr>
            <p:cNvPr id="368665" name="Line 71"/>
            <p:cNvSpPr>
              <a:spLocks noChangeShapeType="1"/>
            </p:cNvSpPr>
            <p:nvPr/>
          </p:nvSpPr>
          <p:spPr bwMode="auto">
            <a:xfrm>
              <a:off x="4704" y="576"/>
              <a:ext cx="0" cy="192"/>
            </a:xfrm>
            <a:prstGeom prst="line">
              <a:avLst/>
            </a:prstGeom>
            <a:noFill/>
            <a:ln w="9525">
              <a:solidFill>
                <a:schemeClr val="tx1"/>
              </a:solidFill>
              <a:miter lim="800000"/>
            </a:ln>
          </p:spPr>
          <p:txBody>
            <a:bodyPr wrap="none"/>
            <a:lstStyle/>
            <a:p>
              <a:endParaRPr lang="zh-CN" altLang="en-US"/>
            </a:p>
          </p:txBody>
        </p:sp>
        <p:sp>
          <p:nvSpPr>
            <p:cNvPr id="368666" name="Line 72"/>
            <p:cNvSpPr>
              <a:spLocks noChangeShapeType="1"/>
            </p:cNvSpPr>
            <p:nvPr/>
          </p:nvSpPr>
          <p:spPr bwMode="auto">
            <a:xfrm>
              <a:off x="1488" y="576"/>
              <a:ext cx="0" cy="192"/>
            </a:xfrm>
            <a:prstGeom prst="line">
              <a:avLst/>
            </a:prstGeom>
            <a:noFill/>
            <a:ln w="9525">
              <a:solidFill>
                <a:schemeClr val="tx1"/>
              </a:solidFill>
              <a:miter lim="800000"/>
            </a:ln>
          </p:spPr>
          <p:txBody>
            <a:bodyPr wrap="none"/>
            <a:lstStyle/>
            <a:p>
              <a:endParaRPr lang="zh-CN" altLang="en-US"/>
            </a:p>
          </p:txBody>
        </p:sp>
        <p:sp>
          <p:nvSpPr>
            <p:cNvPr id="368667" name="Line 73"/>
            <p:cNvSpPr>
              <a:spLocks noChangeShapeType="1"/>
            </p:cNvSpPr>
            <p:nvPr/>
          </p:nvSpPr>
          <p:spPr bwMode="auto">
            <a:xfrm>
              <a:off x="1920" y="576"/>
              <a:ext cx="0" cy="192"/>
            </a:xfrm>
            <a:prstGeom prst="line">
              <a:avLst/>
            </a:prstGeom>
            <a:noFill/>
            <a:ln w="9525">
              <a:solidFill>
                <a:schemeClr val="tx1"/>
              </a:solidFill>
              <a:miter lim="800000"/>
            </a:ln>
          </p:spPr>
          <p:txBody>
            <a:bodyPr wrap="none"/>
            <a:lstStyle/>
            <a:p>
              <a:endParaRPr lang="zh-CN" altLang="en-US"/>
            </a:p>
          </p:txBody>
        </p:sp>
        <p:sp>
          <p:nvSpPr>
            <p:cNvPr id="368668" name="Line 74"/>
            <p:cNvSpPr>
              <a:spLocks noChangeShapeType="1"/>
            </p:cNvSpPr>
            <p:nvPr/>
          </p:nvSpPr>
          <p:spPr bwMode="auto">
            <a:xfrm>
              <a:off x="2304" y="576"/>
              <a:ext cx="0" cy="192"/>
            </a:xfrm>
            <a:prstGeom prst="line">
              <a:avLst/>
            </a:prstGeom>
            <a:noFill/>
            <a:ln w="9525">
              <a:solidFill>
                <a:schemeClr val="tx1"/>
              </a:solidFill>
              <a:miter lim="800000"/>
            </a:ln>
          </p:spPr>
          <p:txBody>
            <a:bodyPr wrap="none"/>
            <a:lstStyle/>
            <a:p>
              <a:endParaRPr lang="zh-CN" altLang="en-US"/>
            </a:p>
          </p:txBody>
        </p:sp>
        <p:sp>
          <p:nvSpPr>
            <p:cNvPr id="368669" name="Line 75"/>
            <p:cNvSpPr>
              <a:spLocks noChangeShapeType="1"/>
            </p:cNvSpPr>
            <p:nvPr/>
          </p:nvSpPr>
          <p:spPr bwMode="auto">
            <a:xfrm>
              <a:off x="2688" y="576"/>
              <a:ext cx="0" cy="192"/>
            </a:xfrm>
            <a:prstGeom prst="line">
              <a:avLst/>
            </a:prstGeom>
            <a:noFill/>
            <a:ln w="9525">
              <a:solidFill>
                <a:schemeClr val="tx1"/>
              </a:solidFill>
              <a:miter lim="800000"/>
            </a:ln>
          </p:spPr>
          <p:txBody>
            <a:bodyPr wrap="none"/>
            <a:lstStyle/>
            <a:p>
              <a:endParaRPr lang="zh-CN" altLang="en-US"/>
            </a:p>
          </p:txBody>
        </p:sp>
        <p:sp>
          <p:nvSpPr>
            <p:cNvPr id="368670" name="Line 76"/>
            <p:cNvSpPr>
              <a:spLocks noChangeShapeType="1"/>
            </p:cNvSpPr>
            <p:nvPr/>
          </p:nvSpPr>
          <p:spPr bwMode="auto">
            <a:xfrm>
              <a:off x="3072" y="576"/>
              <a:ext cx="0" cy="192"/>
            </a:xfrm>
            <a:prstGeom prst="line">
              <a:avLst/>
            </a:prstGeom>
            <a:noFill/>
            <a:ln w="9525">
              <a:solidFill>
                <a:schemeClr val="tx1"/>
              </a:solidFill>
              <a:miter lim="800000"/>
            </a:ln>
          </p:spPr>
          <p:txBody>
            <a:bodyPr wrap="none"/>
            <a:lstStyle/>
            <a:p>
              <a:endParaRPr lang="zh-CN" altLang="en-US"/>
            </a:p>
          </p:txBody>
        </p:sp>
        <p:sp>
          <p:nvSpPr>
            <p:cNvPr id="368671" name="Line 77"/>
            <p:cNvSpPr>
              <a:spLocks noChangeShapeType="1"/>
            </p:cNvSpPr>
            <p:nvPr/>
          </p:nvSpPr>
          <p:spPr bwMode="auto">
            <a:xfrm>
              <a:off x="3504" y="576"/>
              <a:ext cx="0" cy="192"/>
            </a:xfrm>
            <a:prstGeom prst="line">
              <a:avLst/>
            </a:prstGeom>
            <a:noFill/>
            <a:ln w="9525">
              <a:solidFill>
                <a:schemeClr val="tx1"/>
              </a:solidFill>
              <a:miter lim="800000"/>
            </a:ln>
          </p:spPr>
          <p:txBody>
            <a:bodyPr wrap="none"/>
            <a:lstStyle/>
            <a:p>
              <a:endParaRPr lang="zh-CN" altLang="en-US"/>
            </a:p>
          </p:txBody>
        </p:sp>
        <p:sp>
          <p:nvSpPr>
            <p:cNvPr id="368672" name="Line 78"/>
            <p:cNvSpPr>
              <a:spLocks noChangeShapeType="1"/>
            </p:cNvSpPr>
            <p:nvPr/>
          </p:nvSpPr>
          <p:spPr bwMode="auto">
            <a:xfrm>
              <a:off x="3888" y="576"/>
              <a:ext cx="0" cy="192"/>
            </a:xfrm>
            <a:prstGeom prst="line">
              <a:avLst/>
            </a:prstGeom>
            <a:noFill/>
            <a:ln w="9525">
              <a:solidFill>
                <a:schemeClr val="tx1"/>
              </a:solidFill>
              <a:miter lim="800000"/>
            </a:ln>
          </p:spPr>
          <p:txBody>
            <a:bodyPr wrap="none"/>
            <a:lstStyle/>
            <a:p>
              <a:endParaRPr lang="zh-CN" altLang="en-US"/>
            </a:p>
          </p:txBody>
        </p:sp>
        <p:sp>
          <p:nvSpPr>
            <p:cNvPr id="368673" name="Line 79"/>
            <p:cNvSpPr>
              <a:spLocks noChangeShapeType="1"/>
            </p:cNvSpPr>
            <p:nvPr/>
          </p:nvSpPr>
          <p:spPr bwMode="auto">
            <a:xfrm>
              <a:off x="4320" y="576"/>
              <a:ext cx="0" cy="192"/>
            </a:xfrm>
            <a:prstGeom prst="line">
              <a:avLst/>
            </a:prstGeom>
            <a:noFill/>
            <a:ln w="9525">
              <a:solidFill>
                <a:schemeClr val="tx1"/>
              </a:solidFill>
              <a:miter lim="800000"/>
            </a:ln>
          </p:spPr>
          <p:txBody>
            <a:bodyPr wrap="none"/>
            <a:lstStyle/>
            <a:p>
              <a:endParaRPr lang="zh-CN" altLang="en-US"/>
            </a:p>
          </p:txBody>
        </p:sp>
      </p:grpSp>
      <p:sp>
        <p:nvSpPr>
          <p:cNvPr id="4548688" name="Text Box 80"/>
          <p:cNvSpPr txBox="1">
            <a:spLocks noChangeArrowheads="1"/>
          </p:cNvSpPr>
          <p:nvPr/>
        </p:nvSpPr>
        <p:spPr bwMode="auto">
          <a:xfrm>
            <a:off x="1295400" y="5394325"/>
            <a:ext cx="7696200" cy="854075"/>
          </a:xfrm>
          <a:prstGeom prst="rect">
            <a:avLst/>
          </a:prstGeom>
          <a:noFill/>
          <a:ln w="9525">
            <a:noFill/>
            <a:miter lim="800000"/>
          </a:ln>
        </p:spPr>
        <p:txBody>
          <a:bodyPr>
            <a:spAutoFit/>
          </a:bodyPr>
          <a:lstStyle/>
          <a:p>
            <a:pPr marL="457200" indent="-457200">
              <a:spcBef>
                <a:spcPct val="50000"/>
              </a:spcBef>
            </a:pPr>
            <a:r>
              <a:rPr kumimoji="1" lang="en-US" altLang="zh-CN" sz="2000">
                <a:latin typeface="Times New Roman" panose="02020603050405020304" pitchFamily="18" charset="0"/>
              </a:rPr>
              <a:t>                 08     12     24     25     </a:t>
            </a:r>
            <a:r>
              <a:rPr kumimoji="1" lang="en-US" altLang="zh-CN" sz="2000" u="sng">
                <a:latin typeface="Times New Roman" panose="02020603050405020304" pitchFamily="18" charset="0"/>
              </a:rPr>
              <a:t>36 </a:t>
            </a:r>
            <a:r>
              <a:rPr kumimoji="1" lang="en-US" altLang="zh-CN" sz="2000">
                <a:latin typeface="Times New Roman" panose="02020603050405020304" pitchFamily="18" charset="0"/>
              </a:rPr>
              <a:t>    36     50     66      76     95</a:t>
            </a:r>
            <a:r>
              <a:rPr kumimoji="1" lang="zh-CN" altLang="en-US" sz="2000">
                <a:latin typeface="Times New Roman" panose="02020603050405020304" pitchFamily="18" charset="0"/>
              </a:rPr>
              <a:t>（完毕）</a:t>
            </a:r>
            <a:endParaRPr kumimoji="1" lang="zh-CN" altLang="en-US" sz="2000">
              <a:latin typeface="Times New Roman" panose="02020603050405020304" pitchFamily="18" charset="0"/>
            </a:endParaRPr>
          </a:p>
          <a:p>
            <a:pPr marL="457200" indent="-457200">
              <a:spcBef>
                <a:spcPct val="50000"/>
              </a:spcBef>
            </a:pPr>
            <a:r>
              <a:rPr kumimoji="1" lang="zh-CN" altLang="en-US" sz="2000">
                <a:latin typeface="Times New Roman" panose="02020603050405020304" pitchFamily="18" charset="0"/>
              </a:rPr>
              <a:t>显然，</a:t>
            </a:r>
            <a:r>
              <a:rPr kumimoji="1" lang="en-US" altLang="zh-CN" sz="2000">
                <a:latin typeface="Times New Roman" panose="02020603050405020304" pitchFamily="18" charset="0"/>
              </a:rPr>
              <a:t>Shell</a:t>
            </a:r>
            <a:r>
              <a:rPr kumimoji="1" lang="zh-CN" altLang="en-US" sz="2000">
                <a:latin typeface="Times New Roman" panose="02020603050405020304" pitchFamily="18" charset="0"/>
              </a:rPr>
              <a:t>排序是非稳定排序。</a:t>
            </a:r>
            <a:endParaRPr kumimoji="1" lang="zh-CN" altLang="en-US" sz="2000">
              <a:latin typeface="Times New Roman" panose="02020603050405020304" pitchFamily="18" charset="0"/>
            </a:endParaRPr>
          </a:p>
        </p:txBody>
      </p:sp>
      <p:sp>
        <p:nvSpPr>
          <p:cNvPr id="18" name="灯片编号占位符 17"/>
          <p:cNvSpPr>
            <a:spLocks noGrp="1"/>
          </p:cNvSpPr>
          <p:nvPr>
            <p:ph type="sldNum" sz="quarter" idx="12"/>
          </p:nvPr>
        </p:nvSpPr>
        <p:spPr/>
        <p:txBody>
          <a:bodyPr/>
          <a:lstStyle/>
          <a:p>
            <a:pPr>
              <a:defRPr/>
            </a:pPr>
            <a:fld id="{BEAA8D3A-F2C3-4F81-A370-365094F343B9}"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548647"/>
                                        </p:tgtEl>
                                        <p:attrNameLst>
                                          <p:attrName>style.visibility</p:attrName>
                                        </p:attrNameLst>
                                      </p:cBhvr>
                                      <p:to>
                                        <p:strVal val="visible"/>
                                      </p:to>
                                    </p:set>
                                    <p:animEffect transition="in" filter="slide(fromLeft)">
                                      <p:cBhvr>
                                        <p:cTn id="7" dur="500"/>
                                        <p:tgtEl>
                                          <p:spTgt spid="454864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dissolv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dissolv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dissolv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dissolv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dissolve">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dissolve">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8" fill="hold" grpId="0" nodeType="clickEffect">
                                  <p:stCondLst>
                                    <p:cond delay="0"/>
                                  </p:stCondLst>
                                  <p:childTnLst>
                                    <p:set>
                                      <p:cBhvr>
                                        <p:cTn id="61" dur="1" fill="hold">
                                          <p:stCondLst>
                                            <p:cond delay="0"/>
                                          </p:stCondLst>
                                        </p:cTn>
                                        <p:tgtEl>
                                          <p:spTgt spid="4548648"/>
                                        </p:tgtEl>
                                        <p:attrNameLst>
                                          <p:attrName>style.visibility</p:attrName>
                                        </p:attrNameLst>
                                      </p:cBhvr>
                                      <p:to>
                                        <p:strVal val="visible"/>
                                      </p:to>
                                    </p:set>
                                    <p:animEffect transition="in" filter="slide(fromLeft)">
                                      <p:cBhvr>
                                        <p:cTn id="62" dur="500"/>
                                        <p:tgtEl>
                                          <p:spTgt spid="4548648"/>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dissolve">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dissolve">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dissolve">
                                      <p:cBhvr>
                                        <p:cTn id="77" dur="500"/>
                                        <p:tgtEl>
                                          <p:spTgt spid="13"/>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dissolve">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4548675"/>
                                        </p:tgtEl>
                                        <p:attrNameLst>
                                          <p:attrName>style.visibility</p:attrName>
                                        </p:attrNameLst>
                                      </p:cBhvr>
                                      <p:to>
                                        <p:strVal val="visible"/>
                                      </p:to>
                                    </p:set>
                                    <p:animEffect transition="in" filter="dissolve">
                                      <p:cBhvr>
                                        <p:cTn id="87" dur="500"/>
                                        <p:tgtEl>
                                          <p:spTgt spid="4548675"/>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dissolve">
                                      <p:cBhvr>
                                        <p:cTn id="92" dur="500"/>
                                        <p:tgtEl>
                                          <p:spTgt spid="16"/>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4548688"/>
                                        </p:tgtEl>
                                        <p:attrNameLst>
                                          <p:attrName>style.visibility</p:attrName>
                                        </p:attrNameLst>
                                      </p:cBhvr>
                                      <p:to>
                                        <p:strVal val="visible"/>
                                      </p:to>
                                    </p:set>
                                    <p:animEffect transition="in" filter="dissolve">
                                      <p:cBhvr>
                                        <p:cTn id="97" dur="500"/>
                                        <p:tgtEl>
                                          <p:spTgt spid="4548688"/>
                                        </p:tgtEl>
                                      </p:cBhvr>
                                    </p:animEffect>
                                  </p:childTnLst>
                                  <p:subTnLst>
                                    <p:audio>
                                      <p:cMediaNode>
                                        <p:cTn display="0" masterRel="sameClick">
                                          <p:stCondLst>
                                            <p:cond evt="begin" delay="0">
                                              <p:tn val="9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8647" grpId="0" autoUpdateAnimBg="0"/>
      <p:bldP spid="4548648" grpId="0" autoUpdateAnimBg="0"/>
      <p:bldP spid="4548675" grpId="0" autoUpdateAnimBg="0"/>
      <p:bldP spid="454868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p:nvPr>
        </p:nvSpPr>
        <p:spPr/>
        <p:txBody>
          <a:bodyPr/>
          <a:lstStyle/>
          <a:p>
            <a:pPr eaLnBrk="1" hangingPunct="1"/>
            <a:r>
              <a:rPr lang="zh-CN" altLang="en-US" smtClean="0"/>
              <a:t>概述</a:t>
            </a:r>
            <a:endParaRPr lang="zh-CN" altLang="en-US" smtClean="0"/>
          </a:p>
        </p:txBody>
      </p:sp>
      <p:sp>
        <p:nvSpPr>
          <p:cNvPr id="24578" name="Rectangle 3"/>
          <p:cNvSpPr>
            <a:spLocks noGrp="1"/>
          </p:cNvSpPr>
          <p:nvPr>
            <p:ph type="body" idx="1"/>
          </p:nvPr>
        </p:nvSpPr>
        <p:spPr/>
        <p:txBody>
          <a:bodyPr/>
          <a:lstStyle/>
          <a:p>
            <a:pPr eaLnBrk="1" hangingPunct="1">
              <a:lnSpc>
                <a:spcPct val="130000"/>
              </a:lnSpc>
            </a:pPr>
            <a:r>
              <a:rPr lang="zh-CN" altLang="en-US" smtClean="0"/>
              <a:t>数据结构的概念</a:t>
            </a:r>
            <a:endParaRPr lang="zh-CN" altLang="en-US" smtClean="0"/>
          </a:p>
          <a:p>
            <a:pPr lvl="1" eaLnBrk="1" hangingPunct="1">
              <a:lnSpc>
                <a:spcPct val="130000"/>
              </a:lnSpc>
            </a:pPr>
            <a:r>
              <a:rPr lang="zh-CN" altLang="en-US" smtClean="0"/>
              <a:t>数据结构 ：指数据之间的相互关系，包含下面三方面的内容：</a:t>
            </a:r>
            <a:endParaRPr lang="zh-CN" altLang="en-US" smtClean="0"/>
          </a:p>
          <a:p>
            <a:pPr lvl="2" eaLnBrk="1" hangingPunct="1">
              <a:lnSpc>
                <a:spcPct val="130000"/>
              </a:lnSpc>
            </a:pPr>
            <a:r>
              <a:rPr lang="zh-CN" altLang="en-US" smtClean="0"/>
              <a:t>逻辑结构：表示数据运算之间的抽象关系（如邻接关系、从属关系等），按每个元素可能具有的直接前趋数和直接后继数将逻辑结构分为</a:t>
            </a:r>
            <a:r>
              <a:rPr lang="zh-CN" altLang="en-US" smtClean="0">
                <a:latin typeface="Arial" panose="020B0604020202020204" pitchFamily="34" charset="0"/>
              </a:rPr>
              <a:t>“</a:t>
            </a:r>
            <a:r>
              <a:rPr lang="zh-CN" altLang="en-US" smtClean="0"/>
              <a:t>线性结构</a:t>
            </a:r>
            <a:r>
              <a:rPr lang="zh-CN" altLang="en-US" smtClean="0">
                <a:latin typeface="Arial" panose="020B0604020202020204" pitchFamily="34" charset="0"/>
              </a:rPr>
              <a:t>”</a:t>
            </a:r>
            <a:r>
              <a:rPr lang="zh-CN" altLang="en-US" smtClean="0"/>
              <a:t>和</a:t>
            </a:r>
            <a:r>
              <a:rPr lang="zh-CN" altLang="en-US" smtClean="0">
                <a:latin typeface="Arial" panose="020B0604020202020204" pitchFamily="34" charset="0"/>
              </a:rPr>
              <a:t>“</a:t>
            </a:r>
            <a:r>
              <a:rPr lang="zh-CN" altLang="en-US" smtClean="0"/>
              <a:t>非线性结构</a:t>
            </a:r>
            <a:r>
              <a:rPr lang="zh-CN" altLang="en-US" smtClean="0">
                <a:latin typeface="Arial" panose="020B0604020202020204" pitchFamily="34" charset="0"/>
              </a:rPr>
              <a:t>”</a:t>
            </a:r>
            <a:r>
              <a:rPr lang="zh-CN" altLang="en-US" smtClean="0"/>
              <a:t>两大类。</a:t>
            </a:r>
            <a:endParaRPr lang="zh-CN" altLang="en-US" smtClean="0"/>
          </a:p>
          <a:p>
            <a:pPr lvl="2" eaLnBrk="1" hangingPunct="1">
              <a:lnSpc>
                <a:spcPct val="130000"/>
              </a:lnSpc>
            </a:pPr>
            <a:r>
              <a:rPr lang="zh-CN" altLang="en-US" smtClean="0"/>
              <a:t>存储结构：逻辑结构在计算机中的具体实现方法，分为顺序存储方法、链接存储方法、索引存储方法、散列存储方法。</a:t>
            </a:r>
            <a:endParaRPr lang="zh-CN" altLang="en-US" smtClean="0"/>
          </a:p>
          <a:p>
            <a:pPr lvl="2" eaLnBrk="1" hangingPunct="1">
              <a:lnSpc>
                <a:spcPct val="130000"/>
              </a:lnSpc>
            </a:pPr>
            <a:r>
              <a:rPr lang="zh-CN" altLang="en-US" smtClean="0"/>
              <a:t>数据运算：对数据进行的操作，如插入、删除、查找、排序等 。</a:t>
            </a:r>
            <a:endParaRPr lang="zh-CN" altLang="en-US" smtClean="0"/>
          </a:p>
        </p:txBody>
      </p:sp>
      <p:sp>
        <p:nvSpPr>
          <p:cNvPr id="3" name="灯片编号占位符 2"/>
          <p:cNvSpPr>
            <a:spLocks noGrp="1"/>
          </p:cNvSpPr>
          <p:nvPr>
            <p:ph type="sldNum" sz="quarter" idx="12"/>
          </p:nvPr>
        </p:nvSpPr>
        <p:spPr/>
        <p:txBody>
          <a:bodyPr/>
          <a:lstStyle/>
          <a:p>
            <a:pPr>
              <a:defRPr/>
            </a:pPr>
            <a:fld id="{82D8FCDA-0614-4B52-A08B-FEE17F0F2A29}"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p:cNvSpPr>
          <p:nvPr>
            <p:ph idx="1"/>
          </p:nvPr>
        </p:nvSpPr>
        <p:spPr>
          <a:xfrm>
            <a:off x="381000" y="1066800"/>
            <a:ext cx="8534400" cy="5637213"/>
          </a:xfrm>
        </p:spPr>
        <p:txBody>
          <a:bodyPr/>
          <a:lstStyle/>
          <a:p>
            <a:pPr marL="0" indent="0" eaLnBrk="1" hangingPunct="1">
              <a:lnSpc>
                <a:spcPct val="130000"/>
              </a:lnSpc>
              <a:buFont typeface="Wingdings 3" panose="05040102010807070707" pitchFamily="18" charset="2"/>
              <a:buNone/>
            </a:pPr>
            <a:r>
              <a:rPr lang="en-US" altLang="zh-CN" sz="2000" smtClean="0"/>
              <a:t>  </a:t>
            </a:r>
            <a:r>
              <a:rPr lang="zh-CN" altLang="en-US" sz="2000" b="1" smtClean="0"/>
              <a:t>（</a:t>
            </a:r>
            <a:r>
              <a:rPr lang="en-US" altLang="zh-CN" sz="2000" b="1" smtClean="0"/>
              <a:t>4</a:t>
            </a:r>
            <a:r>
              <a:rPr lang="zh-CN" altLang="en-US" sz="2000" b="1" smtClean="0"/>
              <a:t>）散列存储</a:t>
            </a:r>
            <a:r>
              <a:rPr lang="en-US" altLang="zh-CN" sz="2000" smtClean="0"/>
              <a:t>(Hash Structure)</a:t>
            </a:r>
            <a:r>
              <a:rPr lang="zh-CN" altLang="en-US" sz="2000" b="1" smtClean="0"/>
              <a:t>：</a:t>
            </a:r>
            <a:r>
              <a:rPr lang="zh-CN" altLang="en-US" sz="2000" smtClean="0"/>
              <a:t> </a:t>
            </a:r>
            <a:endParaRPr lang="zh-CN" altLang="en-US" sz="2000" smtClean="0"/>
          </a:p>
          <a:p>
            <a:pPr marL="0" indent="0" eaLnBrk="1" hangingPunct="1">
              <a:lnSpc>
                <a:spcPct val="130000"/>
              </a:lnSpc>
              <a:buFont typeface="Wingdings 3" panose="05040102010807070707" pitchFamily="18" charset="2"/>
              <a:buNone/>
            </a:pPr>
            <a:r>
              <a:rPr lang="zh-CN" altLang="en-US" sz="2000" smtClean="0"/>
              <a:t>        根据数据元素的特殊字段</a:t>
            </a:r>
            <a:r>
              <a:rPr lang="en-US" altLang="zh-CN" sz="2000" smtClean="0"/>
              <a:t>(</a:t>
            </a:r>
            <a:r>
              <a:rPr lang="zh-CN" altLang="en-US" sz="2000" smtClean="0"/>
              <a:t>称为关键字</a:t>
            </a:r>
            <a:r>
              <a:rPr lang="en-US" altLang="zh-CN" sz="2000" smtClean="0"/>
              <a:t>key)</a:t>
            </a:r>
            <a:r>
              <a:rPr lang="zh-CN" altLang="en-US" sz="2000" smtClean="0"/>
              <a:t>，计算数据元素的存放地址，然后数据元素按地址存放，所得到的存储结构为散列存储结构</a:t>
            </a:r>
            <a:r>
              <a:rPr lang="en-US" altLang="zh-CN" sz="2000" smtClean="0"/>
              <a:t>(</a:t>
            </a:r>
            <a:r>
              <a:rPr lang="zh-CN" altLang="en-US" sz="2000" smtClean="0"/>
              <a:t>或</a:t>
            </a:r>
            <a:r>
              <a:rPr lang="en-US" altLang="zh-CN" sz="2000" smtClean="0"/>
              <a:t>Hash</a:t>
            </a:r>
            <a:r>
              <a:rPr lang="zh-CN" altLang="en-US" sz="2000" smtClean="0"/>
              <a:t>结构</a:t>
            </a:r>
            <a:r>
              <a:rPr lang="en-US" altLang="zh-CN" sz="2000" smtClean="0"/>
              <a:t>)</a:t>
            </a:r>
            <a:r>
              <a:rPr lang="zh-CN" altLang="en-US" sz="2000" smtClean="0"/>
              <a:t>。</a:t>
            </a:r>
            <a:endParaRPr lang="zh-CN" altLang="en-US" sz="2000" smtClean="0"/>
          </a:p>
          <a:p>
            <a:pPr marL="0" indent="0" eaLnBrk="1" hangingPunct="1">
              <a:lnSpc>
                <a:spcPct val="130000"/>
              </a:lnSpc>
              <a:buFont typeface="Wingdings 3" panose="05040102010807070707" pitchFamily="18" charset="2"/>
              <a:buNone/>
            </a:pPr>
            <a:endParaRPr lang="zh-CN" altLang="en-US" sz="2000" smtClean="0"/>
          </a:p>
          <a:p>
            <a:pPr marL="0" indent="0" eaLnBrk="1" hangingPunct="1">
              <a:lnSpc>
                <a:spcPct val="130000"/>
              </a:lnSpc>
              <a:buFont typeface="Wingdings 3" panose="05040102010807070707" pitchFamily="18" charset="2"/>
              <a:buNone/>
            </a:pPr>
            <a:endParaRPr lang="zh-CN" altLang="en-US" sz="2000" smtClean="0"/>
          </a:p>
          <a:p>
            <a:pPr marL="0" indent="0" eaLnBrk="1" hangingPunct="1">
              <a:lnSpc>
                <a:spcPct val="130000"/>
              </a:lnSpc>
              <a:buFont typeface="Wingdings 3" panose="05040102010807070707" pitchFamily="18" charset="2"/>
              <a:buNone/>
            </a:pPr>
            <a:endParaRPr lang="en-US" altLang="zh-CN" sz="2000" smtClean="0"/>
          </a:p>
        </p:txBody>
      </p:sp>
      <p:sp>
        <p:nvSpPr>
          <p:cNvPr id="61442" name="Rectangle 3"/>
          <p:cNvSpPr>
            <a:spLocks noGrp="1"/>
          </p:cNvSpPr>
          <p:nvPr>
            <p:ph type="title"/>
          </p:nvPr>
        </p:nvSpPr>
        <p:spPr/>
        <p:txBody>
          <a:bodyPr/>
          <a:lstStyle/>
          <a:p>
            <a:pPr eaLnBrk="1" hangingPunct="1"/>
            <a:r>
              <a:rPr lang="zh-CN" altLang="en-US" smtClean="0"/>
              <a:t>基本概念</a:t>
            </a:r>
            <a:endParaRPr lang="zh-CN" altLang="en-US" smtClean="0"/>
          </a:p>
        </p:txBody>
      </p:sp>
      <p:sp>
        <p:nvSpPr>
          <p:cNvPr id="3" name="灯片编号占位符 2"/>
          <p:cNvSpPr>
            <a:spLocks noGrp="1"/>
          </p:cNvSpPr>
          <p:nvPr>
            <p:ph type="sldNum" sz="quarter" idx="12"/>
          </p:nvPr>
        </p:nvSpPr>
        <p:spPr/>
        <p:txBody>
          <a:bodyPr/>
          <a:lstStyle/>
          <a:p>
            <a:pPr>
              <a:defRPr/>
            </a:pPr>
            <a:fld id="{5E498143-10FB-4F7C-8A95-7AD5AD052A0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5" name="Rectangle 2"/>
          <p:cNvSpPr>
            <a:spLocks noGrp="1"/>
          </p:cNvSpPr>
          <p:nvPr>
            <p:ph type="title"/>
          </p:nvPr>
        </p:nvSpPr>
        <p:spPr/>
        <p:txBody>
          <a:bodyPr/>
          <a:lstStyle/>
          <a:p>
            <a:pPr eaLnBrk="1" hangingPunct="1"/>
            <a:r>
              <a:rPr lang="en-US" altLang="zh-CN" smtClean="0"/>
              <a:t>Shell</a:t>
            </a:r>
            <a:r>
              <a:rPr lang="zh-CN" altLang="en-US" smtClean="0"/>
              <a:t>排序算法描述</a:t>
            </a:r>
            <a:endParaRPr lang="zh-CN" altLang="en-US" smtClean="0"/>
          </a:p>
        </p:txBody>
      </p:sp>
      <p:sp>
        <p:nvSpPr>
          <p:cNvPr id="369666" name="Rectangle 3"/>
          <p:cNvSpPr>
            <a:spLocks noGrp="1"/>
          </p:cNvSpPr>
          <p:nvPr>
            <p:ph type="body" idx="1"/>
          </p:nvPr>
        </p:nvSpPr>
        <p:spPr/>
        <p:txBody>
          <a:bodyPr/>
          <a:lstStyle/>
          <a:p>
            <a:pPr algn="just" eaLnBrk="1" hangingPunct="1">
              <a:lnSpc>
                <a:spcPct val="80000"/>
              </a:lnSpc>
            </a:pPr>
            <a:r>
              <a:rPr lang="en-US" altLang="zh-CN" sz="1800" smtClean="0"/>
              <a:t>void Shellsort (sqfile F)  ∥</a:t>
            </a:r>
            <a:r>
              <a:rPr lang="zh-CN" altLang="en-US" sz="1800" smtClean="0"/>
              <a:t>对顺序文件</a:t>
            </a:r>
            <a:r>
              <a:rPr lang="en-US" altLang="zh-CN" sz="1800" smtClean="0"/>
              <a:t>F</a:t>
            </a:r>
            <a:r>
              <a:rPr lang="zh-CN" altLang="en-US" sz="1800" smtClean="0"/>
              <a:t>按</a:t>
            </a:r>
            <a:r>
              <a:rPr lang="en-US" altLang="zh-CN" sz="1800" smtClean="0"/>
              <a:t>Shell</a:t>
            </a:r>
            <a:r>
              <a:rPr lang="zh-CN" altLang="en-US" sz="1800" smtClean="0"/>
              <a:t>方法排序的算法∥</a:t>
            </a:r>
            <a:endParaRPr lang="zh-CN" altLang="en-US" sz="1800" smtClean="0"/>
          </a:p>
          <a:p>
            <a:pPr algn="just" eaLnBrk="1" hangingPunct="1">
              <a:lnSpc>
                <a:spcPct val="80000"/>
              </a:lnSpc>
            </a:pPr>
            <a:r>
              <a:rPr lang="zh-CN" altLang="en-US" sz="1800" smtClean="0"/>
              <a:t>  </a:t>
            </a:r>
            <a:r>
              <a:rPr lang="en-US" altLang="zh-CN" sz="1800" smtClean="0"/>
              <a:t>{ int i,j,d=F.len/2;  ∥</a:t>
            </a:r>
            <a:r>
              <a:rPr lang="zh-CN" altLang="en-US" sz="1800" smtClean="0"/>
              <a:t>第一次增量∥</a:t>
            </a:r>
            <a:endParaRPr lang="zh-CN" altLang="en-US" sz="1800" smtClean="0"/>
          </a:p>
          <a:p>
            <a:pPr algn="just" eaLnBrk="1" hangingPunct="1">
              <a:lnSpc>
                <a:spcPct val="80000"/>
              </a:lnSpc>
            </a:pPr>
            <a:r>
              <a:rPr lang="zh-CN" altLang="en-US" sz="1800" smtClean="0"/>
              <a:t>     </a:t>
            </a:r>
            <a:r>
              <a:rPr lang="en-US" altLang="zh-CN" sz="1800" smtClean="0"/>
              <a:t>while (d&gt;=1)</a:t>
            </a:r>
            <a:endParaRPr lang="en-US" altLang="zh-CN" sz="1800" smtClean="0"/>
          </a:p>
          <a:p>
            <a:pPr algn="just" eaLnBrk="1" hangingPunct="1">
              <a:lnSpc>
                <a:spcPct val="80000"/>
              </a:lnSpc>
            </a:pPr>
            <a:r>
              <a:rPr lang="en-US" altLang="zh-CN" sz="1800" smtClean="0"/>
              <a:t>      { for (i=d+1;i&lt;=F.len;i++)  ∥</a:t>
            </a:r>
            <a:r>
              <a:rPr lang="zh-CN" altLang="en-US" sz="1800" smtClean="0"/>
              <a:t>本趟的希尔排序∥</a:t>
            </a:r>
            <a:endParaRPr lang="zh-CN" altLang="en-US" sz="1800" smtClean="0"/>
          </a:p>
          <a:p>
            <a:pPr algn="just" eaLnBrk="1" hangingPunct="1">
              <a:lnSpc>
                <a:spcPct val="80000"/>
              </a:lnSpc>
            </a:pPr>
            <a:r>
              <a:rPr lang="zh-CN" altLang="en-US" sz="1800" smtClean="0"/>
              <a:t>           </a:t>
            </a:r>
            <a:r>
              <a:rPr lang="en-US" altLang="zh-CN" sz="1800" smtClean="0"/>
              <a:t>{ F.R[0]=F.R[i]; j=i-d;</a:t>
            </a:r>
            <a:endParaRPr lang="en-US" altLang="zh-CN" sz="1800" smtClean="0"/>
          </a:p>
          <a:p>
            <a:pPr algn="just" eaLnBrk="1" hangingPunct="1">
              <a:lnSpc>
                <a:spcPct val="80000"/>
              </a:lnSpc>
            </a:pPr>
            <a:r>
              <a:rPr lang="en-US" altLang="zh-CN" sz="1800" smtClean="0"/>
              <a:t>              while ((j&gt;0)&amp;&amp;(F.R[0].key&lt;F.R[j].key))</a:t>
            </a:r>
            <a:endParaRPr lang="en-US" altLang="zh-CN" sz="1800" smtClean="0"/>
          </a:p>
          <a:p>
            <a:pPr algn="just" eaLnBrk="1" hangingPunct="1">
              <a:lnSpc>
                <a:spcPct val="80000"/>
              </a:lnSpc>
            </a:pPr>
            <a:r>
              <a:rPr lang="en-US" altLang="zh-CN" sz="1800" smtClean="0"/>
              <a:t>               { F.R[j+d]=F.R[j];  ∥</a:t>
            </a:r>
            <a:r>
              <a:rPr lang="zh-CN" altLang="en-US" sz="1800" smtClean="0"/>
              <a:t>记录移动∥</a:t>
            </a:r>
            <a:endParaRPr lang="zh-CN" altLang="en-US" sz="1800" smtClean="0"/>
          </a:p>
          <a:p>
            <a:pPr algn="just" eaLnBrk="1" hangingPunct="1">
              <a:lnSpc>
                <a:spcPct val="80000"/>
              </a:lnSpc>
            </a:pPr>
            <a:r>
              <a:rPr lang="zh-CN" altLang="en-US" sz="1800" smtClean="0"/>
              <a:t>                  </a:t>
            </a:r>
            <a:r>
              <a:rPr lang="en-US" altLang="zh-CN" sz="1800" smtClean="0"/>
              <a:t>j=j-d;</a:t>
            </a:r>
            <a:endParaRPr lang="en-US" altLang="zh-CN" sz="1800" smtClean="0"/>
          </a:p>
          <a:p>
            <a:pPr algn="just" eaLnBrk="1" hangingPunct="1">
              <a:lnSpc>
                <a:spcPct val="80000"/>
              </a:lnSpc>
            </a:pPr>
            <a:r>
              <a:rPr lang="en-US" altLang="zh-CN" sz="1800" smtClean="0"/>
              <a:t>		 }</a:t>
            </a:r>
            <a:endParaRPr lang="en-US" altLang="zh-CN" sz="1800" smtClean="0"/>
          </a:p>
          <a:p>
            <a:pPr algn="just" eaLnBrk="1" hangingPunct="1">
              <a:lnSpc>
                <a:spcPct val="80000"/>
              </a:lnSpc>
            </a:pPr>
            <a:r>
              <a:rPr lang="en-US" altLang="zh-CN" sz="1800" smtClean="0"/>
              <a:t>              F.R[j+d]=F.R[0]; ∥</a:t>
            </a:r>
            <a:r>
              <a:rPr lang="zh-CN" altLang="en-US" sz="1800" smtClean="0"/>
              <a:t>插入∥</a:t>
            </a:r>
            <a:endParaRPr lang="zh-CN" altLang="en-US" sz="1800" smtClean="0"/>
          </a:p>
          <a:p>
            <a:pPr algn="just" eaLnBrk="1" hangingPunct="1">
              <a:lnSpc>
                <a:spcPct val="80000"/>
              </a:lnSpc>
            </a:pPr>
            <a:r>
              <a:rPr lang="zh-CN" altLang="en-US" sz="1800" smtClean="0"/>
              <a:t>	     </a:t>
            </a:r>
            <a:r>
              <a:rPr lang="en-US" altLang="zh-CN" sz="1800" smtClean="0"/>
              <a:t>}</a:t>
            </a:r>
            <a:endParaRPr lang="en-US" altLang="zh-CN" sz="1800" smtClean="0"/>
          </a:p>
          <a:p>
            <a:pPr algn="just" eaLnBrk="1" hangingPunct="1">
              <a:lnSpc>
                <a:spcPct val="80000"/>
              </a:lnSpc>
            </a:pPr>
            <a:r>
              <a:rPr lang="en-US" altLang="zh-CN" sz="1800" smtClean="0"/>
              <a:t>         d=d/2;  ∥</a:t>
            </a:r>
            <a:r>
              <a:rPr lang="zh-CN" altLang="en-US" sz="1800" smtClean="0"/>
              <a:t>形成新的增量∥</a:t>
            </a:r>
            <a:endParaRPr lang="zh-CN" altLang="en-US" sz="1800" smtClean="0"/>
          </a:p>
          <a:p>
            <a:pPr algn="just" eaLnBrk="1" hangingPunct="1">
              <a:lnSpc>
                <a:spcPct val="80000"/>
              </a:lnSpc>
            </a:pPr>
            <a:r>
              <a:rPr lang="zh-CN" altLang="en-US" sz="1800" smtClean="0"/>
              <a:t>     </a:t>
            </a:r>
            <a:r>
              <a:rPr lang="en-US" altLang="zh-CN" sz="1800" smtClean="0"/>
              <a:t>}</a:t>
            </a:r>
            <a:endParaRPr lang="en-US" altLang="zh-CN" sz="1800" smtClean="0"/>
          </a:p>
          <a:p>
            <a:pPr algn="just" eaLnBrk="1" hangingPunct="1">
              <a:lnSpc>
                <a:spcPct val="80000"/>
              </a:lnSpc>
            </a:pPr>
            <a:r>
              <a:rPr lang="en-US" altLang="zh-CN" sz="1800" smtClean="0"/>
              <a:t>  } </a:t>
            </a:r>
            <a:endParaRPr lang="en-US" altLang="zh-CN" sz="1800" smtClean="0"/>
          </a:p>
          <a:p>
            <a:pPr algn="just" eaLnBrk="1" hangingPunct="1">
              <a:lnSpc>
                <a:spcPct val="80000"/>
              </a:lnSpc>
            </a:pPr>
            <a:r>
              <a:rPr lang="en-US" altLang="zh-CN" sz="1800" smtClean="0"/>
              <a:t>	</a:t>
            </a:r>
            <a:r>
              <a:rPr lang="zh-CN" altLang="en-US" sz="1800" smtClean="0"/>
              <a:t>从算法中看出，若将其中的</a:t>
            </a:r>
            <a:r>
              <a:rPr lang="en-US" altLang="zh-CN" sz="1800" smtClean="0"/>
              <a:t>d </a:t>
            </a:r>
            <a:r>
              <a:rPr lang="zh-CN" altLang="en-US" sz="1800" smtClean="0"/>
              <a:t>改为</a:t>
            </a:r>
            <a:r>
              <a:rPr lang="en-US" altLang="zh-CN" sz="1800" smtClean="0"/>
              <a:t>1</a:t>
            </a:r>
            <a:r>
              <a:rPr lang="zh-CN" altLang="en-US" sz="1800" smtClean="0"/>
              <a:t>，基本上同直接插入排序算法。</a:t>
            </a:r>
            <a:endParaRPr lang="zh-CN" altLang="en-US" sz="1800" smtClean="0"/>
          </a:p>
        </p:txBody>
      </p:sp>
      <p:sp>
        <p:nvSpPr>
          <p:cNvPr id="3" name="灯片编号占位符 2"/>
          <p:cNvSpPr>
            <a:spLocks noGrp="1"/>
          </p:cNvSpPr>
          <p:nvPr>
            <p:ph type="sldNum" sz="quarter" idx="12"/>
          </p:nvPr>
        </p:nvSpPr>
        <p:spPr/>
        <p:txBody>
          <a:bodyPr/>
          <a:lstStyle/>
          <a:p>
            <a:pPr>
              <a:defRPr/>
            </a:pPr>
            <a:fld id="{2CAAB8A2-404F-4E1A-B0A9-ED533169ED67}" type="slidenum">
              <a:rPr lang="en-US" altLang="zh-CN" smtClean="0"/>
            </a:fld>
            <a:endParaRPr lang="en-US" altLang="zh-CN"/>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89" name="Rectangle 2"/>
          <p:cNvSpPr>
            <a:spLocks noGrp="1"/>
          </p:cNvSpPr>
          <p:nvPr>
            <p:ph type="title"/>
          </p:nvPr>
        </p:nvSpPr>
        <p:spPr/>
        <p:txBody>
          <a:bodyPr/>
          <a:lstStyle/>
          <a:p>
            <a:pPr eaLnBrk="1" hangingPunct="1"/>
            <a:r>
              <a:rPr lang="zh-CN" altLang="en-US" smtClean="0"/>
              <a:t>交换排序</a:t>
            </a:r>
            <a:endParaRPr lang="zh-CN" altLang="en-US" smtClean="0"/>
          </a:p>
        </p:txBody>
      </p:sp>
      <p:sp>
        <p:nvSpPr>
          <p:cNvPr id="370690" name="Rectangle 3"/>
          <p:cNvSpPr>
            <a:spLocks noGrp="1"/>
          </p:cNvSpPr>
          <p:nvPr>
            <p:ph type="body" idx="1"/>
          </p:nvPr>
        </p:nvSpPr>
        <p:spPr/>
        <p:txBody>
          <a:bodyPr/>
          <a:lstStyle/>
          <a:p>
            <a:pPr eaLnBrk="1" hangingPunct="1"/>
            <a:r>
              <a:rPr lang="zh-CN" altLang="en-US" smtClean="0"/>
              <a:t>可分为：</a:t>
            </a:r>
            <a:endParaRPr lang="zh-CN" altLang="en-US" smtClean="0"/>
          </a:p>
          <a:p>
            <a:pPr eaLnBrk="1" hangingPunct="1"/>
            <a:r>
              <a:rPr lang="zh-CN" altLang="en-US" smtClean="0">
                <a:latin typeface="Arial" panose="020B0604020202020204" pitchFamily="34" charset="0"/>
              </a:rPr>
              <a:t>“</a:t>
            </a:r>
            <a:r>
              <a:rPr lang="zh-CN" altLang="en-US" smtClean="0"/>
              <a:t>起泡</a:t>
            </a:r>
            <a:r>
              <a:rPr lang="zh-CN" altLang="en-US" smtClean="0">
                <a:latin typeface="Arial" panose="020B0604020202020204" pitchFamily="34" charset="0"/>
              </a:rPr>
              <a:t>”</a:t>
            </a:r>
            <a:r>
              <a:rPr lang="zh-CN" altLang="en-US" smtClean="0"/>
              <a:t>排序（</a:t>
            </a:r>
            <a:r>
              <a:rPr lang="en-US" altLang="zh-CN" smtClean="0"/>
              <a:t>Bubble Sort</a:t>
            </a:r>
            <a:r>
              <a:rPr lang="zh-CN" altLang="en-US" smtClean="0"/>
              <a:t>）</a:t>
            </a:r>
            <a:endParaRPr lang="zh-CN" altLang="en-US" smtClean="0"/>
          </a:p>
          <a:p>
            <a:pPr eaLnBrk="1" hangingPunct="1"/>
            <a:r>
              <a:rPr lang="zh-CN" altLang="en-US" smtClean="0">
                <a:latin typeface="Arial" panose="020B0604020202020204" pitchFamily="34" charset="0"/>
              </a:rPr>
              <a:t>“</a:t>
            </a:r>
            <a:r>
              <a:rPr lang="zh-CN" altLang="en-US" smtClean="0"/>
              <a:t>快速</a:t>
            </a:r>
            <a:r>
              <a:rPr lang="zh-CN" altLang="en-US" smtClean="0">
                <a:latin typeface="Arial" panose="020B0604020202020204" pitchFamily="34" charset="0"/>
              </a:rPr>
              <a:t>”</a:t>
            </a:r>
            <a:r>
              <a:rPr lang="zh-CN" altLang="en-US" smtClean="0"/>
              <a:t>排序（</a:t>
            </a:r>
            <a:r>
              <a:rPr lang="en-US" altLang="zh-CN" smtClean="0"/>
              <a:t>Quick Sort</a:t>
            </a:r>
            <a:r>
              <a:rPr lang="zh-CN" altLang="en-US" smtClean="0"/>
              <a:t>）</a:t>
            </a:r>
            <a:endParaRPr lang="zh-CN" altLang="en-US" smtClean="0"/>
          </a:p>
          <a:p>
            <a:pPr eaLnBrk="1" hangingPunct="1"/>
            <a:endParaRPr lang="en-US" altLang="zh-CN" smtClean="0"/>
          </a:p>
        </p:txBody>
      </p:sp>
      <p:sp>
        <p:nvSpPr>
          <p:cNvPr id="3" name="灯片编号占位符 2"/>
          <p:cNvSpPr>
            <a:spLocks noGrp="1"/>
          </p:cNvSpPr>
          <p:nvPr>
            <p:ph type="sldNum" sz="quarter" idx="12"/>
          </p:nvPr>
        </p:nvSpPr>
        <p:spPr/>
        <p:txBody>
          <a:bodyPr/>
          <a:lstStyle/>
          <a:p>
            <a:pPr>
              <a:defRPr/>
            </a:pPr>
            <a:fld id="{0D9B8EBB-C015-4DAA-88CA-65EE658B2069}" type="slidenum">
              <a:rPr lang="en-US" altLang="zh-CN" smtClean="0"/>
            </a:fld>
            <a:endParaRPr lang="en-US" altLang="zh-CN"/>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3" name="Rectangle 2"/>
          <p:cNvSpPr>
            <a:spLocks noGrp="1"/>
          </p:cNvSpPr>
          <p:nvPr>
            <p:ph type="title"/>
          </p:nvPr>
        </p:nvSpPr>
        <p:spPr/>
        <p:txBody>
          <a:bodyPr/>
          <a:lstStyle/>
          <a:p>
            <a:pPr eaLnBrk="1" hangingPunct="1"/>
            <a:r>
              <a:rPr lang="zh-CN" altLang="en-US" smtClean="0"/>
              <a:t>起泡排序</a:t>
            </a:r>
            <a:endParaRPr lang="zh-CN" altLang="en-US" smtClean="0"/>
          </a:p>
        </p:txBody>
      </p:sp>
      <p:sp>
        <p:nvSpPr>
          <p:cNvPr id="371714" name="Rectangle 3"/>
          <p:cNvSpPr>
            <a:spLocks noGrp="1"/>
          </p:cNvSpPr>
          <p:nvPr>
            <p:ph type="body" idx="1"/>
          </p:nvPr>
        </p:nvSpPr>
        <p:spPr/>
        <p:txBody>
          <a:bodyPr/>
          <a:lstStyle/>
          <a:p>
            <a:pPr algn="just" eaLnBrk="1" hangingPunct="1">
              <a:lnSpc>
                <a:spcPct val="90000"/>
              </a:lnSpc>
            </a:pPr>
            <a:r>
              <a:rPr lang="zh-CN" altLang="en-US" sz="2000" smtClean="0"/>
              <a:t>设待排文件</a:t>
            </a:r>
            <a:r>
              <a:rPr lang="en-US" altLang="zh-CN" sz="2000" smtClean="0"/>
              <a:t>f=</a:t>
            </a:r>
            <a:r>
              <a:rPr lang="zh-CN" altLang="en-US" sz="2000" smtClean="0"/>
              <a:t>（</a:t>
            </a:r>
            <a:r>
              <a:rPr lang="en-US" altLang="zh-CN" sz="2000" smtClean="0"/>
              <a:t>R</a:t>
            </a:r>
            <a:r>
              <a:rPr lang="en-US" altLang="zh-CN" sz="2000" baseline="-30000" smtClean="0"/>
              <a:t>1</a:t>
            </a:r>
            <a:r>
              <a:rPr lang="en-US" altLang="zh-CN" sz="2000" smtClean="0"/>
              <a:t> R</a:t>
            </a:r>
            <a:r>
              <a:rPr lang="en-US" altLang="zh-CN" sz="2000" baseline="-30000" smtClean="0"/>
              <a:t>2</a:t>
            </a:r>
            <a:r>
              <a:rPr lang="en-US" altLang="zh-CN" sz="2000" smtClean="0">
                <a:latin typeface="Arial" panose="020B0604020202020204" pitchFamily="34" charset="0"/>
              </a:rPr>
              <a:t>……</a:t>
            </a:r>
            <a:r>
              <a:rPr lang="en-US" altLang="zh-CN" sz="2000" smtClean="0"/>
              <a:t>R</a:t>
            </a:r>
            <a:r>
              <a:rPr lang="en-US" altLang="zh-CN" sz="2000" baseline="-30000" smtClean="0"/>
              <a:t>n</a:t>
            </a:r>
            <a:r>
              <a:rPr lang="zh-CN" altLang="en-US" sz="2000" smtClean="0"/>
              <a:t>），相应</a:t>
            </a:r>
            <a:r>
              <a:rPr lang="en-US" altLang="zh-CN" sz="2000" smtClean="0"/>
              <a:t>key</a:t>
            </a:r>
            <a:r>
              <a:rPr lang="zh-CN" altLang="en-US" sz="2000" smtClean="0"/>
              <a:t>集合</a:t>
            </a:r>
            <a:r>
              <a:rPr lang="en-US" altLang="zh-CN" sz="2000" smtClean="0"/>
              <a:t>k={k</a:t>
            </a:r>
            <a:r>
              <a:rPr lang="en-US" altLang="zh-CN" sz="2000" baseline="-30000" smtClean="0"/>
              <a:t>1</a:t>
            </a:r>
            <a:r>
              <a:rPr lang="en-US" altLang="zh-CN" sz="2000" smtClean="0"/>
              <a:t> k</a:t>
            </a:r>
            <a:r>
              <a:rPr lang="en-US" altLang="zh-CN" sz="2000" baseline="-30000" smtClean="0"/>
              <a:t>2</a:t>
            </a:r>
            <a:r>
              <a:rPr lang="en-US" altLang="zh-CN" sz="2000" smtClean="0">
                <a:latin typeface="Arial" panose="020B0604020202020204" pitchFamily="34" charset="0"/>
              </a:rPr>
              <a:t>……</a:t>
            </a:r>
            <a:r>
              <a:rPr lang="en-US" altLang="zh-CN" sz="2000" smtClean="0"/>
              <a:t>k</a:t>
            </a:r>
            <a:r>
              <a:rPr lang="en-US" altLang="zh-CN" sz="2000" baseline="-30000" smtClean="0"/>
              <a:t>n</a:t>
            </a:r>
            <a:r>
              <a:rPr lang="en-US" altLang="zh-CN" sz="2000" smtClean="0"/>
              <a:t>}</a:t>
            </a:r>
            <a:r>
              <a:rPr lang="zh-CN" altLang="en-US" sz="2000" smtClean="0"/>
              <a:t>。</a:t>
            </a:r>
            <a:endParaRPr lang="zh-CN" altLang="en-US" sz="2000" smtClean="0"/>
          </a:p>
          <a:p>
            <a:pPr algn="just" eaLnBrk="1" hangingPunct="1">
              <a:lnSpc>
                <a:spcPct val="90000"/>
              </a:lnSpc>
            </a:pPr>
            <a:r>
              <a:rPr lang="zh-CN" altLang="en-US" sz="2000" b="1" smtClean="0"/>
              <a:t>排序方法</a:t>
            </a:r>
            <a:r>
              <a:rPr lang="zh-CN" altLang="en-US" sz="2000" smtClean="0"/>
              <a:t>	</a:t>
            </a:r>
            <a:endParaRPr lang="zh-CN" altLang="en-US" sz="2000" smtClean="0"/>
          </a:p>
          <a:p>
            <a:pPr algn="just" eaLnBrk="1" hangingPunct="1">
              <a:lnSpc>
                <a:spcPct val="90000"/>
              </a:lnSpc>
            </a:pPr>
            <a:r>
              <a:rPr lang="zh-CN" altLang="en-US" sz="2000" smtClean="0">
                <a:solidFill>
                  <a:schemeClr val="tx2"/>
                </a:solidFill>
              </a:rPr>
              <a:t>从</a:t>
            </a:r>
            <a:r>
              <a:rPr lang="en-US" altLang="zh-CN" sz="2000" smtClean="0">
                <a:solidFill>
                  <a:schemeClr val="tx2"/>
                </a:solidFill>
              </a:rPr>
              <a:t>k</a:t>
            </a:r>
            <a:r>
              <a:rPr lang="en-US" altLang="zh-CN" sz="2000" baseline="-30000" smtClean="0">
                <a:solidFill>
                  <a:schemeClr val="tx2"/>
                </a:solidFill>
              </a:rPr>
              <a:t>1</a:t>
            </a:r>
            <a:r>
              <a:rPr lang="zh-CN" altLang="en-US" sz="2000" smtClean="0">
                <a:solidFill>
                  <a:schemeClr val="tx2"/>
                </a:solidFill>
              </a:rPr>
              <a:t>起，两两</a:t>
            </a:r>
            <a:r>
              <a:rPr lang="en-US" altLang="zh-CN" sz="2000" smtClean="0">
                <a:solidFill>
                  <a:schemeClr val="tx2"/>
                </a:solidFill>
              </a:rPr>
              <a:t>key</a:t>
            </a:r>
            <a:r>
              <a:rPr lang="zh-CN" altLang="en-US" sz="2000" smtClean="0">
                <a:solidFill>
                  <a:schemeClr val="tx2"/>
                </a:solidFill>
              </a:rPr>
              <a:t>比较，逆序时交换，即：</a:t>
            </a:r>
            <a:endParaRPr lang="zh-CN" altLang="en-US" sz="2000" smtClean="0">
              <a:solidFill>
                <a:schemeClr val="tx2"/>
              </a:solidFill>
            </a:endParaRPr>
          </a:p>
          <a:p>
            <a:pPr eaLnBrk="1" hangingPunct="1">
              <a:lnSpc>
                <a:spcPct val="90000"/>
              </a:lnSpc>
            </a:pPr>
            <a:r>
              <a:rPr lang="zh-CN" altLang="en-US" sz="2000" b="1" smtClean="0">
                <a:solidFill>
                  <a:schemeClr val="tx2"/>
                </a:solidFill>
              </a:rPr>
              <a:t>        </a:t>
            </a:r>
            <a:r>
              <a:rPr lang="en-US" altLang="zh-CN" sz="2000" b="1" smtClean="0">
                <a:solidFill>
                  <a:schemeClr val="tx2"/>
                </a:solidFill>
              </a:rPr>
              <a:t>k</a:t>
            </a:r>
            <a:r>
              <a:rPr lang="en-US" altLang="zh-CN" sz="2000" b="1" baseline="-30000" smtClean="0">
                <a:solidFill>
                  <a:schemeClr val="tx2"/>
                </a:solidFill>
              </a:rPr>
              <a:t>1</a:t>
            </a:r>
            <a:r>
              <a:rPr lang="zh-CN" altLang="en-US" sz="2000" b="1" smtClean="0">
                <a:solidFill>
                  <a:schemeClr val="tx2"/>
                </a:solidFill>
              </a:rPr>
              <a:t>～</a:t>
            </a:r>
            <a:r>
              <a:rPr lang="en-US" altLang="zh-CN" sz="2000" b="1" smtClean="0">
                <a:solidFill>
                  <a:schemeClr val="tx2"/>
                </a:solidFill>
              </a:rPr>
              <a:t>k</a:t>
            </a:r>
            <a:r>
              <a:rPr lang="en-US" altLang="zh-CN" sz="2000" b="1" baseline="-30000" smtClean="0">
                <a:solidFill>
                  <a:schemeClr val="tx2"/>
                </a:solidFill>
              </a:rPr>
              <a:t>2</a:t>
            </a:r>
            <a:r>
              <a:rPr lang="zh-CN" altLang="en-US" sz="2000" b="1" smtClean="0">
                <a:solidFill>
                  <a:schemeClr val="tx2"/>
                </a:solidFill>
              </a:rPr>
              <a:t>，若</a:t>
            </a:r>
            <a:r>
              <a:rPr lang="en-US" altLang="zh-CN" sz="2000" b="1" smtClean="0">
                <a:solidFill>
                  <a:schemeClr val="tx2"/>
                </a:solidFill>
              </a:rPr>
              <a:t>k</a:t>
            </a:r>
            <a:r>
              <a:rPr lang="en-US" altLang="zh-CN" sz="2000" b="1" baseline="-30000" smtClean="0">
                <a:solidFill>
                  <a:schemeClr val="tx2"/>
                </a:solidFill>
              </a:rPr>
              <a:t>1</a:t>
            </a:r>
            <a:r>
              <a:rPr lang="en-US" altLang="zh-CN" sz="2000" b="1" smtClean="0">
                <a:solidFill>
                  <a:schemeClr val="tx2"/>
                </a:solidFill>
              </a:rPr>
              <a:t>&gt;k</a:t>
            </a:r>
            <a:r>
              <a:rPr lang="en-US" altLang="zh-CN" sz="2000" b="1" baseline="-30000" smtClean="0">
                <a:solidFill>
                  <a:schemeClr val="tx2"/>
                </a:solidFill>
              </a:rPr>
              <a:t>2</a:t>
            </a:r>
            <a:r>
              <a:rPr lang="zh-CN" altLang="en-US" sz="2000" b="1" smtClean="0">
                <a:solidFill>
                  <a:schemeClr val="tx2"/>
                </a:solidFill>
              </a:rPr>
              <a:t>，则</a:t>
            </a:r>
            <a:r>
              <a:rPr lang="en-US" altLang="zh-CN" sz="2000" b="1" smtClean="0">
                <a:solidFill>
                  <a:schemeClr val="tx2"/>
                </a:solidFill>
              </a:rPr>
              <a:t>R</a:t>
            </a:r>
            <a:r>
              <a:rPr lang="en-US" altLang="zh-CN" sz="2000" b="1" baseline="-30000" smtClean="0">
                <a:solidFill>
                  <a:schemeClr val="tx2"/>
                </a:solidFill>
              </a:rPr>
              <a:t>1</a:t>
            </a:r>
            <a:r>
              <a:rPr lang="en-US" altLang="zh-CN" sz="2000" b="1" smtClean="0">
                <a:solidFill>
                  <a:schemeClr val="tx2"/>
                </a:solidFill>
                <a:sym typeface="Symbol" panose="05050102010706020507" pitchFamily="18" charset="2"/>
              </a:rPr>
              <a:t></a:t>
            </a:r>
            <a:r>
              <a:rPr lang="en-US" altLang="zh-CN" sz="2000" b="1" baseline="-30000" smtClean="0">
                <a:solidFill>
                  <a:schemeClr val="tx2"/>
                </a:solidFill>
              </a:rPr>
              <a:t> </a:t>
            </a:r>
            <a:r>
              <a:rPr lang="en-US" altLang="zh-CN" sz="2000" b="1" smtClean="0">
                <a:solidFill>
                  <a:schemeClr val="tx2"/>
                </a:solidFill>
              </a:rPr>
              <a:t>R</a:t>
            </a:r>
            <a:r>
              <a:rPr lang="en-US" altLang="zh-CN" sz="2000" b="1" baseline="-30000" smtClean="0">
                <a:solidFill>
                  <a:schemeClr val="tx2"/>
                </a:solidFill>
              </a:rPr>
              <a:t>2</a:t>
            </a:r>
            <a:r>
              <a:rPr lang="zh-CN" altLang="en-US" sz="2000" b="1" smtClean="0">
                <a:solidFill>
                  <a:schemeClr val="tx2"/>
                </a:solidFill>
              </a:rPr>
              <a:t>；</a:t>
            </a:r>
            <a:endParaRPr lang="zh-CN" altLang="en-US" sz="2000" b="1" smtClean="0">
              <a:solidFill>
                <a:schemeClr val="tx2"/>
              </a:solidFill>
            </a:endParaRPr>
          </a:p>
          <a:p>
            <a:pPr eaLnBrk="1" hangingPunct="1">
              <a:lnSpc>
                <a:spcPct val="90000"/>
              </a:lnSpc>
            </a:pPr>
            <a:r>
              <a:rPr lang="zh-CN" altLang="en-US" sz="2000" b="1" smtClean="0">
                <a:solidFill>
                  <a:schemeClr val="tx2"/>
                </a:solidFill>
              </a:rPr>
              <a:t>        </a:t>
            </a:r>
            <a:r>
              <a:rPr lang="en-US" altLang="zh-CN" sz="2000" b="1" smtClean="0">
                <a:solidFill>
                  <a:schemeClr val="tx2"/>
                </a:solidFill>
              </a:rPr>
              <a:t>k</a:t>
            </a:r>
            <a:r>
              <a:rPr lang="en-US" altLang="zh-CN" sz="2000" b="1" baseline="-30000" smtClean="0">
                <a:solidFill>
                  <a:schemeClr val="tx2"/>
                </a:solidFill>
              </a:rPr>
              <a:t>2</a:t>
            </a:r>
            <a:r>
              <a:rPr lang="zh-CN" altLang="en-US" sz="2000" b="1" smtClean="0">
                <a:solidFill>
                  <a:schemeClr val="tx2"/>
                </a:solidFill>
              </a:rPr>
              <a:t>～</a:t>
            </a:r>
            <a:r>
              <a:rPr lang="en-US" altLang="zh-CN" sz="2000" b="1" smtClean="0">
                <a:solidFill>
                  <a:schemeClr val="tx2"/>
                </a:solidFill>
              </a:rPr>
              <a:t>k</a:t>
            </a:r>
            <a:r>
              <a:rPr lang="en-US" altLang="zh-CN" sz="2000" b="1" baseline="-30000" smtClean="0">
                <a:solidFill>
                  <a:schemeClr val="tx2"/>
                </a:solidFill>
              </a:rPr>
              <a:t>3</a:t>
            </a:r>
            <a:r>
              <a:rPr lang="zh-CN" altLang="en-US" sz="2000" b="1" smtClean="0">
                <a:solidFill>
                  <a:schemeClr val="tx2"/>
                </a:solidFill>
              </a:rPr>
              <a:t>，若</a:t>
            </a:r>
            <a:r>
              <a:rPr lang="en-US" altLang="zh-CN" sz="2000" b="1" smtClean="0">
                <a:solidFill>
                  <a:schemeClr val="tx2"/>
                </a:solidFill>
              </a:rPr>
              <a:t>k</a:t>
            </a:r>
            <a:r>
              <a:rPr lang="en-US" altLang="zh-CN" sz="2000" b="1" baseline="-30000" smtClean="0">
                <a:solidFill>
                  <a:schemeClr val="tx2"/>
                </a:solidFill>
              </a:rPr>
              <a:t>2</a:t>
            </a:r>
            <a:r>
              <a:rPr lang="en-US" altLang="zh-CN" sz="2000" b="1" smtClean="0">
                <a:solidFill>
                  <a:schemeClr val="tx2"/>
                </a:solidFill>
              </a:rPr>
              <a:t>&gt;k</a:t>
            </a:r>
            <a:r>
              <a:rPr lang="en-US" altLang="zh-CN" sz="2000" b="1" baseline="-30000" smtClean="0">
                <a:solidFill>
                  <a:schemeClr val="tx2"/>
                </a:solidFill>
              </a:rPr>
              <a:t>3</a:t>
            </a:r>
            <a:r>
              <a:rPr lang="zh-CN" altLang="en-US" sz="2000" b="1" smtClean="0">
                <a:solidFill>
                  <a:schemeClr val="tx2"/>
                </a:solidFill>
              </a:rPr>
              <a:t>，则</a:t>
            </a:r>
            <a:r>
              <a:rPr lang="en-US" altLang="zh-CN" sz="2000" b="1" smtClean="0">
                <a:solidFill>
                  <a:schemeClr val="tx2"/>
                </a:solidFill>
              </a:rPr>
              <a:t>R</a:t>
            </a:r>
            <a:r>
              <a:rPr lang="en-US" altLang="zh-CN" sz="2000" b="1" baseline="-30000" smtClean="0">
                <a:solidFill>
                  <a:schemeClr val="tx2"/>
                </a:solidFill>
              </a:rPr>
              <a:t>2 </a:t>
            </a:r>
            <a:r>
              <a:rPr lang="en-US" altLang="zh-CN" sz="2000" b="1" smtClean="0">
                <a:solidFill>
                  <a:schemeClr val="tx2"/>
                </a:solidFill>
                <a:sym typeface="Symbol" panose="05050102010706020507" pitchFamily="18" charset="2"/>
              </a:rPr>
              <a:t></a:t>
            </a:r>
            <a:r>
              <a:rPr lang="en-US" altLang="zh-CN" sz="2000" b="1" baseline="-30000" smtClean="0">
                <a:solidFill>
                  <a:schemeClr val="tx2"/>
                </a:solidFill>
              </a:rPr>
              <a:t> </a:t>
            </a:r>
            <a:r>
              <a:rPr lang="en-US" altLang="zh-CN" sz="2000" b="1" smtClean="0">
                <a:solidFill>
                  <a:schemeClr val="tx2"/>
                </a:solidFill>
              </a:rPr>
              <a:t>R</a:t>
            </a:r>
            <a:r>
              <a:rPr lang="en-US" altLang="zh-CN" sz="2000" b="1" baseline="-30000" smtClean="0">
                <a:solidFill>
                  <a:schemeClr val="tx2"/>
                </a:solidFill>
              </a:rPr>
              <a:t>3</a:t>
            </a:r>
            <a:r>
              <a:rPr lang="zh-CN" altLang="en-US" sz="2000" b="1" smtClean="0">
                <a:solidFill>
                  <a:schemeClr val="tx2"/>
                </a:solidFill>
              </a:rPr>
              <a:t>；</a:t>
            </a:r>
            <a:endParaRPr lang="zh-CN" altLang="en-US" sz="2000" b="1" smtClean="0">
              <a:solidFill>
                <a:schemeClr val="tx2"/>
              </a:solidFill>
            </a:endParaRPr>
          </a:p>
          <a:p>
            <a:pPr eaLnBrk="1" hangingPunct="1">
              <a:lnSpc>
                <a:spcPct val="90000"/>
              </a:lnSpc>
            </a:pPr>
            <a:r>
              <a:rPr lang="zh-CN" altLang="en-US" sz="2000" b="1" smtClean="0">
                <a:solidFill>
                  <a:schemeClr val="tx2"/>
                </a:solidFill>
              </a:rPr>
              <a:t>	</a:t>
            </a:r>
            <a:r>
              <a:rPr lang="en-US" altLang="zh-CN" sz="2000" b="1" smtClean="0">
                <a:solidFill>
                  <a:schemeClr val="tx2"/>
                </a:solidFill>
                <a:latin typeface="Arial" panose="020B0604020202020204" pitchFamily="34" charset="0"/>
              </a:rPr>
              <a:t>……</a:t>
            </a:r>
            <a:r>
              <a:rPr lang="en-US" altLang="zh-CN" sz="2000" b="1" smtClean="0">
                <a:solidFill>
                  <a:schemeClr val="tx2"/>
                </a:solidFill>
              </a:rPr>
              <a:t>   </a:t>
            </a:r>
            <a:endParaRPr lang="en-US" altLang="zh-CN" sz="2000" b="1" smtClean="0">
              <a:solidFill>
                <a:schemeClr val="tx2"/>
              </a:solidFill>
            </a:endParaRPr>
          </a:p>
          <a:p>
            <a:pPr eaLnBrk="1" hangingPunct="1">
              <a:lnSpc>
                <a:spcPct val="90000"/>
              </a:lnSpc>
            </a:pPr>
            <a:r>
              <a:rPr lang="en-US" altLang="zh-CN" sz="2000" b="1" smtClean="0">
                <a:solidFill>
                  <a:schemeClr val="tx2"/>
                </a:solidFill>
              </a:rPr>
              <a:t>        k</a:t>
            </a:r>
            <a:r>
              <a:rPr lang="en-US" altLang="zh-CN" sz="2000" b="1" baseline="-30000" smtClean="0">
                <a:solidFill>
                  <a:schemeClr val="tx2"/>
                </a:solidFill>
              </a:rPr>
              <a:t>n-1</a:t>
            </a:r>
            <a:r>
              <a:rPr lang="zh-CN" altLang="en-US" sz="2000" b="1" smtClean="0">
                <a:solidFill>
                  <a:schemeClr val="tx2"/>
                </a:solidFill>
              </a:rPr>
              <a:t>～</a:t>
            </a:r>
            <a:r>
              <a:rPr lang="en-US" altLang="zh-CN" sz="2000" b="1" smtClean="0">
                <a:solidFill>
                  <a:schemeClr val="tx2"/>
                </a:solidFill>
              </a:rPr>
              <a:t>k</a:t>
            </a:r>
            <a:r>
              <a:rPr lang="en-US" altLang="zh-CN" sz="2000" b="1" baseline="-30000" smtClean="0">
                <a:solidFill>
                  <a:schemeClr val="tx2"/>
                </a:solidFill>
              </a:rPr>
              <a:t>n</a:t>
            </a:r>
            <a:r>
              <a:rPr lang="zh-CN" altLang="en-US" sz="2000" b="1" smtClean="0">
                <a:solidFill>
                  <a:schemeClr val="tx2"/>
                </a:solidFill>
              </a:rPr>
              <a:t>，若</a:t>
            </a:r>
            <a:r>
              <a:rPr lang="en-US" altLang="zh-CN" sz="2000" b="1" smtClean="0">
                <a:solidFill>
                  <a:schemeClr val="tx2"/>
                </a:solidFill>
              </a:rPr>
              <a:t>k</a:t>
            </a:r>
            <a:r>
              <a:rPr lang="en-US" altLang="zh-CN" sz="2000" b="1" baseline="-30000" smtClean="0">
                <a:solidFill>
                  <a:schemeClr val="tx2"/>
                </a:solidFill>
              </a:rPr>
              <a:t>n-1</a:t>
            </a:r>
            <a:r>
              <a:rPr lang="en-US" altLang="zh-CN" sz="2000" b="1" smtClean="0">
                <a:solidFill>
                  <a:schemeClr val="tx2"/>
                </a:solidFill>
              </a:rPr>
              <a:t>&gt;k</a:t>
            </a:r>
            <a:r>
              <a:rPr lang="en-US" altLang="zh-CN" sz="2000" b="1" baseline="-30000" smtClean="0">
                <a:solidFill>
                  <a:schemeClr val="tx2"/>
                </a:solidFill>
              </a:rPr>
              <a:t>n</a:t>
            </a:r>
            <a:r>
              <a:rPr lang="zh-CN" altLang="en-US" sz="2000" b="1" smtClean="0">
                <a:solidFill>
                  <a:schemeClr val="tx2"/>
                </a:solidFill>
              </a:rPr>
              <a:t>，则</a:t>
            </a:r>
            <a:r>
              <a:rPr lang="en-US" altLang="zh-CN" sz="2000" b="1" smtClean="0">
                <a:solidFill>
                  <a:schemeClr val="tx2"/>
                </a:solidFill>
              </a:rPr>
              <a:t>R</a:t>
            </a:r>
            <a:r>
              <a:rPr lang="en-US" altLang="zh-CN" sz="2000" b="1" baseline="-30000" smtClean="0">
                <a:solidFill>
                  <a:schemeClr val="tx2"/>
                </a:solidFill>
              </a:rPr>
              <a:t>n-1</a:t>
            </a:r>
            <a:r>
              <a:rPr lang="en-US" altLang="zh-CN" sz="2000" b="1" smtClean="0">
                <a:solidFill>
                  <a:schemeClr val="tx2"/>
                </a:solidFill>
                <a:sym typeface="Symbol" panose="05050102010706020507" pitchFamily="18" charset="2"/>
              </a:rPr>
              <a:t></a:t>
            </a:r>
            <a:r>
              <a:rPr lang="en-US" altLang="zh-CN" sz="2000" b="1" baseline="-30000" smtClean="0">
                <a:solidFill>
                  <a:schemeClr val="tx2"/>
                </a:solidFill>
              </a:rPr>
              <a:t> </a:t>
            </a:r>
            <a:r>
              <a:rPr lang="en-US" altLang="zh-CN" sz="2000" b="1" smtClean="0">
                <a:solidFill>
                  <a:schemeClr val="tx2"/>
                </a:solidFill>
              </a:rPr>
              <a:t>R</a:t>
            </a:r>
            <a:r>
              <a:rPr lang="en-US" altLang="zh-CN" sz="2000" b="1" baseline="-30000" smtClean="0">
                <a:solidFill>
                  <a:schemeClr val="tx2"/>
                </a:solidFill>
              </a:rPr>
              <a:t>n</a:t>
            </a:r>
            <a:r>
              <a:rPr lang="zh-CN" altLang="en-US" sz="2000" b="1" smtClean="0">
                <a:solidFill>
                  <a:schemeClr val="tx2"/>
                </a:solidFill>
              </a:rPr>
              <a:t>。</a:t>
            </a:r>
            <a:endParaRPr lang="zh-CN" altLang="en-US" sz="2000" b="1" smtClean="0">
              <a:solidFill>
                <a:schemeClr val="tx2"/>
              </a:solidFill>
            </a:endParaRPr>
          </a:p>
          <a:p>
            <a:pPr eaLnBrk="1" hangingPunct="1"/>
            <a:r>
              <a:rPr lang="zh-CN" altLang="en-US" sz="2000" b="1" smtClean="0">
                <a:solidFill>
                  <a:schemeClr val="tx2"/>
                </a:solidFill>
              </a:rPr>
              <a:t>	</a:t>
            </a:r>
            <a:r>
              <a:rPr lang="zh-CN" altLang="en-US" sz="2000" smtClean="0">
                <a:solidFill>
                  <a:schemeClr val="tx2"/>
                </a:solidFill>
              </a:rPr>
              <a:t>经过一趟比较之后，最大</a:t>
            </a:r>
            <a:r>
              <a:rPr lang="en-US" altLang="zh-CN" sz="2000" smtClean="0">
                <a:solidFill>
                  <a:schemeClr val="tx2"/>
                </a:solidFill>
              </a:rPr>
              <a:t>key</a:t>
            </a:r>
            <a:r>
              <a:rPr lang="zh-CN" altLang="en-US" sz="2000" smtClean="0">
                <a:solidFill>
                  <a:schemeClr val="tx2"/>
                </a:solidFill>
              </a:rPr>
              <a:t>的记录沉底，类似水泡。接着对前</a:t>
            </a:r>
            <a:r>
              <a:rPr lang="en-US" altLang="zh-CN" sz="2000" smtClean="0">
                <a:solidFill>
                  <a:schemeClr val="tx2"/>
                </a:solidFill>
              </a:rPr>
              <a:t>n</a:t>
            </a:r>
            <a:r>
              <a:rPr lang="zh-CN" altLang="en-US" sz="2000" smtClean="0">
                <a:solidFill>
                  <a:schemeClr val="tx2"/>
                </a:solidFill>
              </a:rPr>
              <a:t>－</a:t>
            </a:r>
            <a:r>
              <a:rPr lang="en-US" altLang="zh-CN" sz="2000" smtClean="0">
                <a:solidFill>
                  <a:schemeClr val="tx2"/>
                </a:solidFill>
              </a:rPr>
              <a:t>1</a:t>
            </a:r>
            <a:r>
              <a:rPr lang="zh-CN" altLang="en-US" sz="2000" smtClean="0">
                <a:solidFill>
                  <a:schemeClr val="tx2"/>
                </a:solidFill>
              </a:rPr>
              <a:t>个记录重复上述过程，直到排序完毕。</a:t>
            </a:r>
            <a:r>
              <a:rPr lang="zh-CN" altLang="en-US" sz="2000" b="1" smtClean="0">
                <a:solidFill>
                  <a:schemeClr val="tx2"/>
                </a:solidFill>
              </a:rPr>
              <a:t> </a:t>
            </a:r>
            <a:r>
              <a:rPr lang="zh-CN" altLang="en-US" sz="2400" smtClean="0"/>
              <a:t>   </a:t>
            </a:r>
            <a:endParaRPr lang="zh-CN" altLang="en-US" sz="2400" smtClean="0"/>
          </a:p>
          <a:p>
            <a:pPr eaLnBrk="1" hangingPunct="1"/>
            <a:r>
              <a:rPr lang="zh-CN" altLang="en-US" sz="2000" smtClean="0"/>
              <a:t>起泡排序的时间复杂度</a:t>
            </a:r>
            <a:r>
              <a:rPr lang="en-US" altLang="zh-CN" sz="2000" b="1" smtClean="0">
                <a:solidFill>
                  <a:srgbClr val="FF3300"/>
                </a:solidFill>
              </a:rPr>
              <a:t>T(n)=O(n</a:t>
            </a:r>
            <a:r>
              <a:rPr lang="en-US" altLang="zh-CN" sz="2000" b="1" baseline="30000" smtClean="0">
                <a:solidFill>
                  <a:srgbClr val="FF3300"/>
                </a:solidFill>
              </a:rPr>
              <a:t>2</a:t>
            </a:r>
            <a:r>
              <a:rPr lang="en-US" altLang="zh-CN" sz="2000" b="1" smtClean="0">
                <a:solidFill>
                  <a:srgbClr val="FF3300"/>
                </a:solidFill>
              </a:rPr>
              <a:t>)</a:t>
            </a:r>
            <a:r>
              <a:rPr lang="zh-CN" altLang="en-US" sz="2000" smtClean="0"/>
              <a:t>。</a:t>
            </a:r>
            <a:r>
              <a:rPr lang="zh-CN" altLang="en-US" sz="2400" smtClean="0"/>
              <a:t> </a:t>
            </a:r>
            <a:endParaRPr lang="zh-CN" altLang="en-US" sz="2400" smtClean="0"/>
          </a:p>
          <a:p>
            <a:pPr algn="just" eaLnBrk="1" hangingPunct="1"/>
            <a:r>
              <a:rPr lang="zh-CN" altLang="en-US" sz="2000" smtClean="0"/>
              <a:t> 注意：在某趟排序的比较中，若发现两两比较无一记录交换，则说明文件已经有序，不必进行到最后两个记录的比较。</a:t>
            </a:r>
            <a:endParaRPr lang="zh-CN" altLang="en-US" sz="2400" smtClean="0"/>
          </a:p>
          <a:p>
            <a:pPr eaLnBrk="1" hangingPunct="1"/>
            <a:endParaRPr lang="en-US" altLang="zh-CN" sz="2000" smtClean="0"/>
          </a:p>
        </p:txBody>
      </p:sp>
      <p:sp>
        <p:nvSpPr>
          <p:cNvPr id="3" name="灯片编号占位符 2"/>
          <p:cNvSpPr>
            <a:spLocks noGrp="1"/>
          </p:cNvSpPr>
          <p:nvPr>
            <p:ph type="sldNum" sz="quarter" idx="12"/>
          </p:nvPr>
        </p:nvSpPr>
        <p:spPr/>
        <p:txBody>
          <a:bodyPr/>
          <a:lstStyle/>
          <a:p>
            <a:pPr>
              <a:defRPr/>
            </a:pPr>
            <a:fld id="{99A22DEF-4309-43B2-9DB5-7758B21E139E}" type="slidenum">
              <a:rPr lang="en-US" altLang="zh-CN" smtClean="0"/>
            </a:fld>
            <a:endParaRPr lang="en-US" altLang="zh-CN"/>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7" name="Rectangle 2"/>
          <p:cNvSpPr>
            <a:spLocks noGrp="1"/>
          </p:cNvSpPr>
          <p:nvPr>
            <p:ph type="title"/>
          </p:nvPr>
        </p:nvSpPr>
        <p:spPr/>
        <p:txBody>
          <a:bodyPr/>
          <a:lstStyle/>
          <a:p>
            <a:pPr eaLnBrk="1" hangingPunct="1"/>
            <a:r>
              <a:rPr lang="zh-CN" altLang="en-US" smtClean="0"/>
              <a:t>起泡排序</a:t>
            </a:r>
            <a:endParaRPr lang="zh-CN" altLang="en-US" smtClean="0"/>
          </a:p>
        </p:txBody>
      </p:sp>
      <p:sp>
        <p:nvSpPr>
          <p:cNvPr id="372738" name="Rectangle 3"/>
          <p:cNvSpPr>
            <a:spLocks noGrp="1"/>
          </p:cNvSpPr>
          <p:nvPr>
            <p:ph type="body" idx="1"/>
          </p:nvPr>
        </p:nvSpPr>
        <p:spPr/>
        <p:txBody>
          <a:bodyPr/>
          <a:lstStyle/>
          <a:p>
            <a:pPr eaLnBrk="1" hangingPunct="1"/>
            <a:r>
              <a:rPr lang="zh-CN" altLang="en-US" sz="2000" b="1" smtClean="0"/>
              <a:t>例</a:t>
            </a:r>
            <a:r>
              <a:rPr lang="en-US" altLang="zh-CN" sz="2000" b="1" smtClean="0"/>
              <a:t>5</a:t>
            </a:r>
            <a:r>
              <a:rPr lang="en-US" altLang="zh-CN" sz="2000" smtClean="0"/>
              <a:t> </a:t>
            </a:r>
            <a:r>
              <a:rPr lang="zh-CN" altLang="en-US" sz="2000" smtClean="0"/>
              <a:t>设记录</a:t>
            </a:r>
            <a:r>
              <a:rPr lang="en-US" altLang="zh-CN" sz="2000" smtClean="0"/>
              <a:t>key</a:t>
            </a:r>
            <a:r>
              <a:rPr lang="zh-CN" altLang="en-US" sz="2000" smtClean="0"/>
              <a:t>集合</a:t>
            </a:r>
            <a:r>
              <a:rPr lang="en-US" altLang="zh-CN" sz="2000" b="1" smtClean="0">
                <a:solidFill>
                  <a:schemeClr val="tx2"/>
                </a:solidFill>
              </a:rPr>
              <a:t>k={50</a:t>
            </a:r>
            <a:r>
              <a:rPr lang="zh-CN" altLang="en-US" sz="2000" b="1" smtClean="0">
                <a:solidFill>
                  <a:schemeClr val="tx2"/>
                </a:solidFill>
              </a:rPr>
              <a:t>，</a:t>
            </a:r>
            <a:r>
              <a:rPr lang="en-US" altLang="zh-CN" sz="2000" b="1" smtClean="0">
                <a:solidFill>
                  <a:schemeClr val="tx2"/>
                </a:solidFill>
              </a:rPr>
              <a:t>36</a:t>
            </a:r>
            <a:r>
              <a:rPr lang="zh-CN" altLang="en-US" sz="2000" b="1" smtClean="0">
                <a:solidFill>
                  <a:schemeClr val="tx2"/>
                </a:solidFill>
              </a:rPr>
              <a:t>，</a:t>
            </a:r>
            <a:r>
              <a:rPr lang="en-US" altLang="zh-CN" sz="2000" b="1" smtClean="0">
                <a:solidFill>
                  <a:schemeClr val="tx2"/>
                </a:solidFill>
              </a:rPr>
              <a:t>66</a:t>
            </a:r>
            <a:r>
              <a:rPr lang="zh-CN" altLang="en-US" sz="2000" b="1" smtClean="0">
                <a:solidFill>
                  <a:schemeClr val="tx2"/>
                </a:solidFill>
              </a:rPr>
              <a:t>，</a:t>
            </a:r>
            <a:r>
              <a:rPr lang="en-US" altLang="zh-CN" sz="2000" b="1" smtClean="0">
                <a:solidFill>
                  <a:schemeClr val="tx2"/>
                </a:solidFill>
              </a:rPr>
              <a:t>76</a:t>
            </a:r>
            <a:r>
              <a:rPr lang="zh-CN" altLang="en-US" sz="2000" b="1" smtClean="0">
                <a:solidFill>
                  <a:schemeClr val="tx2"/>
                </a:solidFill>
              </a:rPr>
              <a:t>，</a:t>
            </a:r>
            <a:r>
              <a:rPr lang="en-US" altLang="zh-CN" sz="2000" b="1" smtClean="0">
                <a:solidFill>
                  <a:schemeClr val="tx2"/>
                </a:solidFill>
              </a:rPr>
              <a:t>95</a:t>
            </a:r>
            <a:r>
              <a:rPr lang="zh-CN" altLang="en-US" sz="2000" b="1" smtClean="0">
                <a:solidFill>
                  <a:schemeClr val="tx2"/>
                </a:solidFill>
              </a:rPr>
              <a:t>，</a:t>
            </a:r>
            <a:r>
              <a:rPr lang="en-US" altLang="zh-CN" sz="2000" b="1" smtClean="0">
                <a:solidFill>
                  <a:schemeClr val="tx2"/>
                </a:solidFill>
              </a:rPr>
              <a:t>12</a:t>
            </a:r>
            <a:r>
              <a:rPr lang="zh-CN" altLang="en-US" sz="2000" b="1" smtClean="0">
                <a:solidFill>
                  <a:schemeClr val="tx2"/>
                </a:solidFill>
              </a:rPr>
              <a:t>，</a:t>
            </a:r>
            <a:r>
              <a:rPr lang="en-US" altLang="zh-CN" sz="2000" b="1" smtClean="0">
                <a:solidFill>
                  <a:schemeClr val="tx2"/>
                </a:solidFill>
              </a:rPr>
              <a:t>25</a:t>
            </a:r>
            <a:r>
              <a:rPr lang="zh-CN" altLang="en-US" sz="2000" b="1" smtClean="0">
                <a:solidFill>
                  <a:schemeClr val="tx2"/>
                </a:solidFill>
              </a:rPr>
              <a:t>，</a:t>
            </a:r>
            <a:r>
              <a:rPr lang="en-US" altLang="zh-CN" sz="2000" b="1" smtClean="0">
                <a:solidFill>
                  <a:schemeClr val="tx2"/>
                </a:solidFill>
              </a:rPr>
              <a:t>36}</a:t>
            </a:r>
            <a:r>
              <a:rPr lang="zh-CN" altLang="en-US" sz="2000" smtClean="0"/>
              <a:t>，排序过程如下： </a:t>
            </a:r>
            <a:endParaRPr lang="zh-CN" altLang="en-US" sz="2000" smtClean="0"/>
          </a:p>
          <a:p>
            <a:pPr eaLnBrk="1" hangingPunct="1"/>
            <a:endParaRPr lang="en-US" altLang="zh-CN" sz="2000" smtClean="0"/>
          </a:p>
        </p:txBody>
      </p:sp>
      <p:sp>
        <p:nvSpPr>
          <p:cNvPr id="4552708" name="Text Box 4"/>
          <p:cNvSpPr txBox="1">
            <a:spLocks noChangeArrowheads="1"/>
          </p:cNvSpPr>
          <p:nvPr/>
        </p:nvSpPr>
        <p:spPr bwMode="auto">
          <a:xfrm>
            <a:off x="7446963" y="2371725"/>
            <a:ext cx="1392237" cy="447675"/>
          </a:xfrm>
          <a:prstGeom prst="rect">
            <a:avLst/>
          </a:prstGeom>
          <a:noFill/>
          <a:ln w="9525">
            <a:noFill/>
            <a:miter lim="800000"/>
          </a:ln>
        </p:spPr>
        <p:txBody>
          <a:bodyPr/>
          <a:lstStyle/>
          <a:p>
            <a:pPr algn="just" eaLnBrk="0" hangingPunct="0"/>
            <a:r>
              <a:rPr lang="zh-CN" altLang="en-US" sz="2000">
                <a:latin typeface="Times New Roman" panose="02020603050405020304" pitchFamily="18" charset="0"/>
                <a:ea typeface="楷体_GB2312" pitchFamily="49" charset="-122"/>
              </a:rPr>
              <a:t>排序完毕</a:t>
            </a:r>
            <a:endParaRPr lang="zh-CN" altLang="en-US" sz="2000">
              <a:latin typeface="Times New Roman" panose="02020603050405020304" pitchFamily="18" charset="0"/>
              <a:ea typeface="楷体_GB2312" pitchFamily="49" charset="-122"/>
            </a:endParaRPr>
          </a:p>
        </p:txBody>
      </p:sp>
      <p:sp>
        <p:nvSpPr>
          <p:cNvPr id="4552709" name="Text Box 5"/>
          <p:cNvSpPr txBox="1">
            <a:spLocks noChangeArrowheads="1"/>
          </p:cNvSpPr>
          <p:nvPr/>
        </p:nvSpPr>
        <p:spPr bwMode="auto">
          <a:xfrm>
            <a:off x="762000" y="1905000"/>
            <a:ext cx="762000" cy="3511550"/>
          </a:xfrm>
          <a:prstGeom prst="rect">
            <a:avLst/>
          </a:prstGeom>
          <a:noFill/>
          <a:ln w="9525">
            <a:noFill/>
            <a:miter lim="800000"/>
          </a:ln>
        </p:spPr>
        <p:txBody>
          <a:bodyPr>
            <a:spAutoFit/>
          </a:bodyPr>
          <a:lstStyle/>
          <a:p>
            <a:pPr>
              <a:lnSpc>
                <a:spcPct val="80000"/>
              </a:lnSpc>
              <a:spcBef>
                <a:spcPct val="50000"/>
              </a:spcBef>
            </a:pPr>
            <a:r>
              <a:rPr kumimoji="1" lang="en-US" altLang="zh-CN" sz="2000">
                <a:latin typeface="Times New Roman" panose="02020603050405020304" pitchFamily="18" charset="0"/>
              </a:rPr>
              <a:t>K</a:t>
            </a:r>
            <a:endParaRPr kumimoji="1" lang="en-US" altLang="zh-CN"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50</a:t>
            </a:r>
            <a:endParaRPr kumimoji="1" lang="en-US" altLang="zh-CN"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36</a:t>
            </a:r>
            <a:endParaRPr kumimoji="1" lang="en-US" altLang="zh-CN"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66</a:t>
            </a:r>
            <a:endParaRPr kumimoji="1" lang="en-US" altLang="zh-CN"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76</a:t>
            </a:r>
            <a:endParaRPr kumimoji="1" lang="en-US" altLang="zh-CN"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95</a:t>
            </a:r>
            <a:endParaRPr kumimoji="1" lang="en-US" altLang="zh-CN"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12</a:t>
            </a:r>
            <a:endParaRPr kumimoji="1" lang="en-US" altLang="zh-CN"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25</a:t>
            </a:r>
            <a:endParaRPr kumimoji="1" lang="en-US" altLang="zh-CN" sz="2000">
              <a:latin typeface="Times New Roman" panose="02020603050405020304" pitchFamily="18" charset="0"/>
            </a:endParaRPr>
          </a:p>
          <a:p>
            <a:pPr>
              <a:lnSpc>
                <a:spcPct val="80000"/>
              </a:lnSpc>
              <a:spcBef>
                <a:spcPct val="50000"/>
              </a:spcBef>
            </a:pPr>
            <a:r>
              <a:rPr kumimoji="1" lang="en-US" altLang="zh-CN" sz="2000" u="sng">
                <a:latin typeface="Times New Roman" panose="02020603050405020304" pitchFamily="18" charset="0"/>
              </a:rPr>
              <a:t>36</a:t>
            </a:r>
            <a:endParaRPr kumimoji="1" lang="en-US" altLang="zh-CN" sz="2000" u="sng">
              <a:latin typeface="Times New Roman" panose="02020603050405020304" pitchFamily="18" charset="0"/>
            </a:endParaRPr>
          </a:p>
        </p:txBody>
      </p:sp>
      <p:grpSp>
        <p:nvGrpSpPr>
          <p:cNvPr id="2" name="Group 6"/>
          <p:cNvGrpSpPr/>
          <p:nvPr/>
        </p:nvGrpSpPr>
        <p:grpSpPr bwMode="auto">
          <a:xfrm>
            <a:off x="1752600" y="1919288"/>
            <a:ext cx="990600" cy="3567112"/>
            <a:chOff x="1104" y="1113"/>
            <a:chExt cx="624" cy="2247"/>
          </a:xfrm>
        </p:grpSpPr>
        <p:sp>
          <p:nvSpPr>
            <p:cNvPr id="372759" name="Oval 7"/>
            <p:cNvSpPr>
              <a:spLocks noChangeArrowheads="1"/>
            </p:cNvSpPr>
            <p:nvPr/>
          </p:nvSpPr>
          <p:spPr bwMode="auto">
            <a:xfrm>
              <a:off x="1248" y="3081"/>
              <a:ext cx="384" cy="279"/>
            </a:xfrm>
            <a:prstGeom prst="ellipse">
              <a:avLst/>
            </a:prstGeom>
            <a:solidFill>
              <a:srgbClr val="FF0000"/>
            </a:solidFill>
            <a:ln w="9525">
              <a:solidFill>
                <a:srgbClr val="000000"/>
              </a:solidFill>
              <a:round/>
            </a:ln>
          </p:spPr>
          <p:txBody>
            <a:bodyPr/>
            <a:lstStyle/>
            <a:p>
              <a:pPr algn="just" eaLnBrk="0" hangingPunct="0"/>
              <a:r>
                <a:rPr lang="en-US" altLang="zh-CN" sz="2000">
                  <a:solidFill>
                    <a:schemeClr val="bg1"/>
                  </a:solidFill>
                  <a:latin typeface="Times New Roman" panose="02020603050405020304" pitchFamily="18" charset="0"/>
                </a:rPr>
                <a:t>95</a:t>
              </a:r>
              <a:endParaRPr lang="en-US" altLang="zh-CN" sz="2000">
                <a:solidFill>
                  <a:schemeClr val="bg1"/>
                </a:solidFill>
                <a:latin typeface="Times New Roman" panose="02020603050405020304" pitchFamily="18" charset="0"/>
              </a:endParaRPr>
            </a:p>
          </p:txBody>
        </p:sp>
        <p:sp>
          <p:nvSpPr>
            <p:cNvPr id="372760" name="Text Box 8"/>
            <p:cNvSpPr txBox="1">
              <a:spLocks noChangeArrowheads="1"/>
            </p:cNvSpPr>
            <p:nvPr/>
          </p:nvSpPr>
          <p:spPr bwMode="auto">
            <a:xfrm>
              <a:off x="1104" y="1113"/>
              <a:ext cx="624" cy="1962"/>
            </a:xfrm>
            <a:prstGeom prst="rect">
              <a:avLst/>
            </a:prstGeom>
            <a:noFill/>
            <a:ln w="9525">
              <a:noFill/>
              <a:miter lim="800000"/>
            </a:ln>
          </p:spPr>
          <p:txBody>
            <a:bodyPr>
              <a:spAutoFit/>
            </a:bodyPr>
            <a:lstStyle/>
            <a:p>
              <a:pPr>
                <a:lnSpc>
                  <a:spcPct val="80000"/>
                </a:lnSpc>
                <a:spcBef>
                  <a:spcPct val="50000"/>
                </a:spcBef>
              </a:pPr>
              <a:r>
                <a:rPr lang="zh-CN" altLang="en-US" sz="2000">
                  <a:latin typeface="Times New Roman" panose="02020603050405020304" pitchFamily="18" charset="0"/>
                  <a:ea typeface="楷体_GB2312" pitchFamily="49" charset="-122"/>
                </a:rPr>
                <a:t>第</a:t>
              </a:r>
              <a:r>
                <a:rPr lang="en-US" altLang="zh-CN" sz="2000">
                  <a:latin typeface="Times New Roman" panose="02020603050405020304" pitchFamily="18" charset="0"/>
                </a:rPr>
                <a:t>1</a:t>
              </a:r>
              <a:r>
                <a:rPr lang="zh-CN" altLang="en-US" sz="2000">
                  <a:latin typeface="Times New Roman" panose="02020603050405020304" pitchFamily="18" charset="0"/>
                  <a:ea typeface="楷体_GB2312" pitchFamily="49" charset="-122"/>
                </a:rPr>
                <a:t>趟</a:t>
              </a:r>
              <a:endParaRPr kumimoji="1" lang="zh-CN" altLang="en-US"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36</a:t>
              </a:r>
              <a:endParaRPr kumimoji="1" lang="en-US" altLang="zh-CN"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50</a:t>
              </a:r>
              <a:endParaRPr kumimoji="1" lang="en-US" altLang="zh-CN"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66</a:t>
              </a:r>
              <a:endParaRPr kumimoji="1" lang="en-US" altLang="zh-CN"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76</a:t>
              </a:r>
              <a:endParaRPr kumimoji="1" lang="en-US" altLang="zh-CN"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12</a:t>
              </a:r>
              <a:endParaRPr kumimoji="1" lang="en-US" altLang="zh-CN"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25</a:t>
              </a:r>
              <a:endParaRPr kumimoji="1" lang="en-US" altLang="zh-CN" sz="2000">
                <a:latin typeface="Times New Roman" panose="02020603050405020304" pitchFamily="18" charset="0"/>
              </a:endParaRPr>
            </a:p>
            <a:p>
              <a:pPr>
                <a:lnSpc>
                  <a:spcPct val="80000"/>
                </a:lnSpc>
                <a:spcBef>
                  <a:spcPct val="50000"/>
                </a:spcBef>
              </a:pPr>
              <a:r>
                <a:rPr kumimoji="1" lang="en-US" altLang="zh-CN" sz="2000" u="sng">
                  <a:latin typeface="Times New Roman" panose="02020603050405020304" pitchFamily="18" charset="0"/>
                </a:rPr>
                <a:t>36</a:t>
              </a:r>
              <a:endParaRPr kumimoji="1" lang="en-US" altLang="zh-CN" sz="2000" u="sng">
                <a:latin typeface="Times New Roman" panose="02020603050405020304" pitchFamily="18" charset="0"/>
              </a:endParaRPr>
            </a:p>
          </p:txBody>
        </p:sp>
      </p:grpSp>
      <p:grpSp>
        <p:nvGrpSpPr>
          <p:cNvPr id="3" name="Group 9"/>
          <p:cNvGrpSpPr/>
          <p:nvPr/>
        </p:nvGrpSpPr>
        <p:grpSpPr bwMode="auto">
          <a:xfrm>
            <a:off x="2743200" y="1905000"/>
            <a:ext cx="990600" cy="3176588"/>
            <a:chOff x="1728" y="1104"/>
            <a:chExt cx="624" cy="2001"/>
          </a:xfrm>
        </p:grpSpPr>
        <p:sp>
          <p:nvSpPr>
            <p:cNvPr id="372757" name="Oval 10"/>
            <p:cNvSpPr>
              <a:spLocks noChangeArrowheads="1"/>
            </p:cNvSpPr>
            <p:nvPr/>
          </p:nvSpPr>
          <p:spPr bwMode="auto">
            <a:xfrm>
              <a:off x="1872" y="2826"/>
              <a:ext cx="384" cy="279"/>
            </a:xfrm>
            <a:prstGeom prst="ellipse">
              <a:avLst/>
            </a:prstGeom>
            <a:solidFill>
              <a:srgbClr val="FF0000"/>
            </a:solidFill>
            <a:ln w="9525">
              <a:solidFill>
                <a:srgbClr val="000000"/>
              </a:solidFill>
              <a:round/>
            </a:ln>
          </p:spPr>
          <p:txBody>
            <a:bodyPr/>
            <a:lstStyle/>
            <a:p>
              <a:pPr algn="just" eaLnBrk="0" hangingPunct="0"/>
              <a:r>
                <a:rPr lang="en-US" altLang="zh-CN" sz="2000">
                  <a:solidFill>
                    <a:schemeClr val="bg1"/>
                  </a:solidFill>
                  <a:latin typeface="Times New Roman" panose="02020603050405020304" pitchFamily="18" charset="0"/>
                </a:rPr>
                <a:t>76</a:t>
              </a:r>
              <a:endParaRPr lang="en-US" altLang="zh-CN" sz="2000">
                <a:solidFill>
                  <a:schemeClr val="bg1"/>
                </a:solidFill>
                <a:latin typeface="Times New Roman" panose="02020603050405020304" pitchFamily="18" charset="0"/>
              </a:endParaRPr>
            </a:p>
          </p:txBody>
        </p:sp>
        <p:sp>
          <p:nvSpPr>
            <p:cNvPr id="372758" name="Text Box 11"/>
            <p:cNvSpPr txBox="1">
              <a:spLocks noChangeArrowheads="1"/>
            </p:cNvSpPr>
            <p:nvPr/>
          </p:nvSpPr>
          <p:spPr bwMode="auto">
            <a:xfrm>
              <a:off x="1728" y="1104"/>
              <a:ext cx="624" cy="1712"/>
            </a:xfrm>
            <a:prstGeom prst="rect">
              <a:avLst/>
            </a:prstGeom>
            <a:noFill/>
            <a:ln w="9525">
              <a:noFill/>
              <a:miter lim="800000"/>
            </a:ln>
          </p:spPr>
          <p:txBody>
            <a:bodyPr>
              <a:spAutoFit/>
            </a:bodyPr>
            <a:lstStyle/>
            <a:p>
              <a:pPr>
                <a:lnSpc>
                  <a:spcPct val="80000"/>
                </a:lnSpc>
                <a:spcBef>
                  <a:spcPct val="50000"/>
                </a:spcBef>
              </a:pPr>
              <a:r>
                <a:rPr lang="zh-CN" altLang="en-US" sz="2000">
                  <a:latin typeface="Times New Roman" panose="02020603050405020304" pitchFamily="18" charset="0"/>
                  <a:ea typeface="楷体_GB2312" pitchFamily="49" charset="-122"/>
                </a:rPr>
                <a:t>第</a:t>
              </a:r>
              <a:r>
                <a:rPr lang="en-US" altLang="zh-CN" sz="2000">
                  <a:latin typeface="Times New Roman" panose="02020603050405020304" pitchFamily="18" charset="0"/>
                  <a:ea typeface="楷体_GB2312" pitchFamily="49" charset="-122"/>
                </a:rPr>
                <a:t>2</a:t>
              </a:r>
              <a:r>
                <a:rPr lang="zh-CN" altLang="en-US" sz="2000">
                  <a:latin typeface="Times New Roman" panose="02020603050405020304" pitchFamily="18" charset="0"/>
                  <a:ea typeface="楷体_GB2312" pitchFamily="49" charset="-122"/>
                </a:rPr>
                <a:t>趟</a:t>
              </a:r>
              <a:endParaRPr kumimoji="1" lang="zh-CN" altLang="en-US"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36</a:t>
              </a:r>
              <a:endParaRPr kumimoji="1" lang="en-US" altLang="zh-CN"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50</a:t>
              </a:r>
              <a:endParaRPr kumimoji="1" lang="en-US" altLang="zh-CN"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66</a:t>
              </a:r>
              <a:endParaRPr kumimoji="1" lang="en-US" altLang="zh-CN"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12</a:t>
              </a:r>
              <a:endParaRPr kumimoji="1" lang="en-US" altLang="zh-CN"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25</a:t>
              </a:r>
              <a:endParaRPr kumimoji="1" lang="en-US" altLang="zh-CN" sz="2000">
                <a:latin typeface="Times New Roman" panose="02020603050405020304" pitchFamily="18" charset="0"/>
              </a:endParaRPr>
            </a:p>
            <a:p>
              <a:pPr>
                <a:lnSpc>
                  <a:spcPct val="80000"/>
                </a:lnSpc>
                <a:spcBef>
                  <a:spcPct val="50000"/>
                </a:spcBef>
              </a:pPr>
              <a:r>
                <a:rPr kumimoji="1" lang="en-US" altLang="zh-CN" sz="2000" u="sng">
                  <a:latin typeface="Times New Roman" panose="02020603050405020304" pitchFamily="18" charset="0"/>
                </a:rPr>
                <a:t>36</a:t>
              </a:r>
              <a:endParaRPr kumimoji="1" lang="en-US" altLang="zh-CN" sz="2000" u="sng">
                <a:latin typeface="Times New Roman" panose="02020603050405020304" pitchFamily="18" charset="0"/>
              </a:endParaRPr>
            </a:p>
          </p:txBody>
        </p:sp>
      </p:grpSp>
      <p:grpSp>
        <p:nvGrpSpPr>
          <p:cNvPr id="4" name="Group 12"/>
          <p:cNvGrpSpPr/>
          <p:nvPr/>
        </p:nvGrpSpPr>
        <p:grpSpPr bwMode="auto">
          <a:xfrm>
            <a:off x="3733800" y="1905000"/>
            <a:ext cx="990600" cy="2743200"/>
            <a:chOff x="2352" y="1104"/>
            <a:chExt cx="624" cy="1728"/>
          </a:xfrm>
        </p:grpSpPr>
        <p:sp>
          <p:nvSpPr>
            <p:cNvPr id="372755" name="Oval 13"/>
            <p:cNvSpPr>
              <a:spLocks noChangeArrowheads="1"/>
            </p:cNvSpPr>
            <p:nvPr/>
          </p:nvSpPr>
          <p:spPr bwMode="auto">
            <a:xfrm>
              <a:off x="2496" y="2553"/>
              <a:ext cx="384" cy="279"/>
            </a:xfrm>
            <a:prstGeom prst="ellipse">
              <a:avLst/>
            </a:prstGeom>
            <a:solidFill>
              <a:srgbClr val="FF0000"/>
            </a:solidFill>
            <a:ln w="9525">
              <a:solidFill>
                <a:srgbClr val="000000"/>
              </a:solidFill>
              <a:round/>
            </a:ln>
          </p:spPr>
          <p:txBody>
            <a:bodyPr/>
            <a:lstStyle/>
            <a:p>
              <a:pPr algn="just" eaLnBrk="0" hangingPunct="0"/>
              <a:r>
                <a:rPr lang="en-US" altLang="zh-CN" sz="2000">
                  <a:solidFill>
                    <a:schemeClr val="bg1"/>
                  </a:solidFill>
                  <a:latin typeface="Times New Roman" panose="02020603050405020304" pitchFamily="18" charset="0"/>
                </a:rPr>
                <a:t>66</a:t>
              </a:r>
              <a:endParaRPr lang="en-US" altLang="zh-CN" sz="2000">
                <a:solidFill>
                  <a:schemeClr val="bg1"/>
                </a:solidFill>
                <a:latin typeface="Times New Roman" panose="02020603050405020304" pitchFamily="18" charset="0"/>
              </a:endParaRPr>
            </a:p>
          </p:txBody>
        </p:sp>
        <p:sp>
          <p:nvSpPr>
            <p:cNvPr id="372756" name="Text Box 14"/>
            <p:cNvSpPr txBox="1">
              <a:spLocks noChangeArrowheads="1"/>
            </p:cNvSpPr>
            <p:nvPr/>
          </p:nvSpPr>
          <p:spPr bwMode="auto">
            <a:xfrm>
              <a:off x="2352" y="1104"/>
              <a:ext cx="624" cy="1462"/>
            </a:xfrm>
            <a:prstGeom prst="rect">
              <a:avLst/>
            </a:prstGeom>
            <a:noFill/>
            <a:ln w="9525">
              <a:noFill/>
              <a:miter lim="800000"/>
            </a:ln>
          </p:spPr>
          <p:txBody>
            <a:bodyPr>
              <a:spAutoFit/>
            </a:bodyPr>
            <a:lstStyle/>
            <a:p>
              <a:pPr>
                <a:lnSpc>
                  <a:spcPct val="80000"/>
                </a:lnSpc>
                <a:spcBef>
                  <a:spcPct val="50000"/>
                </a:spcBef>
              </a:pPr>
              <a:r>
                <a:rPr lang="zh-CN" altLang="en-US" sz="2000">
                  <a:latin typeface="Times New Roman" panose="02020603050405020304" pitchFamily="18" charset="0"/>
                  <a:ea typeface="楷体_GB2312" pitchFamily="49" charset="-122"/>
                </a:rPr>
                <a:t>第</a:t>
              </a:r>
              <a:r>
                <a:rPr lang="en-US" altLang="zh-CN" sz="2000">
                  <a:latin typeface="Times New Roman" panose="02020603050405020304" pitchFamily="18" charset="0"/>
                  <a:ea typeface="楷体_GB2312" pitchFamily="49" charset="-122"/>
                </a:rPr>
                <a:t>3</a:t>
              </a:r>
              <a:r>
                <a:rPr lang="zh-CN" altLang="en-US" sz="2000">
                  <a:latin typeface="Times New Roman" panose="02020603050405020304" pitchFamily="18" charset="0"/>
                  <a:ea typeface="楷体_GB2312" pitchFamily="49" charset="-122"/>
                </a:rPr>
                <a:t>趟</a:t>
              </a:r>
              <a:endParaRPr kumimoji="1" lang="zh-CN" altLang="en-US"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36</a:t>
              </a:r>
              <a:endParaRPr kumimoji="1" lang="en-US" altLang="zh-CN"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50</a:t>
              </a:r>
              <a:endParaRPr kumimoji="1" lang="en-US" altLang="zh-CN"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12</a:t>
              </a:r>
              <a:endParaRPr kumimoji="1" lang="en-US" altLang="zh-CN"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25</a:t>
              </a:r>
              <a:endParaRPr kumimoji="1" lang="en-US" altLang="zh-CN" sz="2000">
                <a:latin typeface="Times New Roman" panose="02020603050405020304" pitchFamily="18" charset="0"/>
              </a:endParaRPr>
            </a:p>
            <a:p>
              <a:pPr>
                <a:lnSpc>
                  <a:spcPct val="80000"/>
                </a:lnSpc>
                <a:spcBef>
                  <a:spcPct val="50000"/>
                </a:spcBef>
              </a:pPr>
              <a:r>
                <a:rPr kumimoji="1" lang="en-US" altLang="zh-CN" sz="2000" u="sng">
                  <a:latin typeface="Times New Roman" panose="02020603050405020304" pitchFamily="18" charset="0"/>
                </a:rPr>
                <a:t>36</a:t>
              </a:r>
              <a:endParaRPr kumimoji="1" lang="en-US" altLang="zh-CN" sz="2000" u="sng">
                <a:latin typeface="Times New Roman" panose="02020603050405020304" pitchFamily="18" charset="0"/>
              </a:endParaRPr>
            </a:p>
          </p:txBody>
        </p:sp>
      </p:grpSp>
      <p:grpSp>
        <p:nvGrpSpPr>
          <p:cNvPr id="5" name="Group 15"/>
          <p:cNvGrpSpPr/>
          <p:nvPr/>
        </p:nvGrpSpPr>
        <p:grpSpPr bwMode="auto">
          <a:xfrm>
            <a:off x="4724400" y="1905000"/>
            <a:ext cx="990600" cy="2424113"/>
            <a:chOff x="2928" y="1104"/>
            <a:chExt cx="624" cy="1527"/>
          </a:xfrm>
        </p:grpSpPr>
        <p:sp>
          <p:nvSpPr>
            <p:cNvPr id="372753" name="Oval 16"/>
            <p:cNvSpPr>
              <a:spLocks noChangeArrowheads="1"/>
            </p:cNvSpPr>
            <p:nvPr/>
          </p:nvSpPr>
          <p:spPr bwMode="auto">
            <a:xfrm>
              <a:off x="3072" y="2352"/>
              <a:ext cx="384" cy="279"/>
            </a:xfrm>
            <a:prstGeom prst="ellipse">
              <a:avLst/>
            </a:prstGeom>
            <a:solidFill>
              <a:srgbClr val="FF0000"/>
            </a:solidFill>
            <a:ln w="9525">
              <a:solidFill>
                <a:srgbClr val="000000"/>
              </a:solidFill>
              <a:round/>
            </a:ln>
          </p:spPr>
          <p:txBody>
            <a:bodyPr/>
            <a:lstStyle/>
            <a:p>
              <a:pPr algn="just" eaLnBrk="0" hangingPunct="0"/>
              <a:r>
                <a:rPr lang="en-US" altLang="zh-CN" sz="2000">
                  <a:solidFill>
                    <a:schemeClr val="bg1"/>
                  </a:solidFill>
                  <a:latin typeface="Times New Roman" panose="02020603050405020304" pitchFamily="18" charset="0"/>
                </a:rPr>
                <a:t>50</a:t>
              </a:r>
              <a:endParaRPr lang="en-US" altLang="zh-CN" sz="2000">
                <a:solidFill>
                  <a:schemeClr val="bg1"/>
                </a:solidFill>
                <a:latin typeface="Times New Roman" panose="02020603050405020304" pitchFamily="18" charset="0"/>
              </a:endParaRPr>
            </a:p>
          </p:txBody>
        </p:sp>
        <p:sp>
          <p:nvSpPr>
            <p:cNvPr id="372754" name="Text Box 17"/>
            <p:cNvSpPr txBox="1">
              <a:spLocks noChangeArrowheads="1"/>
            </p:cNvSpPr>
            <p:nvPr/>
          </p:nvSpPr>
          <p:spPr bwMode="auto">
            <a:xfrm>
              <a:off x="2928" y="1104"/>
              <a:ext cx="624" cy="1212"/>
            </a:xfrm>
            <a:prstGeom prst="rect">
              <a:avLst/>
            </a:prstGeom>
            <a:noFill/>
            <a:ln w="9525">
              <a:noFill/>
              <a:miter lim="800000"/>
            </a:ln>
          </p:spPr>
          <p:txBody>
            <a:bodyPr>
              <a:spAutoFit/>
            </a:bodyPr>
            <a:lstStyle/>
            <a:p>
              <a:pPr>
                <a:lnSpc>
                  <a:spcPct val="80000"/>
                </a:lnSpc>
                <a:spcBef>
                  <a:spcPct val="50000"/>
                </a:spcBef>
              </a:pPr>
              <a:r>
                <a:rPr lang="zh-CN" altLang="en-US" sz="2000">
                  <a:latin typeface="Times New Roman" panose="02020603050405020304" pitchFamily="18" charset="0"/>
                  <a:ea typeface="楷体_GB2312" pitchFamily="49" charset="-122"/>
                </a:rPr>
                <a:t>第</a:t>
              </a:r>
              <a:r>
                <a:rPr lang="en-US" altLang="zh-CN" sz="2000">
                  <a:latin typeface="Times New Roman" panose="02020603050405020304" pitchFamily="18" charset="0"/>
                  <a:ea typeface="楷体_GB2312" pitchFamily="49" charset="-122"/>
                </a:rPr>
                <a:t>4</a:t>
              </a:r>
              <a:r>
                <a:rPr lang="zh-CN" altLang="en-US" sz="2000">
                  <a:latin typeface="Times New Roman" panose="02020603050405020304" pitchFamily="18" charset="0"/>
                  <a:ea typeface="楷体_GB2312" pitchFamily="49" charset="-122"/>
                </a:rPr>
                <a:t>趟</a:t>
              </a:r>
              <a:endParaRPr kumimoji="1" lang="zh-CN" altLang="en-US"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36</a:t>
              </a:r>
              <a:endParaRPr kumimoji="1" lang="en-US" altLang="zh-CN"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12</a:t>
              </a:r>
              <a:endParaRPr kumimoji="1" lang="en-US" altLang="zh-CN"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25</a:t>
              </a:r>
              <a:endParaRPr kumimoji="1" lang="en-US" altLang="zh-CN" sz="2000">
                <a:latin typeface="Times New Roman" panose="02020603050405020304" pitchFamily="18" charset="0"/>
              </a:endParaRPr>
            </a:p>
            <a:p>
              <a:pPr>
                <a:lnSpc>
                  <a:spcPct val="80000"/>
                </a:lnSpc>
                <a:spcBef>
                  <a:spcPct val="50000"/>
                </a:spcBef>
              </a:pPr>
              <a:r>
                <a:rPr kumimoji="1" lang="en-US" altLang="zh-CN" sz="2000" u="sng">
                  <a:latin typeface="Times New Roman" panose="02020603050405020304" pitchFamily="18" charset="0"/>
                </a:rPr>
                <a:t>36</a:t>
              </a:r>
              <a:endParaRPr kumimoji="1" lang="en-US" altLang="zh-CN" sz="2000" u="sng">
                <a:latin typeface="Times New Roman" panose="02020603050405020304" pitchFamily="18" charset="0"/>
              </a:endParaRPr>
            </a:p>
          </p:txBody>
        </p:sp>
      </p:grpSp>
      <p:grpSp>
        <p:nvGrpSpPr>
          <p:cNvPr id="6" name="Group 18"/>
          <p:cNvGrpSpPr/>
          <p:nvPr/>
        </p:nvGrpSpPr>
        <p:grpSpPr bwMode="auto">
          <a:xfrm>
            <a:off x="5715000" y="1905000"/>
            <a:ext cx="990600" cy="1966913"/>
            <a:chOff x="3600" y="1104"/>
            <a:chExt cx="624" cy="1239"/>
          </a:xfrm>
        </p:grpSpPr>
        <p:sp>
          <p:nvSpPr>
            <p:cNvPr id="372751" name="Text Box 19"/>
            <p:cNvSpPr txBox="1">
              <a:spLocks noChangeArrowheads="1"/>
            </p:cNvSpPr>
            <p:nvPr/>
          </p:nvSpPr>
          <p:spPr bwMode="auto">
            <a:xfrm>
              <a:off x="3600" y="1104"/>
              <a:ext cx="624" cy="962"/>
            </a:xfrm>
            <a:prstGeom prst="rect">
              <a:avLst/>
            </a:prstGeom>
            <a:noFill/>
            <a:ln w="9525">
              <a:noFill/>
              <a:miter lim="800000"/>
            </a:ln>
          </p:spPr>
          <p:txBody>
            <a:bodyPr>
              <a:spAutoFit/>
            </a:bodyPr>
            <a:lstStyle/>
            <a:p>
              <a:pPr>
                <a:lnSpc>
                  <a:spcPct val="80000"/>
                </a:lnSpc>
                <a:spcBef>
                  <a:spcPct val="50000"/>
                </a:spcBef>
              </a:pPr>
              <a:r>
                <a:rPr lang="zh-CN" altLang="en-US" sz="2000">
                  <a:latin typeface="Times New Roman" panose="02020603050405020304" pitchFamily="18" charset="0"/>
                  <a:ea typeface="楷体_GB2312" pitchFamily="49" charset="-122"/>
                </a:rPr>
                <a:t>第</a:t>
              </a:r>
              <a:r>
                <a:rPr lang="en-US" altLang="zh-CN" sz="2000">
                  <a:latin typeface="Times New Roman" panose="02020603050405020304" pitchFamily="18" charset="0"/>
                  <a:ea typeface="楷体_GB2312" pitchFamily="49" charset="-122"/>
                </a:rPr>
                <a:t>5</a:t>
              </a:r>
              <a:r>
                <a:rPr lang="zh-CN" altLang="en-US" sz="2000">
                  <a:latin typeface="Times New Roman" panose="02020603050405020304" pitchFamily="18" charset="0"/>
                  <a:ea typeface="楷体_GB2312" pitchFamily="49" charset="-122"/>
                </a:rPr>
                <a:t>趟</a:t>
              </a:r>
              <a:endParaRPr kumimoji="1" lang="zh-CN" altLang="en-US"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12</a:t>
              </a:r>
              <a:endParaRPr kumimoji="1" lang="en-US" altLang="zh-CN"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25</a:t>
              </a:r>
              <a:endParaRPr kumimoji="1" lang="en-US" altLang="zh-CN"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36</a:t>
              </a:r>
              <a:endParaRPr kumimoji="1" lang="en-US" altLang="zh-CN" sz="2000">
                <a:latin typeface="Times New Roman" panose="02020603050405020304" pitchFamily="18" charset="0"/>
              </a:endParaRPr>
            </a:p>
          </p:txBody>
        </p:sp>
        <p:sp>
          <p:nvSpPr>
            <p:cNvPr id="372752" name="Oval 20"/>
            <p:cNvSpPr>
              <a:spLocks noChangeArrowheads="1"/>
            </p:cNvSpPr>
            <p:nvPr/>
          </p:nvSpPr>
          <p:spPr bwMode="auto">
            <a:xfrm>
              <a:off x="3744" y="2064"/>
              <a:ext cx="384" cy="279"/>
            </a:xfrm>
            <a:prstGeom prst="ellipse">
              <a:avLst/>
            </a:prstGeom>
            <a:solidFill>
              <a:srgbClr val="FF0000"/>
            </a:solidFill>
            <a:ln w="9525">
              <a:solidFill>
                <a:srgbClr val="000000"/>
              </a:solidFill>
              <a:round/>
            </a:ln>
          </p:spPr>
          <p:txBody>
            <a:bodyPr/>
            <a:lstStyle/>
            <a:p>
              <a:pPr eaLnBrk="0" hangingPunct="0"/>
              <a:r>
                <a:rPr lang="en-US" altLang="zh-CN" sz="2000" u="sng">
                  <a:solidFill>
                    <a:schemeClr val="bg1"/>
                  </a:solidFill>
                  <a:latin typeface="Times New Roman" panose="02020603050405020304" pitchFamily="18" charset="0"/>
                </a:rPr>
                <a:t>36</a:t>
              </a:r>
              <a:endParaRPr lang="en-US" altLang="zh-CN" sz="2000" u="sng">
                <a:solidFill>
                  <a:schemeClr val="bg1"/>
                </a:solidFill>
                <a:latin typeface="Times New Roman" panose="02020603050405020304" pitchFamily="18" charset="0"/>
              </a:endParaRPr>
            </a:p>
          </p:txBody>
        </p:sp>
      </p:grpSp>
      <p:grpSp>
        <p:nvGrpSpPr>
          <p:cNvPr id="7" name="Group 21"/>
          <p:cNvGrpSpPr/>
          <p:nvPr/>
        </p:nvGrpSpPr>
        <p:grpSpPr bwMode="auto">
          <a:xfrm>
            <a:off x="6629400" y="1905000"/>
            <a:ext cx="990600" cy="1524000"/>
            <a:chOff x="4176" y="1104"/>
            <a:chExt cx="624" cy="960"/>
          </a:xfrm>
        </p:grpSpPr>
        <p:sp>
          <p:nvSpPr>
            <p:cNvPr id="372749" name="Text Box 22"/>
            <p:cNvSpPr txBox="1">
              <a:spLocks noChangeArrowheads="1"/>
            </p:cNvSpPr>
            <p:nvPr/>
          </p:nvSpPr>
          <p:spPr bwMode="auto">
            <a:xfrm>
              <a:off x="4176" y="1104"/>
              <a:ext cx="624" cy="712"/>
            </a:xfrm>
            <a:prstGeom prst="rect">
              <a:avLst/>
            </a:prstGeom>
            <a:noFill/>
            <a:ln w="9525">
              <a:noFill/>
              <a:miter lim="800000"/>
            </a:ln>
          </p:spPr>
          <p:txBody>
            <a:bodyPr>
              <a:spAutoFit/>
            </a:bodyPr>
            <a:lstStyle/>
            <a:p>
              <a:pPr>
                <a:lnSpc>
                  <a:spcPct val="80000"/>
                </a:lnSpc>
                <a:spcBef>
                  <a:spcPct val="50000"/>
                </a:spcBef>
              </a:pPr>
              <a:r>
                <a:rPr lang="zh-CN" altLang="en-US" sz="2000">
                  <a:latin typeface="Times New Roman" panose="02020603050405020304" pitchFamily="18" charset="0"/>
                  <a:ea typeface="楷体_GB2312" pitchFamily="49" charset="-122"/>
                </a:rPr>
                <a:t>第</a:t>
              </a:r>
              <a:r>
                <a:rPr lang="en-US" altLang="zh-CN" sz="2000">
                  <a:latin typeface="Times New Roman" panose="02020603050405020304" pitchFamily="18" charset="0"/>
                  <a:ea typeface="楷体_GB2312" pitchFamily="49" charset="-122"/>
                </a:rPr>
                <a:t>6</a:t>
              </a:r>
              <a:r>
                <a:rPr lang="zh-CN" altLang="en-US" sz="2000">
                  <a:latin typeface="Times New Roman" panose="02020603050405020304" pitchFamily="18" charset="0"/>
                  <a:ea typeface="楷体_GB2312" pitchFamily="49" charset="-122"/>
                </a:rPr>
                <a:t>趟</a:t>
              </a:r>
              <a:endParaRPr kumimoji="1" lang="zh-CN" altLang="en-US"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12</a:t>
              </a:r>
              <a:endParaRPr kumimoji="1" lang="en-US" altLang="zh-CN" sz="2000">
                <a:latin typeface="Times New Roman" panose="02020603050405020304" pitchFamily="18" charset="0"/>
              </a:endParaRPr>
            </a:p>
            <a:p>
              <a:pPr>
                <a:lnSpc>
                  <a:spcPct val="80000"/>
                </a:lnSpc>
                <a:spcBef>
                  <a:spcPct val="50000"/>
                </a:spcBef>
              </a:pPr>
              <a:r>
                <a:rPr kumimoji="1" lang="en-US" altLang="zh-CN" sz="2000">
                  <a:latin typeface="Times New Roman" panose="02020603050405020304" pitchFamily="18" charset="0"/>
                </a:rPr>
                <a:t>25</a:t>
              </a:r>
              <a:endParaRPr kumimoji="1" lang="en-US" altLang="zh-CN" sz="2000" u="sng">
                <a:latin typeface="Times New Roman" panose="02020603050405020304" pitchFamily="18" charset="0"/>
              </a:endParaRPr>
            </a:p>
          </p:txBody>
        </p:sp>
        <p:sp>
          <p:nvSpPr>
            <p:cNvPr id="372750" name="Oval 23"/>
            <p:cNvSpPr>
              <a:spLocks noChangeArrowheads="1"/>
            </p:cNvSpPr>
            <p:nvPr/>
          </p:nvSpPr>
          <p:spPr bwMode="auto">
            <a:xfrm>
              <a:off x="4272" y="1785"/>
              <a:ext cx="384" cy="279"/>
            </a:xfrm>
            <a:prstGeom prst="ellipse">
              <a:avLst/>
            </a:prstGeom>
            <a:solidFill>
              <a:srgbClr val="FF0000"/>
            </a:solidFill>
            <a:ln w="9525">
              <a:solidFill>
                <a:srgbClr val="000000"/>
              </a:solidFill>
              <a:round/>
            </a:ln>
          </p:spPr>
          <p:txBody>
            <a:bodyPr/>
            <a:lstStyle/>
            <a:p>
              <a:pPr eaLnBrk="0" hangingPunct="0"/>
              <a:r>
                <a:rPr lang="en-US" altLang="zh-CN" sz="2000">
                  <a:solidFill>
                    <a:schemeClr val="bg1"/>
                  </a:solidFill>
                  <a:latin typeface="Times New Roman" panose="02020603050405020304" pitchFamily="18" charset="0"/>
                </a:rPr>
                <a:t>36</a:t>
              </a:r>
              <a:endParaRPr lang="en-US" altLang="zh-CN" sz="2000">
                <a:solidFill>
                  <a:schemeClr val="bg1"/>
                </a:solidFill>
                <a:latin typeface="Times New Roman" panose="02020603050405020304" pitchFamily="18" charset="0"/>
              </a:endParaRPr>
            </a:p>
          </p:txBody>
        </p:sp>
      </p:grpSp>
      <p:sp>
        <p:nvSpPr>
          <p:cNvPr id="372747" name="Text Box 24"/>
          <p:cNvSpPr txBox="1">
            <a:spLocks noChangeArrowheads="1"/>
          </p:cNvSpPr>
          <p:nvPr/>
        </p:nvSpPr>
        <p:spPr bwMode="auto">
          <a:xfrm>
            <a:off x="762000" y="5638800"/>
            <a:ext cx="5867400" cy="396875"/>
          </a:xfrm>
          <a:prstGeom prst="rect">
            <a:avLst/>
          </a:prstGeom>
          <a:noFill/>
          <a:ln w="9525">
            <a:noFill/>
            <a:miter lim="800000"/>
          </a:ln>
        </p:spPr>
        <p:txBody>
          <a:bodyPr>
            <a:spAutoFit/>
          </a:bodyPr>
          <a:lstStyle/>
          <a:p>
            <a:pPr>
              <a:spcBef>
                <a:spcPct val="50000"/>
              </a:spcBef>
            </a:pPr>
            <a:r>
              <a:rPr kumimoji="1" lang="zh-CN" altLang="en-US" sz="2000">
                <a:latin typeface="Times New Roman" panose="02020603050405020304" pitchFamily="18" charset="0"/>
              </a:rPr>
              <a:t>从此例可以看出，起泡排序属于稳定排序。 </a:t>
            </a:r>
            <a:endParaRPr kumimoji="1" lang="zh-CN" altLang="en-US" sz="2000">
              <a:latin typeface="Times New Roman" panose="02020603050405020304" pitchFamily="18" charset="0"/>
            </a:endParaRPr>
          </a:p>
        </p:txBody>
      </p:sp>
      <p:sp>
        <p:nvSpPr>
          <p:cNvPr id="9" name="灯片编号占位符 8"/>
          <p:cNvSpPr>
            <a:spLocks noGrp="1"/>
          </p:cNvSpPr>
          <p:nvPr>
            <p:ph type="sldNum" sz="quarter" idx="12"/>
          </p:nvPr>
        </p:nvSpPr>
        <p:spPr/>
        <p:txBody>
          <a:bodyPr/>
          <a:lstStyle/>
          <a:p>
            <a:pPr>
              <a:defRPr/>
            </a:pPr>
            <a:fld id="{013F4F67-D0F0-4031-9FF2-AF49DBE738D6}"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552709"/>
                                        </p:tgtEl>
                                        <p:attrNameLst>
                                          <p:attrName>style.visibility</p:attrName>
                                        </p:attrNameLst>
                                      </p:cBhvr>
                                      <p:to>
                                        <p:strVal val="visible"/>
                                      </p:to>
                                    </p:set>
                                    <p:animEffect transition="in" filter="slide(fromLeft)">
                                      <p:cBhvr>
                                        <p:cTn id="7" dur="500"/>
                                        <p:tgtEl>
                                          <p:spTgt spid="455270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lide(from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lide(from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slide(from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slide(fromLef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4552708"/>
                                        </p:tgtEl>
                                        <p:attrNameLst>
                                          <p:attrName>style.visibility</p:attrName>
                                        </p:attrNameLst>
                                      </p:cBhvr>
                                      <p:to>
                                        <p:strVal val="visible"/>
                                      </p:to>
                                    </p:set>
                                    <p:animEffect transition="in" filter="slide(fromLeft)">
                                      <p:cBhvr>
                                        <p:cTn id="42" dur="500"/>
                                        <p:tgtEl>
                                          <p:spTgt spid="4552708"/>
                                        </p:tgtEl>
                                      </p:cBhvr>
                                    </p:animEffect>
                                  </p:childTnLst>
                                  <p:subTnLst>
                                    <p:audio>
                                      <p:cMediaNode>
                                        <p:cTn display="0" masterRel="sameClick">
                                          <p:stCondLst>
                                            <p:cond evt="begin" delay="0">
                                              <p:tn val="40"/>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2708" grpId="0" autoUpdateAnimBg="0"/>
      <p:bldP spid="4552709" grpId="0" autoUpdateAnimBg="0"/>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1" name="Rectangle 2"/>
          <p:cNvSpPr>
            <a:spLocks noGrp="1"/>
          </p:cNvSpPr>
          <p:nvPr>
            <p:ph type="title"/>
          </p:nvPr>
        </p:nvSpPr>
        <p:spPr/>
        <p:txBody>
          <a:bodyPr/>
          <a:lstStyle/>
          <a:p>
            <a:pPr eaLnBrk="1" hangingPunct="1"/>
            <a:r>
              <a:rPr lang="zh-CN" altLang="en-US" smtClean="0"/>
              <a:t>起泡排序算法描述</a:t>
            </a:r>
            <a:endParaRPr lang="zh-CN" altLang="en-US" smtClean="0"/>
          </a:p>
        </p:txBody>
      </p:sp>
      <p:sp>
        <p:nvSpPr>
          <p:cNvPr id="4553731" name="Rectangle 3"/>
          <p:cNvSpPr>
            <a:spLocks noGrp="1"/>
          </p:cNvSpPr>
          <p:nvPr>
            <p:ph type="body" idx="1"/>
          </p:nvPr>
        </p:nvSpPr>
        <p:spPr/>
        <p:txBody>
          <a:bodyPr>
            <a:normAutofit/>
          </a:bodyPr>
          <a:lstStyle/>
          <a:p>
            <a:pPr algn="just" eaLnBrk="1" hangingPunct="1">
              <a:lnSpc>
                <a:spcPct val="80000"/>
              </a:lnSpc>
              <a:defRPr/>
            </a:pPr>
            <a:r>
              <a:rPr lang="en-US" altLang="zh-CN" sz="2000"/>
              <a:t>void Bubsort (sqfile F)  ∥</a:t>
            </a:r>
            <a:r>
              <a:rPr lang="zh-CN" altLang="en-US" sz="2000"/>
              <a:t>对顺序文件起泡排序的算法∥</a:t>
            </a:r>
            <a:endParaRPr lang="zh-CN" altLang="en-US" sz="2000"/>
          </a:p>
          <a:p>
            <a:pPr algn="just" eaLnBrk="1" hangingPunct="1">
              <a:lnSpc>
                <a:spcPct val="80000"/>
              </a:lnSpc>
              <a:defRPr/>
            </a:pPr>
            <a:r>
              <a:rPr lang="en-US" altLang="zh-CN" sz="2000"/>
              <a:t>{ int i,flag;  ∥flag</a:t>
            </a:r>
            <a:r>
              <a:rPr lang="zh-CN" altLang="en-US" sz="2000"/>
              <a:t>为记录交换的标记∥</a:t>
            </a:r>
            <a:endParaRPr lang="zh-CN" altLang="en-US" sz="2000"/>
          </a:p>
          <a:p>
            <a:pPr algn="just" eaLnBrk="1" hangingPunct="1">
              <a:lnSpc>
                <a:spcPct val="80000"/>
              </a:lnSpc>
              <a:defRPr/>
            </a:pPr>
            <a:r>
              <a:rPr lang="zh-CN" altLang="en-US" sz="2000"/>
              <a:t>  </a:t>
            </a:r>
            <a:r>
              <a:rPr lang="en-US" altLang="zh-CN" sz="2000"/>
              <a:t>Retype temp;</a:t>
            </a:r>
            <a:endParaRPr lang="en-US" altLang="zh-CN" sz="2000"/>
          </a:p>
          <a:p>
            <a:pPr algn="just" eaLnBrk="1" hangingPunct="1">
              <a:lnSpc>
                <a:spcPct val="80000"/>
              </a:lnSpc>
              <a:defRPr/>
            </a:pPr>
            <a:r>
              <a:rPr lang="en-US" altLang="zh-CN" sz="2000"/>
              <a:t> </a:t>
            </a:r>
            <a:r>
              <a:rPr lang="en-US" altLang="zh-CN" sz="2000" b="1"/>
              <a:t> for</a:t>
            </a:r>
            <a:r>
              <a:rPr lang="en-US" altLang="zh-CN" sz="2000"/>
              <a:t> (i=F.len;i&gt;=2;i--)   ∥</a:t>
            </a:r>
            <a:r>
              <a:rPr lang="zh-CN" altLang="en-US" sz="2000"/>
              <a:t>最多</a:t>
            </a:r>
            <a:r>
              <a:rPr lang="en-US" altLang="zh-CN" sz="2000"/>
              <a:t>n</a:t>
            </a:r>
            <a:r>
              <a:rPr lang="zh-CN" altLang="en-US" sz="2000"/>
              <a:t>－</a:t>
            </a:r>
            <a:r>
              <a:rPr lang="en-US" altLang="zh-CN" sz="2000"/>
              <a:t>1</a:t>
            </a:r>
            <a:r>
              <a:rPr lang="zh-CN" altLang="en-US" sz="2000"/>
              <a:t>趟排序∥</a:t>
            </a:r>
            <a:endParaRPr lang="zh-CN" altLang="en-US" sz="2000"/>
          </a:p>
          <a:p>
            <a:pPr algn="just" eaLnBrk="1" hangingPunct="1">
              <a:lnSpc>
                <a:spcPct val="80000"/>
              </a:lnSpc>
              <a:defRPr/>
            </a:pPr>
            <a:r>
              <a:rPr lang="zh-CN" altLang="en-US" sz="2000"/>
              <a:t>  </a:t>
            </a:r>
            <a:r>
              <a:rPr lang="en-US" altLang="zh-CN" sz="2000"/>
              <a:t>{ flag=0;</a:t>
            </a:r>
            <a:endParaRPr lang="en-US" altLang="zh-CN" sz="2000"/>
          </a:p>
          <a:p>
            <a:pPr algn="just" eaLnBrk="1" hangingPunct="1">
              <a:lnSpc>
                <a:spcPct val="80000"/>
              </a:lnSpc>
              <a:defRPr/>
            </a:pPr>
            <a:r>
              <a:rPr lang="en-US" altLang="zh-CN" sz="2000"/>
              <a:t>    </a:t>
            </a:r>
            <a:r>
              <a:rPr lang="en-US" altLang="zh-CN" sz="2000" b="1"/>
              <a:t>for</a:t>
            </a:r>
            <a:r>
              <a:rPr lang="en-US" altLang="zh-CN" sz="2000"/>
              <a:t> (j=1;j&lt;=i-1;j++)  ∥</a:t>
            </a:r>
            <a:r>
              <a:rPr lang="zh-CN" altLang="en-US" sz="2000"/>
              <a:t>一趟的起泡排序∥</a:t>
            </a:r>
            <a:endParaRPr lang="zh-CN" altLang="en-US" sz="2000"/>
          </a:p>
          <a:p>
            <a:pPr algn="just" eaLnBrk="1" hangingPunct="1">
              <a:lnSpc>
                <a:spcPct val="80000"/>
              </a:lnSpc>
              <a:defRPr/>
            </a:pPr>
            <a:r>
              <a:rPr lang="zh-CN" altLang="en-US" sz="2000"/>
              <a:t>     </a:t>
            </a:r>
            <a:r>
              <a:rPr lang="zh-CN" altLang="en-US" sz="2000" b="1"/>
              <a:t> </a:t>
            </a:r>
            <a:r>
              <a:rPr lang="en-US" altLang="zh-CN" sz="2000" b="1"/>
              <a:t>if </a:t>
            </a:r>
            <a:r>
              <a:rPr lang="en-US" altLang="zh-CN" sz="2000"/>
              <a:t>(F.R[j].key&gt;F.R[j+1])  ∥</a:t>
            </a:r>
            <a:r>
              <a:rPr lang="zh-CN" altLang="en-US" sz="2000"/>
              <a:t>两两比较∥</a:t>
            </a:r>
            <a:endParaRPr lang="zh-CN" altLang="en-US" sz="2000"/>
          </a:p>
          <a:p>
            <a:pPr algn="just" eaLnBrk="1" hangingPunct="1">
              <a:lnSpc>
                <a:spcPct val="80000"/>
              </a:lnSpc>
              <a:defRPr/>
            </a:pPr>
            <a:r>
              <a:rPr lang="zh-CN" altLang="en-US" sz="2000"/>
              <a:t>      </a:t>
            </a:r>
            <a:r>
              <a:rPr lang="en-US" altLang="zh-CN" sz="2000"/>
              <a:t>{ temp=F.R[j];   ∥R[j] </a:t>
            </a:r>
            <a:r>
              <a:rPr lang="en-US" altLang="zh-CN" sz="2000" b="1">
                <a:solidFill>
                  <a:schemeClr val="tx2"/>
                </a:solidFill>
                <a:sym typeface="Symbol" panose="05050102010706020507" pitchFamily="18" charset="2"/>
              </a:rPr>
              <a:t></a:t>
            </a:r>
            <a:r>
              <a:rPr lang="en-US" altLang="zh-CN" sz="2000"/>
              <a:t> R[j+1]∥</a:t>
            </a:r>
            <a:endParaRPr lang="en-US" altLang="zh-CN" sz="2000"/>
          </a:p>
          <a:p>
            <a:pPr algn="just" eaLnBrk="1" hangingPunct="1">
              <a:lnSpc>
                <a:spcPct val="80000"/>
              </a:lnSpc>
              <a:defRPr/>
            </a:pPr>
            <a:r>
              <a:rPr lang="en-US" altLang="zh-CN" sz="2000"/>
              <a:t>        F.R[j]=F.R[j+1];</a:t>
            </a:r>
            <a:endParaRPr lang="en-US" altLang="zh-CN" sz="2000"/>
          </a:p>
          <a:p>
            <a:pPr algn="just" eaLnBrk="1" hangingPunct="1">
              <a:lnSpc>
                <a:spcPct val="80000"/>
              </a:lnSpc>
              <a:defRPr/>
            </a:pPr>
            <a:r>
              <a:rPr lang="en-US" altLang="zh-CN" sz="2000"/>
              <a:t>        F.R[j+1]=temp;</a:t>
            </a:r>
            <a:endParaRPr lang="en-US" altLang="zh-CN" sz="2000"/>
          </a:p>
          <a:p>
            <a:pPr algn="just" eaLnBrk="1" hangingPunct="1">
              <a:lnSpc>
                <a:spcPct val="80000"/>
              </a:lnSpc>
              <a:defRPr/>
            </a:pPr>
            <a:r>
              <a:rPr lang="en-US" altLang="zh-CN" sz="2000"/>
              <a:t>        flag=1;</a:t>
            </a:r>
            <a:endParaRPr lang="en-US" altLang="zh-CN" sz="2000"/>
          </a:p>
          <a:p>
            <a:pPr algn="just" eaLnBrk="1" hangingPunct="1">
              <a:lnSpc>
                <a:spcPct val="80000"/>
              </a:lnSpc>
              <a:defRPr/>
            </a:pPr>
            <a:r>
              <a:rPr lang="en-US" altLang="zh-CN" sz="2000"/>
              <a:t>      }</a:t>
            </a:r>
            <a:endParaRPr lang="en-US" altLang="zh-CN" sz="2000"/>
          </a:p>
          <a:p>
            <a:pPr algn="just" eaLnBrk="1" hangingPunct="1">
              <a:lnSpc>
                <a:spcPct val="80000"/>
              </a:lnSpc>
              <a:defRPr/>
            </a:pPr>
            <a:r>
              <a:rPr lang="en-US" altLang="zh-CN" sz="2000"/>
              <a:t>    </a:t>
            </a:r>
            <a:r>
              <a:rPr lang="en-US" altLang="zh-CN" sz="2000" b="1"/>
              <a:t>if </a:t>
            </a:r>
            <a:r>
              <a:rPr lang="en-US" altLang="zh-CN" sz="2000"/>
              <a:t>(flag==0)  break;  ∥</a:t>
            </a:r>
            <a:r>
              <a:rPr lang="zh-CN" altLang="en-US" sz="2000"/>
              <a:t>无记录交换时排序完毕∥</a:t>
            </a:r>
            <a:endParaRPr lang="zh-CN" altLang="en-US" sz="2000"/>
          </a:p>
          <a:p>
            <a:pPr algn="just" eaLnBrk="1" hangingPunct="1">
              <a:lnSpc>
                <a:spcPct val="80000"/>
              </a:lnSpc>
              <a:defRPr/>
            </a:pPr>
            <a:r>
              <a:rPr lang="zh-CN" altLang="en-US" sz="2000"/>
              <a:t>  </a:t>
            </a:r>
            <a:r>
              <a:rPr lang="en-US" altLang="zh-CN" sz="2000"/>
              <a:t>}</a:t>
            </a:r>
            <a:endParaRPr lang="en-US" altLang="zh-CN" sz="2000"/>
          </a:p>
          <a:p>
            <a:pPr eaLnBrk="1" hangingPunct="1">
              <a:lnSpc>
                <a:spcPct val="80000"/>
              </a:lnSpc>
              <a:defRPr/>
            </a:pPr>
            <a:r>
              <a:rPr lang="en-US" altLang="zh-CN" sz="2000"/>
              <a:t>} </a:t>
            </a:r>
            <a:endParaRPr lang="en-US" altLang="zh-CN" sz="2000"/>
          </a:p>
          <a:p>
            <a:pPr eaLnBrk="1" hangingPunct="1">
              <a:lnSpc>
                <a:spcPct val="80000"/>
              </a:lnSpc>
              <a:defRPr/>
            </a:pPr>
            <a:endParaRPr lang="en-US" altLang="zh-CN" sz="2000"/>
          </a:p>
        </p:txBody>
      </p:sp>
      <p:sp>
        <p:nvSpPr>
          <p:cNvPr id="3" name="灯片编号占位符 2"/>
          <p:cNvSpPr>
            <a:spLocks noGrp="1"/>
          </p:cNvSpPr>
          <p:nvPr>
            <p:ph type="sldNum" sz="quarter" idx="12"/>
          </p:nvPr>
        </p:nvSpPr>
        <p:spPr/>
        <p:txBody>
          <a:bodyPr/>
          <a:lstStyle/>
          <a:p>
            <a:pPr>
              <a:defRPr/>
            </a:pPr>
            <a:fld id="{8CAF4EF3-0808-4CC3-B86A-8B610C5449CD}" type="slidenum">
              <a:rPr lang="en-US" altLang="zh-CN" smtClean="0"/>
            </a:fld>
            <a:endParaRPr lang="en-US" altLang="zh-CN"/>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5" name="Rectangle 2"/>
          <p:cNvSpPr>
            <a:spLocks noGrp="1"/>
          </p:cNvSpPr>
          <p:nvPr>
            <p:ph type="title"/>
          </p:nvPr>
        </p:nvSpPr>
        <p:spPr/>
        <p:txBody>
          <a:bodyPr/>
          <a:lstStyle/>
          <a:p>
            <a:pPr eaLnBrk="1" hangingPunct="1"/>
            <a:r>
              <a:rPr lang="zh-CN" altLang="en-US" smtClean="0"/>
              <a:t>快速排序</a:t>
            </a:r>
            <a:endParaRPr lang="zh-CN" altLang="en-US" smtClean="0"/>
          </a:p>
        </p:txBody>
      </p:sp>
      <p:sp>
        <p:nvSpPr>
          <p:cNvPr id="374786" name="Rectangle 3"/>
          <p:cNvSpPr>
            <a:spLocks noGrp="1"/>
          </p:cNvSpPr>
          <p:nvPr>
            <p:ph type="body" idx="1"/>
          </p:nvPr>
        </p:nvSpPr>
        <p:spPr>
          <a:xfrm>
            <a:off x="457200" y="1219200"/>
            <a:ext cx="8229600" cy="5410200"/>
          </a:xfrm>
        </p:spPr>
        <p:txBody>
          <a:bodyPr/>
          <a:lstStyle/>
          <a:p>
            <a:pPr algn="just" eaLnBrk="1" hangingPunct="1"/>
            <a:r>
              <a:rPr lang="zh-CN" altLang="en-US" sz="1600" smtClean="0"/>
              <a:t>快速排序是对起泡排序的一种改进，目的是提高排序的效率。</a:t>
            </a:r>
            <a:endParaRPr lang="zh-CN" altLang="en-US" sz="1600" smtClean="0"/>
          </a:p>
          <a:p>
            <a:pPr algn="just" eaLnBrk="1" hangingPunct="1"/>
            <a:r>
              <a:rPr lang="zh-CN" altLang="en-US" sz="1600" b="1" smtClean="0"/>
              <a:t>排序方法</a:t>
            </a:r>
            <a:endParaRPr lang="zh-CN" altLang="en-US" sz="1600" b="1" smtClean="0"/>
          </a:p>
          <a:p>
            <a:pPr algn="just" eaLnBrk="1" hangingPunct="1"/>
            <a:r>
              <a:rPr lang="zh-CN" altLang="en-US" sz="1600" smtClean="0"/>
              <a:t>       经过</a:t>
            </a:r>
            <a:r>
              <a:rPr lang="en-US" altLang="zh-CN" sz="1600" smtClean="0"/>
              <a:t>key</a:t>
            </a:r>
            <a:r>
              <a:rPr lang="zh-CN" altLang="en-US" sz="1600" smtClean="0"/>
              <a:t>的一趟比较后，确定某个记录在排序后的最终位置。</a:t>
            </a:r>
            <a:endParaRPr lang="zh-CN" altLang="en-US" sz="1600" smtClean="0"/>
          </a:p>
          <a:p>
            <a:pPr algn="just" eaLnBrk="1" hangingPunct="1"/>
            <a:r>
              <a:rPr lang="zh-CN" altLang="en-US" sz="1600" smtClean="0"/>
              <a:t>       设待排文件的</a:t>
            </a:r>
            <a:r>
              <a:rPr lang="en-US" altLang="zh-CN" sz="1600" smtClean="0"/>
              <a:t>key</a:t>
            </a:r>
            <a:r>
              <a:rPr lang="zh-CN" altLang="en-US" sz="1600" smtClean="0"/>
              <a:t>集合</a:t>
            </a:r>
            <a:r>
              <a:rPr lang="en-US" altLang="zh-CN" sz="1600" b="1" smtClean="0"/>
              <a:t>k={k</a:t>
            </a:r>
            <a:r>
              <a:rPr lang="en-US" altLang="zh-CN" sz="1600" b="1" baseline="-30000" smtClean="0"/>
              <a:t>1</a:t>
            </a:r>
            <a:r>
              <a:rPr lang="en-US" altLang="zh-CN" sz="1600" b="1" smtClean="0"/>
              <a:t> k</a:t>
            </a:r>
            <a:r>
              <a:rPr lang="en-US" altLang="zh-CN" sz="1600" b="1" baseline="-30000" smtClean="0"/>
              <a:t>2</a:t>
            </a:r>
            <a:r>
              <a:rPr lang="en-US" altLang="zh-CN" sz="1600" b="1" smtClean="0">
                <a:latin typeface="Arial" panose="020B0604020202020204" pitchFamily="34" charset="0"/>
              </a:rPr>
              <a:t>……</a:t>
            </a:r>
            <a:r>
              <a:rPr lang="en-US" altLang="zh-CN" sz="1600" b="1" smtClean="0"/>
              <a:t>k</a:t>
            </a:r>
            <a:r>
              <a:rPr lang="en-US" altLang="zh-CN" sz="1600" b="1" baseline="-30000" smtClean="0"/>
              <a:t>i</a:t>
            </a:r>
            <a:r>
              <a:rPr lang="en-US" altLang="zh-CN" sz="1600" b="1" smtClean="0">
                <a:latin typeface="Arial" panose="020B0604020202020204" pitchFamily="34" charset="0"/>
              </a:rPr>
              <a:t>……</a:t>
            </a:r>
            <a:r>
              <a:rPr lang="en-US" altLang="zh-CN" sz="1600" b="1" smtClean="0"/>
              <a:t>k</a:t>
            </a:r>
            <a:r>
              <a:rPr lang="en-US" altLang="zh-CN" sz="1600" b="1" baseline="-30000" smtClean="0"/>
              <a:t>j</a:t>
            </a:r>
            <a:r>
              <a:rPr lang="en-US" altLang="zh-CN" sz="1600" b="1" smtClean="0">
                <a:latin typeface="Arial" panose="020B0604020202020204" pitchFamily="34" charset="0"/>
              </a:rPr>
              <a:t>……</a:t>
            </a:r>
            <a:r>
              <a:rPr lang="en-US" altLang="zh-CN" sz="1600" b="1" smtClean="0"/>
              <a:t>k</a:t>
            </a:r>
            <a:r>
              <a:rPr lang="en-US" altLang="zh-CN" sz="1600" b="1" baseline="-30000" smtClean="0"/>
              <a:t>n-1</a:t>
            </a:r>
            <a:r>
              <a:rPr lang="en-US" altLang="zh-CN" sz="1600" b="1" smtClean="0"/>
              <a:t> k</a:t>
            </a:r>
            <a:r>
              <a:rPr lang="en-US" altLang="zh-CN" sz="1600" b="1" baseline="-30000" smtClean="0"/>
              <a:t>n</a:t>
            </a:r>
            <a:r>
              <a:rPr lang="en-US" altLang="zh-CN" sz="1600" b="1" smtClean="0"/>
              <a:t>}</a:t>
            </a:r>
            <a:r>
              <a:rPr lang="zh-CN" altLang="en-US" sz="1600" smtClean="0"/>
              <a:t>，对</a:t>
            </a:r>
            <a:r>
              <a:rPr lang="en-US" altLang="zh-CN" sz="1600" smtClean="0"/>
              <a:t>k</a:t>
            </a:r>
            <a:r>
              <a:rPr lang="zh-CN" altLang="en-US" sz="1600" smtClean="0"/>
              <a:t>中的</a:t>
            </a:r>
            <a:r>
              <a:rPr lang="en-US" altLang="zh-CN" sz="1600" b="1" smtClean="0">
                <a:solidFill>
                  <a:srgbClr val="FF3300"/>
                </a:solidFill>
              </a:rPr>
              <a:t>k</a:t>
            </a:r>
            <a:r>
              <a:rPr lang="en-US" altLang="zh-CN" sz="1600" b="1" baseline="-30000" smtClean="0">
                <a:solidFill>
                  <a:srgbClr val="FF3300"/>
                </a:solidFill>
              </a:rPr>
              <a:t>1</a:t>
            </a:r>
            <a:r>
              <a:rPr lang="zh-CN" altLang="en-US" sz="1600" smtClean="0"/>
              <a:t>，称作枢轴（</a:t>
            </a:r>
            <a:r>
              <a:rPr lang="en-US" altLang="zh-CN" sz="1600" smtClean="0"/>
              <a:t>Pirot</a:t>
            </a:r>
            <a:r>
              <a:rPr lang="zh-CN" altLang="en-US" sz="1600" smtClean="0"/>
              <a:t>）或基准。</a:t>
            </a:r>
            <a:endParaRPr lang="zh-CN" altLang="en-US" sz="1600" smtClean="0"/>
          </a:p>
          <a:p>
            <a:pPr algn="just" eaLnBrk="1" hangingPunct="1"/>
            <a:r>
              <a:rPr lang="zh-CN" altLang="en-US" sz="1600" smtClean="0"/>
              <a:t>（</a:t>
            </a:r>
            <a:r>
              <a:rPr lang="en-US" altLang="zh-CN" sz="1600" smtClean="0"/>
              <a:t>1</a:t>
            </a:r>
            <a:r>
              <a:rPr lang="zh-CN" altLang="en-US" sz="1600" smtClean="0"/>
              <a:t>）</a:t>
            </a:r>
            <a:r>
              <a:rPr lang="zh-CN" altLang="en-US" sz="1600" b="1" smtClean="0">
                <a:solidFill>
                  <a:schemeClr val="tx2"/>
                </a:solidFill>
              </a:rPr>
              <a:t>逆序比较</a:t>
            </a:r>
            <a:r>
              <a:rPr lang="zh-CN" altLang="en-US" sz="1600" smtClean="0"/>
              <a:t>：</a:t>
            </a:r>
            <a:r>
              <a:rPr lang="en-US" altLang="zh-CN" sz="1600" smtClean="0"/>
              <a:t>k</a:t>
            </a:r>
            <a:r>
              <a:rPr lang="en-US" altLang="zh-CN" sz="1600" baseline="-30000" smtClean="0"/>
              <a:t>1</a:t>
            </a:r>
            <a:r>
              <a:rPr lang="zh-CN" altLang="en-US" sz="1600" smtClean="0"/>
              <a:t>～</a:t>
            </a:r>
            <a:r>
              <a:rPr lang="en-US" altLang="zh-CN" sz="1600" smtClean="0"/>
              <a:t>k</a:t>
            </a:r>
            <a:r>
              <a:rPr lang="en-US" altLang="zh-CN" sz="1600" baseline="-30000" smtClean="0"/>
              <a:t>n</a:t>
            </a:r>
            <a:r>
              <a:rPr lang="zh-CN" altLang="en-US" sz="1600" smtClean="0"/>
              <a:t>，若</a:t>
            </a:r>
            <a:r>
              <a:rPr lang="en-US" altLang="zh-CN" sz="1600" smtClean="0"/>
              <a:t>k</a:t>
            </a:r>
            <a:r>
              <a:rPr lang="en-US" altLang="zh-CN" sz="1600" baseline="-30000" smtClean="0"/>
              <a:t>1</a:t>
            </a:r>
            <a:r>
              <a:rPr lang="en-US" altLang="zh-CN" sz="1600" smtClean="0"/>
              <a:t>≤k</a:t>
            </a:r>
            <a:r>
              <a:rPr lang="en-US" altLang="zh-CN" sz="1600" baseline="-30000" smtClean="0"/>
              <a:t>n</a:t>
            </a:r>
            <a:r>
              <a:rPr lang="zh-CN" altLang="en-US" sz="1600" smtClean="0"/>
              <a:t>，则</a:t>
            </a:r>
            <a:r>
              <a:rPr lang="en-US" altLang="zh-CN" sz="1600" smtClean="0"/>
              <a:t>k</a:t>
            </a:r>
            <a:r>
              <a:rPr lang="en-US" altLang="zh-CN" sz="1600" baseline="-30000" smtClean="0"/>
              <a:t>1</a:t>
            </a:r>
            <a:r>
              <a:rPr lang="zh-CN" altLang="en-US" sz="1600" smtClean="0"/>
              <a:t>不可能在</a:t>
            </a:r>
            <a:r>
              <a:rPr lang="en-US" altLang="zh-CN" sz="1600" smtClean="0"/>
              <a:t>k</a:t>
            </a:r>
            <a:r>
              <a:rPr lang="en-US" altLang="zh-CN" sz="1600" baseline="-30000" smtClean="0"/>
              <a:t>n</a:t>
            </a:r>
            <a:r>
              <a:rPr lang="zh-CN" altLang="en-US" sz="1600" smtClean="0"/>
              <a:t>位置，</a:t>
            </a:r>
            <a:r>
              <a:rPr lang="en-US" altLang="zh-CN" sz="1600" smtClean="0"/>
              <a:t>k</a:t>
            </a:r>
            <a:r>
              <a:rPr lang="en-US" altLang="zh-CN" sz="1600" baseline="-30000" smtClean="0"/>
              <a:t>1</a:t>
            </a:r>
            <a:r>
              <a:rPr lang="zh-CN" altLang="en-US" sz="1600" smtClean="0"/>
              <a:t>～</a:t>
            </a:r>
            <a:r>
              <a:rPr lang="en-US" altLang="zh-CN" sz="1600" smtClean="0"/>
              <a:t>k</a:t>
            </a:r>
            <a:r>
              <a:rPr lang="en-US" altLang="zh-CN" sz="1600" baseline="-30000" smtClean="0"/>
              <a:t>n-1</a:t>
            </a:r>
            <a:r>
              <a:rPr lang="zh-CN" altLang="en-US" sz="1600" smtClean="0"/>
              <a:t>，</a:t>
            </a:r>
            <a:r>
              <a:rPr lang="en-US" altLang="zh-CN" sz="1600" smtClean="0">
                <a:latin typeface="Arial" panose="020B0604020202020204" pitchFamily="34" charset="0"/>
              </a:rPr>
              <a:t>……</a:t>
            </a:r>
            <a:r>
              <a:rPr lang="zh-CN" altLang="en-US" sz="1600" smtClean="0"/>
              <a:t>直到有个</a:t>
            </a:r>
            <a:r>
              <a:rPr lang="en-US" altLang="zh-CN" sz="1600" smtClean="0"/>
              <a:t>k</a:t>
            </a:r>
            <a:r>
              <a:rPr lang="en-US" altLang="zh-CN" sz="1600" baseline="-30000" smtClean="0"/>
              <a:t>j</a:t>
            </a:r>
            <a:r>
              <a:rPr lang="zh-CN" altLang="en-US" sz="1600" smtClean="0"/>
              <a:t>，使得</a:t>
            </a:r>
            <a:r>
              <a:rPr lang="en-US" altLang="zh-CN" sz="1600" smtClean="0"/>
              <a:t>k</a:t>
            </a:r>
            <a:r>
              <a:rPr lang="en-US" altLang="zh-CN" sz="1600" baseline="-30000" smtClean="0"/>
              <a:t>1</a:t>
            </a:r>
            <a:r>
              <a:rPr lang="en-US" altLang="zh-CN" sz="1600" smtClean="0"/>
              <a:t>&gt;k</a:t>
            </a:r>
            <a:r>
              <a:rPr lang="en-US" altLang="zh-CN" sz="1600" baseline="-30000" smtClean="0"/>
              <a:t>j</a:t>
            </a:r>
            <a:r>
              <a:rPr lang="zh-CN" altLang="en-US" sz="1600" smtClean="0"/>
              <a:t>，则</a:t>
            </a:r>
            <a:r>
              <a:rPr lang="en-US" altLang="zh-CN" sz="1600" smtClean="0"/>
              <a:t>k</a:t>
            </a:r>
            <a:r>
              <a:rPr lang="en-US" altLang="zh-CN" sz="1600" baseline="-30000" smtClean="0"/>
              <a:t>1</a:t>
            </a:r>
            <a:r>
              <a:rPr lang="zh-CN" altLang="en-US" sz="1600" smtClean="0"/>
              <a:t>有可能落在</a:t>
            </a:r>
            <a:r>
              <a:rPr lang="en-US" altLang="zh-CN" sz="1600" smtClean="0"/>
              <a:t>k</a:t>
            </a:r>
            <a:r>
              <a:rPr lang="en-US" altLang="zh-CN" sz="1600" baseline="-30000" smtClean="0"/>
              <a:t>j</a:t>
            </a:r>
            <a:r>
              <a:rPr lang="zh-CN" altLang="en-US" sz="1600" smtClean="0"/>
              <a:t>位置，将</a:t>
            </a:r>
            <a:r>
              <a:rPr lang="en-US" altLang="zh-CN" sz="1600" smtClean="0"/>
              <a:t>k</a:t>
            </a:r>
            <a:r>
              <a:rPr lang="en-US" altLang="zh-CN" sz="1600" baseline="-30000" smtClean="0"/>
              <a:t>j</a:t>
            </a:r>
            <a:r>
              <a:rPr lang="en-US" altLang="zh-CN" sz="1600" smtClean="0">
                <a:sym typeface="Symbol" panose="05050102010706020507" pitchFamily="18" charset="2"/>
              </a:rPr>
              <a:t></a:t>
            </a:r>
            <a:r>
              <a:rPr lang="en-US" altLang="zh-CN" sz="1600" smtClean="0"/>
              <a:t>k</a:t>
            </a:r>
            <a:r>
              <a:rPr lang="en-US" altLang="zh-CN" sz="1600" baseline="-30000" smtClean="0"/>
              <a:t>1</a:t>
            </a:r>
            <a:r>
              <a:rPr lang="zh-CN" altLang="en-US" sz="1600" smtClean="0"/>
              <a:t>位置，即</a:t>
            </a:r>
            <a:r>
              <a:rPr lang="en-US" altLang="zh-CN" sz="1600" smtClean="0"/>
              <a:t>key</a:t>
            </a:r>
            <a:r>
              <a:rPr lang="zh-CN" altLang="en-US" sz="1600" smtClean="0"/>
              <a:t>比基准（</a:t>
            </a:r>
            <a:r>
              <a:rPr lang="en-US" altLang="zh-CN" sz="1600" smtClean="0"/>
              <a:t>k</a:t>
            </a:r>
            <a:r>
              <a:rPr lang="en-US" altLang="zh-CN" sz="1600" baseline="-30000" smtClean="0"/>
              <a:t>1</a:t>
            </a:r>
            <a:r>
              <a:rPr lang="zh-CN" altLang="en-US" sz="1600" smtClean="0"/>
              <a:t>）小的记录向左移。</a:t>
            </a:r>
            <a:endParaRPr lang="zh-CN" altLang="en-US" sz="1600" smtClean="0"/>
          </a:p>
          <a:p>
            <a:pPr eaLnBrk="1" hangingPunct="1"/>
            <a:r>
              <a:rPr lang="zh-CN" altLang="en-US" sz="1600" smtClean="0"/>
              <a:t>（</a:t>
            </a:r>
            <a:r>
              <a:rPr lang="en-US" altLang="zh-CN" sz="1600" smtClean="0"/>
              <a:t>2</a:t>
            </a:r>
            <a:r>
              <a:rPr lang="zh-CN" altLang="en-US" sz="1600" smtClean="0"/>
              <a:t>）</a:t>
            </a:r>
            <a:r>
              <a:rPr lang="zh-CN" altLang="en-US" sz="1600" b="1" smtClean="0">
                <a:solidFill>
                  <a:schemeClr val="tx2"/>
                </a:solidFill>
              </a:rPr>
              <a:t>正序比较</a:t>
            </a:r>
            <a:r>
              <a:rPr lang="zh-CN" altLang="en-US" sz="1600" smtClean="0"/>
              <a:t>：</a:t>
            </a:r>
            <a:r>
              <a:rPr lang="en-US" altLang="zh-CN" sz="1600" smtClean="0"/>
              <a:t>k</a:t>
            </a:r>
            <a:r>
              <a:rPr lang="en-US" altLang="zh-CN" sz="1600" baseline="-30000" smtClean="0"/>
              <a:t>1</a:t>
            </a:r>
            <a:r>
              <a:rPr lang="zh-CN" altLang="en-US" sz="1600" smtClean="0"/>
              <a:t>～</a:t>
            </a:r>
            <a:r>
              <a:rPr lang="en-US" altLang="zh-CN" sz="1600" smtClean="0"/>
              <a:t>k</a:t>
            </a:r>
            <a:r>
              <a:rPr lang="en-US" altLang="zh-CN" sz="1600" baseline="-30000" smtClean="0"/>
              <a:t>2</a:t>
            </a:r>
            <a:r>
              <a:rPr lang="zh-CN" altLang="en-US" sz="1600" smtClean="0"/>
              <a:t>，若</a:t>
            </a:r>
            <a:r>
              <a:rPr lang="en-US" altLang="zh-CN" sz="1600" smtClean="0"/>
              <a:t>k</a:t>
            </a:r>
            <a:r>
              <a:rPr lang="en-US" altLang="zh-CN" sz="1600" baseline="-30000" smtClean="0"/>
              <a:t>1</a:t>
            </a:r>
            <a:r>
              <a:rPr lang="en-US" altLang="zh-CN" sz="1600" smtClean="0"/>
              <a:t>&gt;k</a:t>
            </a:r>
            <a:r>
              <a:rPr lang="en-US" altLang="zh-CN" sz="1600" baseline="-30000" smtClean="0"/>
              <a:t>2</a:t>
            </a:r>
            <a:r>
              <a:rPr lang="zh-CN" altLang="en-US" sz="1600" smtClean="0"/>
              <a:t>，则</a:t>
            </a:r>
            <a:r>
              <a:rPr lang="en-US" altLang="zh-CN" sz="1600" smtClean="0"/>
              <a:t>k</a:t>
            </a:r>
            <a:r>
              <a:rPr lang="en-US" altLang="zh-CN" sz="1600" baseline="-30000" smtClean="0"/>
              <a:t>1</a:t>
            </a:r>
            <a:r>
              <a:rPr lang="zh-CN" altLang="en-US" sz="1600" smtClean="0"/>
              <a:t>不可能在</a:t>
            </a:r>
            <a:r>
              <a:rPr lang="en-US" altLang="zh-CN" sz="1600" smtClean="0"/>
              <a:t>k</a:t>
            </a:r>
            <a:r>
              <a:rPr lang="en-US" altLang="zh-CN" sz="1600" baseline="-30000" smtClean="0"/>
              <a:t>2</a:t>
            </a:r>
            <a:r>
              <a:rPr lang="zh-CN" altLang="en-US" sz="1600" smtClean="0"/>
              <a:t>位置，</a:t>
            </a:r>
            <a:r>
              <a:rPr lang="en-US" altLang="zh-CN" sz="1600" smtClean="0"/>
              <a:t>k</a:t>
            </a:r>
            <a:r>
              <a:rPr lang="en-US" altLang="zh-CN" sz="1600" baseline="-30000" smtClean="0"/>
              <a:t>1</a:t>
            </a:r>
            <a:r>
              <a:rPr lang="zh-CN" altLang="en-US" sz="1600" smtClean="0"/>
              <a:t>～</a:t>
            </a:r>
            <a:r>
              <a:rPr lang="en-US" altLang="zh-CN" sz="1600" smtClean="0"/>
              <a:t>k</a:t>
            </a:r>
            <a:r>
              <a:rPr lang="en-US" altLang="zh-CN" sz="1600" baseline="-30000" smtClean="0"/>
              <a:t>3</a:t>
            </a:r>
            <a:r>
              <a:rPr lang="zh-CN" altLang="en-US" sz="1600" smtClean="0"/>
              <a:t>，</a:t>
            </a:r>
            <a:r>
              <a:rPr lang="en-US" altLang="zh-CN" sz="1600" smtClean="0">
                <a:latin typeface="Arial" panose="020B0604020202020204" pitchFamily="34" charset="0"/>
              </a:rPr>
              <a:t>……</a:t>
            </a:r>
            <a:r>
              <a:rPr lang="zh-CN" altLang="en-US" sz="1600" smtClean="0"/>
              <a:t>直到有个</a:t>
            </a:r>
            <a:r>
              <a:rPr lang="en-US" altLang="zh-CN" sz="1600" smtClean="0"/>
              <a:t>k</a:t>
            </a:r>
            <a:r>
              <a:rPr lang="en-US" altLang="zh-CN" sz="1600" baseline="-30000" smtClean="0"/>
              <a:t>i</a:t>
            </a:r>
            <a:r>
              <a:rPr lang="zh-CN" altLang="en-US" sz="1600" smtClean="0"/>
              <a:t>，使得</a:t>
            </a:r>
            <a:r>
              <a:rPr lang="en-US" altLang="zh-CN" sz="1600" smtClean="0"/>
              <a:t>k</a:t>
            </a:r>
            <a:r>
              <a:rPr lang="en-US" altLang="zh-CN" sz="1600" baseline="-30000" smtClean="0"/>
              <a:t>1</a:t>
            </a:r>
            <a:r>
              <a:rPr lang="en-US" altLang="zh-CN" sz="1600" smtClean="0"/>
              <a:t>&lt;k</a:t>
            </a:r>
            <a:r>
              <a:rPr lang="en-US" altLang="zh-CN" sz="1600" baseline="-30000" smtClean="0"/>
              <a:t>i</a:t>
            </a:r>
            <a:r>
              <a:rPr lang="zh-CN" altLang="en-US" sz="1600" smtClean="0"/>
              <a:t>，则</a:t>
            </a:r>
            <a:r>
              <a:rPr lang="en-US" altLang="zh-CN" sz="1600" smtClean="0"/>
              <a:t>k</a:t>
            </a:r>
            <a:r>
              <a:rPr lang="en-US" altLang="zh-CN" sz="1600" baseline="-30000" smtClean="0"/>
              <a:t>1</a:t>
            </a:r>
            <a:r>
              <a:rPr lang="zh-CN" altLang="en-US" sz="1600" smtClean="0"/>
              <a:t>有可能落在</a:t>
            </a:r>
            <a:r>
              <a:rPr lang="en-US" altLang="zh-CN" sz="1600" smtClean="0"/>
              <a:t>k</a:t>
            </a:r>
            <a:r>
              <a:rPr lang="en-US" altLang="zh-CN" sz="1600" baseline="-30000" smtClean="0"/>
              <a:t>i</a:t>
            </a:r>
            <a:r>
              <a:rPr lang="zh-CN" altLang="en-US" sz="1600" smtClean="0"/>
              <a:t>位置，将</a:t>
            </a:r>
            <a:r>
              <a:rPr lang="en-US" altLang="zh-CN" sz="1600" smtClean="0"/>
              <a:t>k</a:t>
            </a:r>
            <a:r>
              <a:rPr lang="en-US" altLang="zh-CN" sz="1600" baseline="-30000" smtClean="0"/>
              <a:t>i </a:t>
            </a:r>
            <a:r>
              <a:rPr lang="en-US" altLang="zh-CN" sz="1600" smtClean="0">
                <a:sym typeface="Symbol" panose="05050102010706020507" pitchFamily="18" charset="2"/>
              </a:rPr>
              <a:t></a:t>
            </a:r>
            <a:r>
              <a:rPr lang="en-US" altLang="zh-CN" sz="1600" baseline="-30000" smtClean="0"/>
              <a:t> </a:t>
            </a:r>
            <a:r>
              <a:rPr lang="en-US" altLang="zh-CN" sz="1600" smtClean="0"/>
              <a:t>k</a:t>
            </a:r>
            <a:r>
              <a:rPr lang="en-US" altLang="zh-CN" sz="1600" baseline="-30000" smtClean="0"/>
              <a:t>j</a:t>
            </a:r>
            <a:r>
              <a:rPr lang="zh-CN" altLang="en-US" sz="1600" smtClean="0"/>
              <a:t>位置（原</a:t>
            </a:r>
            <a:r>
              <a:rPr lang="en-US" altLang="zh-CN" sz="1600" smtClean="0"/>
              <a:t>k</a:t>
            </a:r>
            <a:r>
              <a:rPr lang="en-US" altLang="zh-CN" sz="1600" baseline="-30000" smtClean="0"/>
              <a:t>j</a:t>
            </a:r>
            <a:r>
              <a:rPr lang="zh-CN" altLang="en-US" sz="1600" smtClean="0"/>
              <a:t>已送走），即</a:t>
            </a:r>
            <a:r>
              <a:rPr lang="en-US" altLang="zh-CN" sz="1600" smtClean="0"/>
              <a:t>key</a:t>
            </a:r>
            <a:r>
              <a:rPr lang="zh-CN" altLang="en-US" sz="1600" smtClean="0"/>
              <a:t>比基准大的记录向右移。</a:t>
            </a:r>
            <a:endParaRPr lang="zh-CN" altLang="en-US" sz="1600" smtClean="0"/>
          </a:p>
          <a:p>
            <a:pPr eaLnBrk="1" hangingPunct="1"/>
            <a:r>
              <a:rPr lang="zh-CN" altLang="en-US" sz="1600" smtClean="0"/>
              <a:t>反复逆序、正序比较，当</a:t>
            </a:r>
            <a:r>
              <a:rPr lang="en-US" altLang="zh-CN" sz="1600" b="1" smtClean="0">
                <a:solidFill>
                  <a:srgbClr val="FF3300"/>
                </a:solidFill>
              </a:rPr>
              <a:t>i=j</a:t>
            </a:r>
            <a:r>
              <a:rPr lang="zh-CN" altLang="en-US" sz="1600" smtClean="0"/>
              <a:t>时，</a:t>
            </a:r>
            <a:r>
              <a:rPr lang="en-US" altLang="zh-CN" sz="1600" b="1" smtClean="0">
                <a:solidFill>
                  <a:srgbClr val="FF3300"/>
                </a:solidFill>
              </a:rPr>
              <a:t>i</a:t>
            </a:r>
            <a:r>
              <a:rPr lang="zh-CN" altLang="en-US" sz="1600" smtClean="0"/>
              <a:t>位置就是基准</a:t>
            </a:r>
            <a:r>
              <a:rPr lang="en-US" altLang="zh-CN" sz="1600" b="1" smtClean="0">
                <a:solidFill>
                  <a:srgbClr val="FF3300"/>
                </a:solidFill>
              </a:rPr>
              <a:t>k</a:t>
            </a:r>
            <a:r>
              <a:rPr lang="en-US" altLang="zh-CN" sz="1600" b="1" baseline="-30000" smtClean="0">
                <a:solidFill>
                  <a:srgbClr val="FF3300"/>
                </a:solidFill>
              </a:rPr>
              <a:t>1</a:t>
            </a:r>
            <a:r>
              <a:rPr lang="zh-CN" altLang="en-US" sz="1600" smtClean="0"/>
              <a:t>的最终落脚点（因为比基准小的</a:t>
            </a:r>
            <a:r>
              <a:rPr lang="en-US" altLang="zh-CN" sz="1600" smtClean="0"/>
              <a:t>key</a:t>
            </a:r>
            <a:r>
              <a:rPr lang="zh-CN" altLang="en-US" sz="1600" smtClean="0"/>
              <a:t>统统在其</a:t>
            </a:r>
            <a:r>
              <a:rPr lang="zh-CN" altLang="en-US" sz="1600" smtClean="0">
                <a:latin typeface="Arial" panose="020B0604020202020204" pitchFamily="34" charset="0"/>
              </a:rPr>
              <a:t>“</a:t>
            </a:r>
            <a:r>
              <a:rPr lang="zh-CN" altLang="en-US" sz="1600" smtClean="0"/>
              <a:t>左部</a:t>
            </a:r>
            <a:r>
              <a:rPr lang="zh-CN" altLang="en-US" sz="1600" smtClean="0">
                <a:latin typeface="Arial" panose="020B0604020202020204" pitchFamily="34" charset="0"/>
              </a:rPr>
              <a:t>”</a:t>
            </a:r>
            <a:r>
              <a:rPr lang="zh-CN" altLang="en-US" sz="1600" smtClean="0"/>
              <a:t>，比基准大的统统在其</a:t>
            </a:r>
            <a:r>
              <a:rPr lang="zh-CN" altLang="en-US" sz="1600" smtClean="0">
                <a:latin typeface="Arial" panose="020B0604020202020204" pitchFamily="34" charset="0"/>
              </a:rPr>
              <a:t>“</a:t>
            </a:r>
            <a:r>
              <a:rPr lang="zh-CN" altLang="en-US" sz="1600" smtClean="0"/>
              <a:t>右部</a:t>
            </a:r>
            <a:r>
              <a:rPr lang="zh-CN" altLang="en-US" sz="1600" smtClean="0">
                <a:latin typeface="Arial" panose="020B0604020202020204" pitchFamily="34" charset="0"/>
              </a:rPr>
              <a:t>”</a:t>
            </a:r>
            <a:r>
              <a:rPr lang="zh-CN" altLang="en-US" sz="1600" smtClean="0"/>
              <a:t>，作为基准的</a:t>
            </a:r>
            <a:r>
              <a:rPr lang="en-US" altLang="zh-CN" sz="1600" smtClean="0"/>
              <a:t>key</a:t>
            </a:r>
            <a:r>
              <a:rPr lang="zh-CN" altLang="en-US" sz="1600" smtClean="0"/>
              <a:t>自然落在排序后的最终位置上），并且</a:t>
            </a:r>
            <a:r>
              <a:rPr lang="en-US" altLang="zh-CN" sz="1600" b="1" smtClean="0">
                <a:solidFill>
                  <a:srgbClr val="FF3300"/>
                </a:solidFill>
              </a:rPr>
              <a:t>k</a:t>
            </a:r>
            <a:r>
              <a:rPr lang="en-US" altLang="zh-CN" sz="1600" b="1" baseline="-30000" smtClean="0">
                <a:solidFill>
                  <a:srgbClr val="FF3300"/>
                </a:solidFill>
              </a:rPr>
              <a:t>1</a:t>
            </a:r>
            <a:r>
              <a:rPr lang="zh-CN" altLang="en-US" sz="1600" smtClean="0"/>
              <a:t>将原文件分成了两部分：</a:t>
            </a:r>
            <a:endParaRPr lang="zh-CN" altLang="en-US" sz="1600" smtClean="0"/>
          </a:p>
          <a:p>
            <a:pPr eaLnBrk="1" hangingPunct="1"/>
            <a:endParaRPr lang="zh-CN" altLang="en-US" sz="1600" smtClean="0"/>
          </a:p>
          <a:p>
            <a:pPr eaLnBrk="1" hangingPunct="1"/>
            <a:endParaRPr lang="zh-CN" altLang="en-US" sz="1600" smtClean="0"/>
          </a:p>
          <a:p>
            <a:pPr eaLnBrk="1" hangingPunct="1"/>
            <a:endParaRPr lang="zh-CN" altLang="en-US" sz="1600" smtClean="0"/>
          </a:p>
          <a:p>
            <a:pPr eaLnBrk="1" hangingPunct="1"/>
            <a:r>
              <a:rPr lang="zh-CN" altLang="en-US" sz="1600" smtClean="0"/>
              <a:t>对</a:t>
            </a:r>
            <a:r>
              <a:rPr lang="en-US" altLang="zh-CN" sz="1600" b="1" smtClean="0"/>
              <a:t>k</a:t>
            </a:r>
            <a:r>
              <a:rPr lang="en-US" altLang="zh-CN" sz="1600" b="1" smtClean="0">
                <a:latin typeface="Arial" panose="020B0604020202020204" pitchFamily="34" charset="0"/>
              </a:rPr>
              <a:t>’</a:t>
            </a:r>
            <a:r>
              <a:rPr lang="zh-CN" altLang="en-US" sz="1600" smtClean="0"/>
              <a:t>和</a:t>
            </a:r>
            <a:r>
              <a:rPr lang="en-US" altLang="zh-CN" sz="1600" b="1" smtClean="0"/>
              <a:t>k</a:t>
            </a:r>
            <a:r>
              <a:rPr lang="en-US" altLang="zh-CN" sz="1600" b="1" smtClean="0">
                <a:latin typeface="Arial" panose="020B0604020202020204" pitchFamily="34" charset="0"/>
              </a:rPr>
              <a:t>”</a:t>
            </a:r>
            <a:r>
              <a:rPr lang="zh-CN" altLang="en-US" sz="1600" smtClean="0"/>
              <a:t>，套用上述排序过程</a:t>
            </a:r>
            <a:r>
              <a:rPr lang="en-US" altLang="zh-CN" sz="1600" smtClean="0"/>
              <a:t>(</a:t>
            </a:r>
            <a:r>
              <a:rPr lang="zh-CN" altLang="en-US" sz="1600" smtClean="0"/>
              <a:t>可递归</a:t>
            </a:r>
            <a:r>
              <a:rPr lang="en-US" altLang="zh-CN" sz="1600" smtClean="0"/>
              <a:t>)</a:t>
            </a:r>
            <a:r>
              <a:rPr lang="zh-CN" altLang="en-US" sz="1600" smtClean="0"/>
              <a:t>，直到每个子表只含有一项时，排序完毕。  </a:t>
            </a:r>
            <a:endParaRPr lang="zh-CN" altLang="en-US" sz="1600" smtClean="0"/>
          </a:p>
        </p:txBody>
      </p:sp>
      <p:grpSp>
        <p:nvGrpSpPr>
          <p:cNvPr id="374787" name="Group 4"/>
          <p:cNvGrpSpPr/>
          <p:nvPr/>
        </p:nvGrpSpPr>
        <p:grpSpPr bwMode="auto">
          <a:xfrm>
            <a:off x="2287588" y="4868863"/>
            <a:ext cx="3841750" cy="838200"/>
            <a:chOff x="1502" y="3696"/>
            <a:chExt cx="2420" cy="528"/>
          </a:xfrm>
        </p:grpSpPr>
        <p:sp>
          <p:nvSpPr>
            <p:cNvPr id="374789" name="Rectangle 5"/>
            <p:cNvSpPr>
              <a:spLocks noChangeArrowheads="1"/>
            </p:cNvSpPr>
            <p:nvPr/>
          </p:nvSpPr>
          <p:spPr bwMode="auto">
            <a:xfrm>
              <a:off x="1502" y="3696"/>
              <a:ext cx="1042" cy="264"/>
            </a:xfrm>
            <a:prstGeom prst="rect">
              <a:avLst/>
            </a:prstGeom>
            <a:solidFill>
              <a:srgbClr val="FFFF00"/>
            </a:solidFill>
            <a:ln w="9525">
              <a:solidFill>
                <a:srgbClr val="800080"/>
              </a:solidFill>
              <a:miter lim="800000"/>
            </a:ln>
          </p:spPr>
          <p:txBody>
            <a:bodyPr/>
            <a:lstStyle/>
            <a:p>
              <a:pPr eaLnBrk="0" hangingPunct="0"/>
              <a:r>
                <a:rPr lang="en-US" altLang="zh-CN" sz="2000">
                  <a:latin typeface="Times New Roman" panose="02020603050405020304" pitchFamily="18" charset="0"/>
                </a:rPr>
                <a:t>k’</a:t>
              </a:r>
              <a:endParaRPr lang="en-US" altLang="zh-CN" sz="2000">
                <a:latin typeface="Times New Roman" panose="02020603050405020304" pitchFamily="18" charset="0"/>
              </a:endParaRPr>
            </a:p>
          </p:txBody>
        </p:sp>
        <p:sp>
          <p:nvSpPr>
            <p:cNvPr id="374790" name="Rectangle 6"/>
            <p:cNvSpPr>
              <a:spLocks noChangeArrowheads="1"/>
            </p:cNvSpPr>
            <p:nvPr/>
          </p:nvSpPr>
          <p:spPr bwMode="auto">
            <a:xfrm>
              <a:off x="2880" y="3696"/>
              <a:ext cx="1042" cy="264"/>
            </a:xfrm>
            <a:prstGeom prst="rect">
              <a:avLst/>
            </a:prstGeom>
            <a:solidFill>
              <a:srgbClr val="FFFF00"/>
            </a:solidFill>
            <a:ln w="9525">
              <a:solidFill>
                <a:srgbClr val="800080"/>
              </a:solidFill>
              <a:miter lim="800000"/>
            </a:ln>
          </p:spPr>
          <p:txBody>
            <a:bodyPr/>
            <a:lstStyle/>
            <a:p>
              <a:pPr eaLnBrk="0" hangingPunct="0"/>
              <a:r>
                <a:rPr lang="en-US" altLang="zh-CN" sz="2000">
                  <a:latin typeface="Times New Roman" panose="02020603050405020304" pitchFamily="18" charset="0"/>
                </a:rPr>
                <a:t>k”</a:t>
              </a:r>
              <a:endParaRPr lang="en-US" altLang="zh-CN" sz="2000">
                <a:latin typeface="Times New Roman" panose="02020603050405020304" pitchFamily="18" charset="0"/>
              </a:endParaRPr>
            </a:p>
          </p:txBody>
        </p:sp>
        <p:sp>
          <p:nvSpPr>
            <p:cNvPr id="374791" name="Rectangle 7"/>
            <p:cNvSpPr>
              <a:spLocks noChangeArrowheads="1"/>
            </p:cNvSpPr>
            <p:nvPr/>
          </p:nvSpPr>
          <p:spPr bwMode="auto">
            <a:xfrm>
              <a:off x="2550" y="3696"/>
              <a:ext cx="348" cy="264"/>
            </a:xfrm>
            <a:prstGeom prst="rect">
              <a:avLst/>
            </a:prstGeom>
            <a:noFill/>
            <a:ln w="9525">
              <a:noFill/>
              <a:miter lim="800000"/>
            </a:ln>
          </p:spPr>
          <p:txBody>
            <a:bodyPr/>
            <a:lstStyle/>
            <a:p>
              <a:pPr eaLnBrk="0" hangingPunct="0"/>
              <a:r>
                <a:rPr lang="en-US" altLang="zh-CN" sz="2000">
                  <a:solidFill>
                    <a:srgbClr val="FF3300"/>
                  </a:solidFill>
                  <a:latin typeface="Times New Roman" panose="02020603050405020304" pitchFamily="18" charset="0"/>
                </a:rPr>
                <a:t>k</a:t>
              </a:r>
              <a:r>
                <a:rPr lang="en-US" altLang="zh-CN" sz="2000" baseline="-25000">
                  <a:solidFill>
                    <a:srgbClr val="FF3300"/>
                  </a:solidFill>
                  <a:latin typeface="Times New Roman" panose="02020603050405020304" pitchFamily="18" charset="0"/>
                  <a:ea typeface="楷体_GB2312" pitchFamily="49" charset="-122"/>
                </a:rPr>
                <a:t>1</a:t>
              </a:r>
              <a:endParaRPr lang="en-US" altLang="zh-CN" sz="2000">
                <a:solidFill>
                  <a:srgbClr val="FF3300"/>
                </a:solidFill>
                <a:latin typeface="Times New Roman" panose="02020603050405020304" pitchFamily="18" charset="0"/>
              </a:endParaRPr>
            </a:p>
          </p:txBody>
        </p:sp>
        <p:sp>
          <p:nvSpPr>
            <p:cNvPr id="374792" name="Text Box 8"/>
            <p:cNvSpPr txBox="1">
              <a:spLocks noChangeArrowheads="1"/>
            </p:cNvSpPr>
            <p:nvPr/>
          </p:nvSpPr>
          <p:spPr bwMode="auto">
            <a:xfrm>
              <a:off x="1725" y="3960"/>
              <a:ext cx="579" cy="264"/>
            </a:xfrm>
            <a:prstGeom prst="rect">
              <a:avLst/>
            </a:prstGeom>
            <a:noFill/>
            <a:ln w="9525">
              <a:noFill/>
              <a:miter lim="800000"/>
            </a:ln>
          </p:spPr>
          <p:txBody>
            <a:bodyPr/>
            <a:lstStyle/>
            <a:p>
              <a:pPr algn="just" eaLnBrk="0" hangingPunct="0"/>
              <a:r>
                <a:rPr lang="zh-CN" altLang="en-US">
                  <a:solidFill>
                    <a:schemeClr val="tx2"/>
                  </a:solidFill>
                  <a:latin typeface="Times New Roman" panose="02020603050405020304" pitchFamily="18" charset="0"/>
                  <a:ea typeface="楷体_GB2312" pitchFamily="49" charset="-122"/>
                </a:rPr>
                <a:t>左部</a:t>
              </a:r>
              <a:endParaRPr lang="zh-CN" altLang="en-US">
                <a:solidFill>
                  <a:schemeClr val="tx2"/>
                </a:solidFill>
                <a:latin typeface="Times New Roman" panose="02020603050405020304" pitchFamily="18" charset="0"/>
                <a:ea typeface="楷体_GB2312" pitchFamily="49" charset="-122"/>
              </a:endParaRPr>
            </a:p>
          </p:txBody>
        </p:sp>
        <p:sp>
          <p:nvSpPr>
            <p:cNvPr id="374793" name="Text Box 9"/>
            <p:cNvSpPr txBox="1">
              <a:spLocks noChangeArrowheads="1"/>
            </p:cNvSpPr>
            <p:nvPr/>
          </p:nvSpPr>
          <p:spPr bwMode="auto">
            <a:xfrm>
              <a:off x="3120" y="3960"/>
              <a:ext cx="579" cy="264"/>
            </a:xfrm>
            <a:prstGeom prst="rect">
              <a:avLst/>
            </a:prstGeom>
            <a:noFill/>
            <a:ln w="9525">
              <a:noFill/>
              <a:miter lim="800000"/>
            </a:ln>
          </p:spPr>
          <p:txBody>
            <a:bodyPr/>
            <a:lstStyle/>
            <a:p>
              <a:pPr algn="just" eaLnBrk="0" hangingPunct="0"/>
              <a:r>
                <a:rPr lang="zh-CN" altLang="en-US">
                  <a:solidFill>
                    <a:schemeClr val="tx2"/>
                  </a:solidFill>
                  <a:latin typeface="Times New Roman" panose="02020603050405020304" pitchFamily="18" charset="0"/>
                  <a:ea typeface="楷体_GB2312" pitchFamily="49" charset="-122"/>
                </a:rPr>
                <a:t>右部</a:t>
              </a:r>
              <a:endParaRPr lang="zh-CN" altLang="en-US">
                <a:solidFill>
                  <a:schemeClr val="tx2"/>
                </a:solidFill>
                <a:latin typeface="Times New Roman" panose="02020603050405020304" pitchFamily="18" charset="0"/>
                <a:ea typeface="楷体_GB2312" pitchFamily="49" charset="-122"/>
              </a:endParaRPr>
            </a:p>
          </p:txBody>
        </p:sp>
      </p:grpSp>
      <p:sp>
        <p:nvSpPr>
          <p:cNvPr id="4" name="灯片编号占位符 3"/>
          <p:cNvSpPr>
            <a:spLocks noGrp="1"/>
          </p:cNvSpPr>
          <p:nvPr>
            <p:ph type="sldNum" sz="quarter" idx="12"/>
          </p:nvPr>
        </p:nvSpPr>
        <p:spPr/>
        <p:txBody>
          <a:bodyPr/>
          <a:lstStyle/>
          <a:p>
            <a:pPr>
              <a:defRPr/>
            </a:pPr>
            <a:fld id="{686685BC-EEEA-4CDD-8C12-9DBE96ED075A}" type="slidenum">
              <a:rPr lang="en-US" altLang="zh-CN" smtClean="0"/>
            </a:fld>
            <a:endParaRPr lang="en-US" altLang="zh-CN"/>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09" name="Rectangle 2"/>
          <p:cNvSpPr>
            <a:spLocks noGrp="1"/>
          </p:cNvSpPr>
          <p:nvPr>
            <p:ph type="title"/>
          </p:nvPr>
        </p:nvSpPr>
        <p:spPr/>
        <p:txBody>
          <a:bodyPr/>
          <a:lstStyle/>
          <a:p>
            <a:pPr eaLnBrk="1" hangingPunct="1"/>
            <a:r>
              <a:rPr lang="zh-CN" altLang="en-US" smtClean="0"/>
              <a:t>快速排序</a:t>
            </a:r>
            <a:endParaRPr lang="zh-CN" altLang="en-US" smtClean="0"/>
          </a:p>
        </p:txBody>
      </p:sp>
      <p:sp>
        <p:nvSpPr>
          <p:cNvPr id="375810" name="Rectangle 3"/>
          <p:cNvSpPr>
            <a:spLocks noGrp="1"/>
          </p:cNvSpPr>
          <p:nvPr>
            <p:ph type="body" idx="1"/>
          </p:nvPr>
        </p:nvSpPr>
        <p:spPr>
          <a:xfrm>
            <a:off x="457200" y="1196975"/>
            <a:ext cx="8229600" cy="4929188"/>
          </a:xfrm>
        </p:spPr>
        <p:txBody>
          <a:bodyPr/>
          <a:lstStyle/>
          <a:p>
            <a:pPr eaLnBrk="1" hangingPunct="1"/>
            <a:r>
              <a:rPr lang="zh-CN" altLang="en-US" sz="2000" b="1" smtClean="0"/>
              <a:t>例</a:t>
            </a:r>
            <a:r>
              <a:rPr lang="en-US" altLang="zh-CN" sz="2000" b="1" smtClean="0"/>
              <a:t>6</a:t>
            </a:r>
            <a:r>
              <a:rPr lang="en-US" altLang="zh-CN" sz="2000" smtClean="0"/>
              <a:t> </a:t>
            </a:r>
            <a:r>
              <a:rPr lang="zh-CN" altLang="en-US" sz="2000" smtClean="0"/>
              <a:t>设记录的</a:t>
            </a:r>
            <a:r>
              <a:rPr lang="en-US" altLang="zh-CN" sz="2000" smtClean="0"/>
              <a:t>key</a:t>
            </a:r>
            <a:r>
              <a:rPr lang="zh-CN" altLang="en-US" sz="2000" smtClean="0"/>
              <a:t>集合</a:t>
            </a:r>
            <a:r>
              <a:rPr lang="en-US" altLang="zh-CN" sz="2000" b="1" smtClean="0"/>
              <a:t>k={50</a:t>
            </a:r>
            <a:r>
              <a:rPr lang="zh-CN" altLang="en-US" sz="2000" b="1" smtClean="0"/>
              <a:t>，</a:t>
            </a:r>
            <a:r>
              <a:rPr lang="en-US" altLang="zh-CN" sz="2000" b="1" smtClean="0"/>
              <a:t>36</a:t>
            </a:r>
            <a:r>
              <a:rPr lang="zh-CN" altLang="en-US" sz="2000" b="1" smtClean="0"/>
              <a:t>，</a:t>
            </a:r>
            <a:r>
              <a:rPr lang="en-US" altLang="zh-CN" sz="2000" b="1" smtClean="0"/>
              <a:t>66</a:t>
            </a:r>
            <a:r>
              <a:rPr lang="zh-CN" altLang="en-US" sz="2000" b="1" smtClean="0"/>
              <a:t>，</a:t>
            </a:r>
            <a:r>
              <a:rPr lang="en-US" altLang="zh-CN" sz="2000" b="1" smtClean="0"/>
              <a:t>76</a:t>
            </a:r>
            <a:r>
              <a:rPr lang="zh-CN" altLang="en-US" sz="2000" b="1" smtClean="0"/>
              <a:t>，</a:t>
            </a:r>
            <a:r>
              <a:rPr lang="en-US" altLang="zh-CN" sz="2000" b="1" smtClean="0"/>
              <a:t>36</a:t>
            </a:r>
            <a:r>
              <a:rPr lang="zh-CN" altLang="en-US" sz="2000" b="1" smtClean="0"/>
              <a:t>，</a:t>
            </a:r>
            <a:r>
              <a:rPr lang="en-US" altLang="zh-CN" sz="2000" b="1" smtClean="0"/>
              <a:t>12</a:t>
            </a:r>
            <a:r>
              <a:rPr lang="zh-CN" altLang="en-US" sz="2000" b="1" smtClean="0"/>
              <a:t>，</a:t>
            </a:r>
            <a:r>
              <a:rPr lang="en-US" altLang="zh-CN" sz="2000" b="1" smtClean="0"/>
              <a:t>25</a:t>
            </a:r>
            <a:r>
              <a:rPr lang="zh-CN" altLang="en-US" sz="2000" b="1" smtClean="0"/>
              <a:t>，</a:t>
            </a:r>
            <a:r>
              <a:rPr lang="en-US" altLang="zh-CN" sz="2000" b="1" smtClean="0"/>
              <a:t>95}</a:t>
            </a:r>
            <a:r>
              <a:rPr lang="zh-CN" altLang="en-US" sz="2000" smtClean="0"/>
              <a:t>，每次以集合中第一个</a:t>
            </a:r>
            <a:r>
              <a:rPr lang="en-US" altLang="zh-CN" sz="2000" smtClean="0"/>
              <a:t>key</a:t>
            </a:r>
            <a:r>
              <a:rPr lang="zh-CN" altLang="en-US" sz="2000" smtClean="0"/>
              <a:t>为基准的快速排序过程如下： </a:t>
            </a:r>
            <a:endParaRPr lang="zh-CN" altLang="en-US" sz="2000" smtClean="0"/>
          </a:p>
          <a:p>
            <a:pPr eaLnBrk="1" hangingPunct="1"/>
            <a:endParaRPr lang="en-US" altLang="zh-CN" sz="2000" smtClean="0"/>
          </a:p>
        </p:txBody>
      </p:sp>
      <p:sp>
        <p:nvSpPr>
          <p:cNvPr id="4555780" name="Text Box 4"/>
          <p:cNvSpPr txBox="1">
            <a:spLocks noChangeArrowheads="1"/>
          </p:cNvSpPr>
          <p:nvPr/>
        </p:nvSpPr>
        <p:spPr bwMode="auto">
          <a:xfrm>
            <a:off x="762000" y="2422525"/>
            <a:ext cx="7848600" cy="396875"/>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k={   50         36         66         76           </a:t>
            </a:r>
            <a:r>
              <a:rPr kumimoji="1" lang="en-US" altLang="zh-CN" sz="2000" u="sng">
                <a:latin typeface="Times New Roman" panose="02020603050405020304" pitchFamily="18" charset="0"/>
              </a:rPr>
              <a:t>36</a:t>
            </a:r>
            <a:r>
              <a:rPr kumimoji="1" lang="en-US" altLang="zh-CN" sz="2000">
                <a:latin typeface="Times New Roman" panose="02020603050405020304" pitchFamily="18" charset="0"/>
              </a:rPr>
              <a:t>         12         25         95  }</a:t>
            </a:r>
            <a:endParaRPr kumimoji="1" lang="en-US" altLang="zh-CN" sz="2000">
              <a:latin typeface="Times New Roman" panose="02020603050405020304" pitchFamily="18" charset="0"/>
            </a:endParaRPr>
          </a:p>
        </p:txBody>
      </p:sp>
      <p:grpSp>
        <p:nvGrpSpPr>
          <p:cNvPr id="2" name="Group 5"/>
          <p:cNvGrpSpPr/>
          <p:nvPr/>
        </p:nvGrpSpPr>
        <p:grpSpPr bwMode="auto">
          <a:xfrm>
            <a:off x="1371600" y="1828800"/>
            <a:ext cx="1371600" cy="609600"/>
            <a:chOff x="864" y="816"/>
            <a:chExt cx="864" cy="384"/>
          </a:xfrm>
        </p:grpSpPr>
        <p:sp>
          <p:nvSpPr>
            <p:cNvPr id="375943" name="Line 6"/>
            <p:cNvSpPr>
              <a:spLocks noChangeShapeType="1"/>
            </p:cNvSpPr>
            <p:nvPr/>
          </p:nvSpPr>
          <p:spPr bwMode="auto">
            <a:xfrm flipV="1">
              <a:off x="960" y="1008"/>
              <a:ext cx="0" cy="192"/>
            </a:xfrm>
            <a:prstGeom prst="line">
              <a:avLst/>
            </a:prstGeom>
            <a:noFill/>
            <a:ln w="9525">
              <a:solidFill>
                <a:schemeClr val="tx1"/>
              </a:solidFill>
              <a:miter lim="800000"/>
              <a:tailEnd type="triangle" w="med" len="med"/>
            </a:ln>
          </p:spPr>
          <p:txBody>
            <a:bodyPr wrap="none"/>
            <a:lstStyle/>
            <a:p>
              <a:endParaRPr lang="zh-CN" altLang="en-US"/>
            </a:p>
          </p:txBody>
        </p:sp>
        <p:sp>
          <p:nvSpPr>
            <p:cNvPr id="375944" name="Text Box 7"/>
            <p:cNvSpPr txBox="1">
              <a:spLocks noChangeArrowheads="1"/>
            </p:cNvSpPr>
            <p:nvPr/>
          </p:nvSpPr>
          <p:spPr bwMode="auto">
            <a:xfrm>
              <a:off x="864" y="816"/>
              <a:ext cx="864" cy="231"/>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X(</a:t>
              </a:r>
              <a:r>
                <a:rPr kumimoji="1" lang="zh-CN" altLang="en-US">
                  <a:latin typeface="Times New Roman" panose="02020603050405020304" pitchFamily="18" charset="0"/>
                </a:rPr>
                <a:t>基准</a:t>
              </a:r>
              <a:r>
                <a:rPr kumimoji="1" lang="en-US" altLang="zh-CN">
                  <a:latin typeface="Times New Roman" panose="02020603050405020304" pitchFamily="18" charset="0"/>
                </a:rPr>
                <a:t>)</a:t>
              </a:r>
              <a:endParaRPr kumimoji="1" lang="en-US" altLang="zh-CN">
                <a:latin typeface="Times New Roman" panose="02020603050405020304" pitchFamily="18" charset="0"/>
              </a:endParaRPr>
            </a:p>
          </p:txBody>
        </p:sp>
      </p:grpSp>
      <p:grpSp>
        <p:nvGrpSpPr>
          <p:cNvPr id="3" name="Group 8"/>
          <p:cNvGrpSpPr/>
          <p:nvPr/>
        </p:nvGrpSpPr>
        <p:grpSpPr bwMode="auto">
          <a:xfrm>
            <a:off x="1371600" y="2743200"/>
            <a:ext cx="304800" cy="595313"/>
            <a:chOff x="864" y="1392"/>
            <a:chExt cx="192" cy="375"/>
          </a:xfrm>
        </p:grpSpPr>
        <p:sp>
          <p:nvSpPr>
            <p:cNvPr id="375941" name="Line 9"/>
            <p:cNvSpPr>
              <a:spLocks noChangeShapeType="1"/>
            </p:cNvSpPr>
            <p:nvPr/>
          </p:nvSpPr>
          <p:spPr bwMode="auto">
            <a:xfrm flipV="1">
              <a:off x="960" y="1392"/>
              <a:ext cx="0" cy="192"/>
            </a:xfrm>
            <a:prstGeom prst="line">
              <a:avLst/>
            </a:prstGeom>
            <a:noFill/>
            <a:ln w="9525">
              <a:solidFill>
                <a:schemeClr val="tx1"/>
              </a:solidFill>
              <a:miter lim="800000"/>
              <a:tailEnd type="triangle" w="med" len="med"/>
            </a:ln>
          </p:spPr>
          <p:txBody>
            <a:bodyPr wrap="none"/>
            <a:lstStyle/>
            <a:p>
              <a:endParaRPr lang="zh-CN" altLang="en-US"/>
            </a:p>
          </p:txBody>
        </p:sp>
        <p:sp>
          <p:nvSpPr>
            <p:cNvPr id="375942" name="Text Box 10"/>
            <p:cNvSpPr txBox="1">
              <a:spLocks noChangeArrowheads="1"/>
            </p:cNvSpPr>
            <p:nvPr/>
          </p:nvSpPr>
          <p:spPr bwMode="auto">
            <a:xfrm>
              <a:off x="864" y="1536"/>
              <a:ext cx="192" cy="231"/>
            </a:xfrm>
            <a:prstGeom prst="rect">
              <a:avLst/>
            </a:prstGeom>
            <a:noFill/>
            <a:ln w="9525">
              <a:noFill/>
              <a:miter lim="800000"/>
            </a:ln>
          </p:spPr>
          <p:txBody>
            <a:bodyPr>
              <a:spAutoFit/>
            </a:bodyPr>
            <a:lstStyle/>
            <a:p>
              <a:pPr>
                <a:spcBef>
                  <a:spcPct val="50000"/>
                </a:spcBef>
              </a:pPr>
              <a:r>
                <a:rPr kumimoji="1" lang="en-US" altLang="zh-CN">
                  <a:solidFill>
                    <a:srgbClr val="FF3300"/>
                  </a:solidFill>
                  <a:latin typeface="Times New Roman" panose="02020603050405020304" pitchFamily="18" charset="0"/>
                </a:rPr>
                <a:t>i</a:t>
              </a:r>
              <a:endParaRPr kumimoji="1" lang="en-US" altLang="zh-CN">
                <a:solidFill>
                  <a:srgbClr val="FF3300"/>
                </a:solidFill>
                <a:latin typeface="Times New Roman" panose="02020603050405020304" pitchFamily="18" charset="0"/>
              </a:endParaRPr>
            </a:p>
          </p:txBody>
        </p:sp>
      </p:grpSp>
      <p:grpSp>
        <p:nvGrpSpPr>
          <p:cNvPr id="4" name="Group 11"/>
          <p:cNvGrpSpPr/>
          <p:nvPr/>
        </p:nvGrpSpPr>
        <p:grpSpPr bwMode="auto">
          <a:xfrm>
            <a:off x="7315200" y="2743200"/>
            <a:ext cx="304800" cy="595313"/>
            <a:chOff x="4512" y="1392"/>
            <a:chExt cx="192" cy="375"/>
          </a:xfrm>
        </p:grpSpPr>
        <p:sp>
          <p:nvSpPr>
            <p:cNvPr id="375939" name="Line 12"/>
            <p:cNvSpPr>
              <a:spLocks noChangeShapeType="1"/>
            </p:cNvSpPr>
            <p:nvPr/>
          </p:nvSpPr>
          <p:spPr bwMode="auto">
            <a:xfrm flipV="1">
              <a:off x="4608" y="1392"/>
              <a:ext cx="0" cy="192"/>
            </a:xfrm>
            <a:prstGeom prst="line">
              <a:avLst/>
            </a:prstGeom>
            <a:noFill/>
            <a:ln w="9525">
              <a:solidFill>
                <a:schemeClr val="tx1"/>
              </a:solidFill>
              <a:miter lim="800000"/>
              <a:tailEnd type="triangle" w="med" len="med"/>
            </a:ln>
          </p:spPr>
          <p:txBody>
            <a:bodyPr wrap="none"/>
            <a:lstStyle/>
            <a:p>
              <a:endParaRPr lang="zh-CN" altLang="en-US"/>
            </a:p>
          </p:txBody>
        </p:sp>
        <p:sp>
          <p:nvSpPr>
            <p:cNvPr id="375940" name="Text Box 13"/>
            <p:cNvSpPr txBox="1">
              <a:spLocks noChangeArrowheads="1"/>
            </p:cNvSpPr>
            <p:nvPr/>
          </p:nvSpPr>
          <p:spPr bwMode="auto">
            <a:xfrm>
              <a:off x="4512" y="1536"/>
              <a:ext cx="192" cy="231"/>
            </a:xfrm>
            <a:prstGeom prst="rect">
              <a:avLst/>
            </a:prstGeom>
            <a:noFill/>
            <a:ln w="9525">
              <a:noFill/>
              <a:miter lim="800000"/>
            </a:ln>
          </p:spPr>
          <p:txBody>
            <a:bodyPr>
              <a:spAutoFit/>
            </a:bodyPr>
            <a:lstStyle/>
            <a:p>
              <a:pPr>
                <a:spcBef>
                  <a:spcPct val="50000"/>
                </a:spcBef>
              </a:pPr>
              <a:r>
                <a:rPr kumimoji="1" lang="en-US" altLang="zh-CN">
                  <a:solidFill>
                    <a:srgbClr val="FF3300"/>
                  </a:solidFill>
                  <a:latin typeface="Times New Roman" panose="02020603050405020304" pitchFamily="18" charset="0"/>
                </a:rPr>
                <a:t>j</a:t>
              </a:r>
              <a:endParaRPr kumimoji="1" lang="en-US" altLang="zh-CN">
                <a:solidFill>
                  <a:srgbClr val="FF3300"/>
                </a:solidFill>
                <a:latin typeface="Times New Roman" panose="02020603050405020304" pitchFamily="18" charset="0"/>
              </a:endParaRPr>
            </a:p>
          </p:txBody>
        </p:sp>
      </p:grpSp>
      <p:grpSp>
        <p:nvGrpSpPr>
          <p:cNvPr id="5" name="Group 14"/>
          <p:cNvGrpSpPr/>
          <p:nvPr/>
        </p:nvGrpSpPr>
        <p:grpSpPr bwMode="auto">
          <a:xfrm>
            <a:off x="6477000" y="2743200"/>
            <a:ext cx="304800" cy="595313"/>
            <a:chOff x="4512" y="1392"/>
            <a:chExt cx="192" cy="375"/>
          </a:xfrm>
        </p:grpSpPr>
        <p:sp>
          <p:nvSpPr>
            <p:cNvPr id="375937" name="Line 15"/>
            <p:cNvSpPr>
              <a:spLocks noChangeShapeType="1"/>
            </p:cNvSpPr>
            <p:nvPr/>
          </p:nvSpPr>
          <p:spPr bwMode="auto">
            <a:xfrm flipV="1">
              <a:off x="4608" y="1392"/>
              <a:ext cx="0" cy="192"/>
            </a:xfrm>
            <a:prstGeom prst="line">
              <a:avLst/>
            </a:prstGeom>
            <a:noFill/>
            <a:ln w="9525">
              <a:solidFill>
                <a:schemeClr val="tx1"/>
              </a:solidFill>
              <a:miter lim="800000"/>
              <a:tailEnd type="triangle" w="med" len="med"/>
            </a:ln>
          </p:spPr>
          <p:txBody>
            <a:bodyPr wrap="none"/>
            <a:lstStyle/>
            <a:p>
              <a:endParaRPr lang="zh-CN" altLang="en-US"/>
            </a:p>
          </p:txBody>
        </p:sp>
        <p:sp>
          <p:nvSpPr>
            <p:cNvPr id="375938" name="Text Box 16"/>
            <p:cNvSpPr txBox="1">
              <a:spLocks noChangeArrowheads="1"/>
            </p:cNvSpPr>
            <p:nvPr/>
          </p:nvSpPr>
          <p:spPr bwMode="auto">
            <a:xfrm>
              <a:off x="4512" y="1536"/>
              <a:ext cx="192" cy="231"/>
            </a:xfrm>
            <a:prstGeom prst="rect">
              <a:avLst/>
            </a:prstGeom>
            <a:noFill/>
            <a:ln w="9525">
              <a:noFill/>
              <a:miter lim="800000"/>
            </a:ln>
          </p:spPr>
          <p:txBody>
            <a:bodyPr>
              <a:spAutoFit/>
            </a:bodyPr>
            <a:lstStyle/>
            <a:p>
              <a:pPr>
                <a:spcBef>
                  <a:spcPct val="50000"/>
                </a:spcBef>
              </a:pPr>
              <a:r>
                <a:rPr kumimoji="1" lang="en-US" altLang="zh-CN">
                  <a:solidFill>
                    <a:srgbClr val="FF3300"/>
                  </a:solidFill>
                  <a:latin typeface="Times New Roman" panose="02020603050405020304" pitchFamily="18" charset="0"/>
                </a:rPr>
                <a:t>j</a:t>
              </a:r>
              <a:endParaRPr kumimoji="1" lang="en-US" altLang="zh-CN">
                <a:solidFill>
                  <a:srgbClr val="FF3300"/>
                </a:solidFill>
                <a:latin typeface="Times New Roman" panose="02020603050405020304" pitchFamily="18" charset="0"/>
              </a:endParaRPr>
            </a:p>
          </p:txBody>
        </p:sp>
      </p:grpSp>
      <p:grpSp>
        <p:nvGrpSpPr>
          <p:cNvPr id="6" name="Group 17"/>
          <p:cNvGrpSpPr/>
          <p:nvPr/>
        </p:nvGrpSpPr>
        <p:grpSpPr bwMode="auto">
          <a:xfrm>
            <a:off x="1600200" y="2819400"/>
            <a:ext cx="4953000" cy="838200"/>
            <a:chOff x="1008" y="1440"/>
            <a:chExt cx="3024" cy="528"/>
          </a:xfrm>
        </p:grpSpPr>
        <p:sp>
          <p:nvSpPr>
            <p:cNvPr id="375933" name="Line 18"/>
            <p:cNvSpPr>
              <a:spLocks noChangeShapeType="1"/>
            </p:cNvSpPr>
            <p:nvPr/>
          </p:nvSpPr>
          <p:spPr bwMode="auto">
            <a:xfrm flipH="1">
              <a:off x="3696" y="1440"/>
              <a:ext cx="336" cy="528"/>
            </a:xfrm>
            <a:prstGeom prst="line">
              <a:avLst/>
            </a:prstGeom>
            <a:noFill/>
            <a:ln w="9525">
              <a:solidFill>
                <a:schemeClr val="tx1"/>
              </a:solidFill>
              <a:miter lim="800000"/>
            </a:ln>
          </p:spPr>
          <p:txBody>
            <a:bodyPr wrap="none"/>
            <a:lstStyle/>
            <a:p>
              <a:endParaRPr lang="zh-CN" altLang="en-US"/>
            </a:p>
          </p:txBody>
        </p:sp>
        <p:sp>
          <p:nvSpPr>
            <p:cNvPr id="375934" name="Line 19"/>
            <p:cNvSpPr>
              <a:spLocks noChangeShapeType="1"/>
            </p:cNvSpPr>
            <p:nvPr/>
          </p:nvSpPr>
          <p:spPr bwMode="auto">
            <a:xfrm flipH="1">
              <a:off x="1152" y="1968"/>
              <a:ext cx="2544" cy="0"/>
            </a:xfrm>
            <a:prstGeom prst="line">
              <a:avLst/>
            </a:prstGeom>
            <a:noFill/>
            <a:ln w="9525">
              <a:solidFill>
                <a:schemeClr val="tx1"/>
              </a:solidFill>
              <a:miter lim="800000"/>
            </a:ln>
          </p:spPr>
          <p:txBody>
            <a:bodyPr wrap="none"/>
            <a:lstStyle/>
            <a:p>
              <a:endParaRPr lang="zh-CN" altLang="en-US"/>
            </a:p>
          </p:txBody>
        </p:sp>
        <p:sp>
          <p:nvSpPr>
            <p:cNvPr id="375935" name="Line 20"/>
            <p:cNvSpPr>
              <a:spLocks noChangeShapeType="1"/>
            </p:cNvSpPr>
            <p:nvPr/>
          </p:nvSpPr>
          <p:spPr bwMode="auto">
            <a:xfrm flipH="1" flipV="1">
              <a:off x="1056" y="1728"/>
              <a:ext cx="96" cy="240"/>
            </a:xfrm>
            <a:prstGeom prst="line">
              <a:avLst/>
            </a:prstGeom>
            <a:noFill/>
            <a:ln w="9525">
              <a:solidFill>
                <a:schemeClr val="tx1"/>
              </a:solidFill>
              <a:miter lim="800000"/>
              <a:tailEnd type="triangle" w="med" len="med"/>
            </a:ln>
          </p:spPr>
          <p:txBody>
            <a:bodyPr wrap="none"/>
            <a:lstStyle/>
            <a:p>
              <a:endParaRPr lang="zh-CN" altLang="en-US"/>
            </a:p>
          </p:txBody>
        </p:sp>
        <p:sp>
          <p:nvSpPr>
            <p:cNvPr id="375936" name="Oval 21"/>
            <p:cNvSpPr>
              <a:spLocks noChangeArrowheads="1"/>
            </p:cNvSpPr>
            <p:nvPr/>
          </p:nvSpPr>
          <p:spPr bwMode="auto">
            <a:xfrm>
              <a:off x="1008" y="1488"/>
              <a:ext cx="240" cy="240"/>
            </a:xfrm>
            <a:prstGeom prst="ellipse">
              <a:avLst/>
            </a:prstGeom>
            <a:solidFill>
              <a:schemeClr val="accent1"/>
            </a:solidFill>
            <a:ln w="9525">
              <a:solidFill>
                <a:schemeClr val="tx1"/>
              </a:solidFill>
              <a:miter lim="800000"/>
            </a:ln>
          </p:spPr>
          <p:txBody>
            <a:bodyPr wrap="none" anchor="ctr"/>
            <a:lstStyle/>
            <a:p>
              <a:r>
                <a:rPr kumimoji="1" lang="en-US" altLang="zh-CN">
                  <a:solidFill>
                    <a:srgbClr val="FF3300"/>
                  </a:solidFill>
                  <a:latin typeface="Times New Roman" panose="02020603050405020304" pitchFamily="18" charset="0"/>
                </a:rPr>
                <a:t>25</a:t>
              </a:r>
              <a:endParaRPr kumimoji="1" lang="en-US" altLang="zh-CN">
                <a:solidFill>
                  <a:srgbClr val="FF3300"/>
                </a:solidFill>
                <a:latin typeface="Times New Roman" panose="02020603050405020304" pitchFamily="18" charset="0"/>
              </a:endParaRPr>
            </a:p>
          </p:txBody>
        </p:sp>
      </p:grpSp>
      <p:grpSp>
        <p:nvGrpSpPr>
          <p:cNvPr id="7" name="Group 22"/>
          <p:cNvGrpSpPr/>
          <p:nvPr/>
        </p:nvGrpSpPr>
        <p:grpSpPr bwMode="auto">
          <a:xfrm>
            <a:off x="2209800" y="2743200"/>
            <a:ext cx="304800" cy="595313"/>
            <a:chOff x="864" y="1392"/>
            <a:chExt cx="192" cy="375"/>
          </a:xfrm>
        </p:grpSpPr>
        <p:sp>
          <p:nvSpPr>
            <p:cNvPr id="375931" name="Line 23"/>
            <p:cNvSpPr>
              <a:spLocks noChangeShapeType="1"/>
            </p:cNvSpPr>
            <p:nvPr/>
          </p:nvSpPr>
          <p:spPr bwMode="auto">
            <a:xfrm flipV="1">
              <a:off x="960" y="1392"/>
              <a:ext cx="0" cy="192"/>
            </a:xfrm>
            <a:prstGeom prst="line">
              <a:avLst/>
            </a:prstGeom>
            <a:noFill/>
            <a:ln w="9525">
              <a:solidFill>
                <a:schemeClr val="tx1"/>
              </a:solidFill>
              <a:miter lim="800000"/>
              <a:tailEnd type="triangle" w="med" len="med"/>
            </a:ln>
          </p:spPr>
          <p:txBody>
            <a:bodyPr wrap="none"/>
            <a:lstStyle/>
            <a:p>
              <a:endParaRPr lang="zh-CN" altLang="en-US"/>
            </a:p>
          </p:txBody>
        </p:sp>
        <p:sp>
          <p:nvSpPr>
            <p:cNvPr id="375932" name="Text Box 24"/>
            <p:cNvSpPr txBox="1">
              <a:spLocks noChangeArrowheads="1"/>
            </p:cNvSpPr>
            <p:nvPr/>
          </p:nvSpPr>
          <p:spPr bwMode="auto">
            <a:xfrm>
              <a:off x="864" y="1536"/>
              <a:ext cx="192" cy="231"/>
            </a:xfrm>
            <a:prstGeom prst="rect">
              <a:avLst/>
            </a:prstGeom>
            <a:noFill/>
            <a:ln w="9525">
              <a:noFill/>
              <a:miter lim="800000"/>
            </a:ln>
          </p:spPr>
          <p:txBody>
            <a:bodyPr>
              <a:spAutoFit/>
            </a:bodyPr>
            <a:lstStyle/>
            <a:p>
              <a:pPr>
                <a:spcBef>
                  <a:spcPct val="50000"/>
                </a:spcBef>
              </a:pPr>
              <a:r>
                <a:rPr kumimoji="1" lang="en-US" altLang="zh-CN">
                  <a:solidFill>
                    <a:srgbClr val="FF3300"/>
                  </a:solidFill>
                  <a:latin typeface="Times New Roman" panose="02020603050405020304" pitchFamily="18" charset="0"/>
                </a:rPr>
                <a:t>i</a:t>
              </a:r>
              <a:endParaRPr kumimoji="1" lang="en-US" altLang="zh-CN">
                <a:solidFill>
                  <a:srgbClr val="FF3300"/>
                </a:solidFill>
                <a:latin typeface="Times New Roman" panose="02020603050405020304" pitchFamily="18" charset="0"/>
              </a:endParaRPr>
            </a:p>
          </p:txBody>
        </p:sp>
      </p:grpSp>
      <p:grpSp>
        <p:nvGrpSpPr>
          <p:cNvPr id="8" name="Group 25"/>
          <p:cNvGrpSpPr/>
          <p:nvPr/>
        </p:nvGrpSpPr>
        <p:grpSpPr bwMode="auto">
          <a:xfrm>
            <a:off x="3048000" y="2743200"/>
            <a:ext cx="304800" cy="595313"/>
            <a:chOff x="864" y="1392"/>
            <a:chExt cx="192" cy="375"/>
          </a:xfrm>
        </p:grpSpPr>
        <p:sp>
          <p:nvSpPr>
            <p:cNvPr id="375929" name="Line 26"/>
            <p:cNvSpPr>
              <a:spLocks noChangeShapeType="1"/>
            </p:cNvSpPr>
            <p:nvPr/>
          </p:nvSpPr>
          <p:spPr bwMode="auto">
            <a:xfrm flipV="1">
              <a:off x="960" y="1392"/>
              <a:ext cx="0" cy="192"/>
            </a:xfrm>
            <a:prstGeom prst="line">
              <a:avLst/>
            </a:prstGeom>
            <a:noFill/>
            <a:ln w="9525">
              <a:solidFill>
                <a:schemeClr val="tx1"/>
              </a:solidFill>
              <a:miter lim="800000"/>
              <a:tailEnd type="triangle" w="med" len="med"/>
            </a:ln>
          </p:spPr>
          <p:txBody>
            <a:bodyPr wrap="none"/>
            <a:lstStyle/>
            <a:p>
              <a:endParaRPr lang="zh-CN" altLang="en-US"/>
            </a:p>
          </p:txBody>
        </p:sp>
        <p:sp>
          <p:nvSpPr>
            <p:cNvPr id="375930" name="Text Box 27"/>
            <p:cNvSpPr txBox="1">
              <a:spLocks noChangeArrowheads="1"/>
            </p:cNvSpPr>
            <p:nvPr/>
          </p:nvSpPr>
          <p:spPr bwMode="auto">
            <a:xfrm>
              <a:off x="864" y="1536"/>
              <a:ext cx="192" cy="231"/>
            </a:xfrm>
            <a:prstGeom prst="rect">
              <a:avLst/>
            </a:prstGeom>
            <a:noFill/>
            <a:ln w="9525">
              <a:noFill/>
              <a:miter lim="800000"/>
            </a:ln>
          </p:spPr>
          <p:txBody>
            <a:bodyPr>
              <a:spAutoFit/>
            </a:bodyPr>
            <a:lstStyle/>
            <a:p>
              <a:pPr>
                <a:spcBef>
                  <a:spcPct val="50000"/>
                </a:spcBef>
              </a:pPr>
              <a:r>
                <a:rPr kumimoji="1" lang="en-US" altLang="zh-CN">
                  <a:solidFill>
                    <a:srgbClr val="FF3300"/>
                  </a:solidFill>
                  <a:latin typeface="Times New Roman" panose="02020603050405020304" pitchFamily="18" charset="0"/>
                </a:rPr>
                <a:t>i</a:t>
              </a:r>
              <a:endParaRPr kumimoji="1" lang="en-US" altLang="zh-CN">
                <a:solidFill>
                  <a:srgbClr val="FF3300"/>
                </a:solidFill>
                <a:latin typeface="Times New Roman" panose="02020603050405020304" pitchFamily="18" charset="0"/>
              </a:endParaRPr>
            </a:p>
          </p:txBody>
        </p:sp>
      </p:grpSp>
      <p:grpSp>
        <p:nvGrpSpPr>
          <p:cNvPr id="9" name="Group 28"/>
          <p:cNvGrpSpPr/>
          <p:nvPr/>
        </p:nvGrpSpPr>
        <p:grpSpPr bwMode="auto">
          <a:xfrm>
            <a:off x="3276600" y="1905000"/>
            <a:ext cx="3505200" cy="609600"/>
            <a:chOff x="2064" y="864"/>
            <a:chExt cx="2208" cy="384"/>
          </a:xfrm>
        </p:grpSpPr>
        <p:sp>
          <p:nvSpPr>
            <p:cNvPr id="375925" name="Line 29"/>
            <p:cNvSpPr>
              <a:spLocks noChangeShapeType="1"/>
            </p:cNvSpPr>
            <p:nvPr/>
          </p:nvSpPr>
          <p:spPr bwMode="auto">
            <a:xfrm flipV="1">
              <a:off x="2064" y="864"/>
              <a:ext cx="240" cy="336"/>
            </a:xfrm>
            <a:prstGeom prst="line">
              <a:avLst/>
            </a:prstGeom>
            <a:noFill/>
            <a:ln w="9525">
              <a:solidFill>
                <a:schemeClr val="tx1"/>
              </a:solidFill>
              <a:miter lim="800000"/>
            </a:ln>
          </p:spPr>
          <p:txBody>
            <a:bodyPr wrap="none"/>
            <a:lstStyle/>
            <a:p>
              <a:endParaRPr lang="zh-CN" altLang="en-US"/>
            </a:p>
          </p:txBody>
        </p:sp>
        <p:sp>
          <p:nvSpPr>
            <p:cNvPr id="375926" name="Line 30"/>
            <p:cNvSpPr>
              <a:spLocks noChangeShapeType="1"/>
            </p:cNvSpPr>
            <p:nvPr/>
          </p:nvSpPr>
          <p:spPr bwMode="auto">
            <a:xfrm>
              <a:off x="2304" y="864"/>
              <a:ext cx="1632" cy="0"/>
            </a:xfrm>
            <a:prstGeom prst="line">
              <a:avLst/>
            </a:prstGeom>
            <a:noFill/>
            <a:ln w="9525">
              <a:solidFill>
                <a:schemeClr val="tx1"/>
              </a:solidFill>
              <a:miter lim="800000"/>
            </a:ln>
          </p:spPr>
          <p:txBody>
            <a:bodyPr wrap="none"/>
            <a:lstStyle/>
            <a:p>
              <a:endParaRPr lang="zh-CN" altLang="en-US"/>
            </a:p>
          </p:txBody>
        </p:sp>
        <p:sp>
          <p:nvSpPr>
            <p:cNvPr id="375927" name="Line 31"/>
            <p:cNvSpPr>
              <a:spLocks noChangeShapeType="1"/>
            </p:cNvSpPr>
            <p:nvPr/>
          </p:nvSpPr>
          <p:spPr bwMode="auto">
            <a:xfrm>
              <a:off x="3936" y="864"/>
              <a:ext cx="144" cy="144"/>
            </a:xfrm>
            <a:prstGeom prst="line">
              <a:avLst/>
            </a:prstGeom>
            <a:noFill/>
            <a:ln w="9525">
              <a:solidFill>
                <a:schemeClr val="tx1"/>
              </a:solidFill>
              <a:miter lim="800000"/>
              <a:tailEnd type="triangle" w="med" len="med"/>
            </a:ln>
          </p:spPr>
          <p:txBody>
            <a:bodyPr wrap="none"/>
            <a:lstStyle/>
            <a:p>
              <a:endParaRPr lang="zh-CN" altLang="en-US"/>
            </a:p>
          </p:txBody>
        </p:sp>
        <p:sp>
          <p:nvSpPr>
            <p:cNvPr id="375928" name="Oval 32"/>
            <p:cNvSpPr>
              <a:spLocks noChangeArrowheads="1"/>
            </p:cNvSpPr>
            <p:nvPr/>
          </p:nvSpPr>
          <p:spPr bwMode="auto">
            <a:xfrm>
              <a:off x="4032" y="1008"/>
              <a:ext cx="240" cy="240"/>
            </a:xfrm>
            <a:prstGeom prst="ellipse">
              <a:avLst/>
            </a:prstGeom>
            <a:solidFill>
              <a:schemeClr val="accent1"/>
            </a:solidFill>
            <a:ln w="9525">
              <a:solidFill>
                <a:schemeClr val="tx1"/>
              </a:solidFill>
              <a:miter lim="800000"/>
            </a:ln>
          </p:spPr>
          <p:txBody>
            <a:bodyPr wrap="none" anchor="ctr"/>
            <a:lstStyle/>
            <a:p>
              <a:r>
                <a:rPr kumimoji="1" lang="en-US" altLang="zh-CN">
                  <a:solidFill>
                    <a:srgbClr val="FF3300"/>
                  </a:solidFill>
                  <a:latin typeface="Times New Roman" panose="02020603050405020304" pitchFamily="18" charset="0"/>
                </a:rPr>
                <a:t>66</a:t>
              </a:r>
              <a:endParaRPr kumimoji="1" lang="en-US" altLang="zh-CN">
                <a:solidFill>
                  <a:srgbClr val="FF3300"/>
                </a:solidFill>
                <a:latin typeface="Times New Roman" panose="02020603050405020304" pitchFamily="18" charset="0"/>
              </a:endParaRPr>
            </a:p>
          </p:txBody>
        </p:sp>
      </p:grpSp>
      <p:grpSp>
        <p:nvGrpSpPr>
          <p:cNvPr id="10" name="Group 33"/>
          <p:cNvGrpSpPr/>
          <p:nvPr/>
        </p:nvGrpSpPr>
        <p:grpSpPr bwMode="auto">
          <a:xfrm>
            <a:off x="5715000" y="2743200"/>
            <a:ext cx="304800" cy="595313"/>
            <a:chOff x="4512" y="1392"/>
            <a:chExt cx="192" cy="375"/>
          </a:xfrm>
        </p:grpSpPr>
        <p:sp>
          <p:nvSpPr>
            <p:cNvPr id="375923" name="Line 34"/>
            <p:cNvSpPr>
              <a:spLocks noChangeShapeType="1"/>
            </p:cNvSpPr>
            <p:nvPr/>
          </p:nvSpPr>
          <p:spPr bwMode="auto">
            <a:xfrm flipV="1">
              <a:off x="4608" y="1392"/>
              <a:ext cx="0" cy="192"/>
            </a:xfrm>
            <a:prstGeom prst="line">
              <a:avLst/>
            </a:prstGeom>
            <a:noFill/>
            <a:ln w="9525">
              <a:solidFill>
                <a:schemeClr val="tx1"/>
              </a:solidFill>
              <a:miter lim="800000"/>
              <a:tailEnd type="triangle" w="med" len="med"/>
            </a:ln>
          </p:spPr>
          <p:txBody>
            <a:bodyPr wrap="none"/>
            <a:lstStyle/>
            <a:p>
              <a:endParaRPr lang="zh-CN" altLang="en-US"/>
            </a:p>
          </p:txBody>
        </p:sp>
        <p:sp>
          <p:nvSpPr>
            <p:cNvPr id="375924" name="Text Box 35"/>
            <p:cNvSpPr txBox="1">
              <a:spLocks noChangeArrowheads="1"/>
            </p:cNvSpPr>
            <p:nvPr/>
          </p:nvSpPr>
          <p:spPr bwMode="auto">
            <a:xfrm>
              <a:off x="4512" y="1536"/>
              <a:ext cx="192" cy="231"/>
            </a:xfrm>
            <a:prstGeom prst="rect">
              <a:avLst/>
            </a:prstGeom>
            <a:noFill/>
            <a:ln w="9525">
              <a:noFill/>
              <a:miter lim="800000"/>
            </a:ln>
          </p:spPr>
          <p:txBody>
            <a:bodyPr>
              <a:spAutoFit/>
            </a:bodyPr>
            <a:lstStyle/>
            <a:p>
              <a:pPr>
                <a:spcBef>
                  <a:spcPct val="50000"/>
                </a:spcBef>
              </a:pPr>
              <a:r>
                <a:rPr kumimoji="1" lang="en-US" altLang="zh-CN">
                  <a:solidFill>
                    <a:srgbClr val="FF3300"/>
                  </a:solidFill>
                  <a:latin typeface="Times New Roman" panose="02020603050405020304" pitchFamily="18" charset="0"/>
                </a:rPr>
                <a:t>j</a:t>
              </a:r>
              <a:endParaRPr kumimoji="1" lang="en-US" altLang="zh-CN">
                <a:solidFill>
                  <a:srgbClr val="FF3300"/>
                </a:solidFill>
                <a:latin typeface="Times New Roman" panose="02020603050405020304" pitchFamily="18" charset="0"/>
              </a:endParaRPr>
            </a:p>
          </p:txBody>
        </p:sp>
      </p:grpSp>
      <p:grpSp>
        <p:nvGrpSpPr>
          <p:cNvPr id="11" name="Group 36"/>
          <p:cNvGrpSpPr/>
          <p:nvPr/>
        </p:nvGrpSpPr>
        <p:grpSpPr bwMode="auto">
          <a:xfrm>
            <a:off x="3276600" y="2819400"/>
            <a:ext cx="2438400" cy="609600"/>
            <a:chOff x="2064" y="1440"/>
            <a:chExt cx="1440" cy="384"/>
          </a:xfrm>
        </p:grpSpPr>
        <p:sp>
          <p:nvSpPr>
            <p:cNvPr id="375919" name="Line 37"/>
            <p:cNvSpPr>
              <a:spLocks noChangeShapeType="1"/>
            </p:cNvSpPr>
            <p:nvPr/>
          </p:nvSpPr>
          <p:spPr bwMode="auto">
            <a:xfrm flipH="1">
              <a:off x="3216" y="1440"/>
              <a:ext cx="288" cy="384"/>
            </a:xfrm>
            <a:prstGeom prst="line">
              <a:avLst/>
            </a:prstGeom>
            <a:noFill/>
            <a:ln w="9525">
              <a:solidFill>
                <a:schemeClr val="tx1"/>
              </a:solidFill>
              <a:miter lim="800000"/>
            </a:ln>
          </p:spPr>
          <p:txBody>
            <a:bodyPr wrap="none"/>
            <a:lstStyle/>
            <a:p>
              <a:endParaRPr lang="zh-CN" altLang="en-US"/>
            </a:p>
          </p:txBody>
        </p:sp>
        <p:sp>
          <p:nvSpPr>
            <p:cNvPr id="375920" name="Line 38"/>
            <p:cNvSpPr>
              <a:spLocks noChangeShapeType="1"/>
            </p:cNvSpPr>
            <p:nvPr/>
          </p:nvSpPr>
          <p:spPr bwMode="auto">
            <a:xfrm flipH="1">
              <a:off x="2208" y="1824"/>
              <a:ext cx="1008" cy="0"/>
            </a:xfrm>
            <a:prstGeom prst="line">
              <a:avLst/>
            </a:prstGeom>
            <a:noFill/>
            <a:ln w="9525">
              <a:solidFill>
                <a:schemeClr val="tx1"/>
              </a:solidFill>
              <a:miter lim="800000"/>
            </a:ln>
          </p:spPr>
          <p:txBody>
            <a:bodyPr wrap="none"/>
            <a:lstStyle/>
            <a:p>
              <a:endParaRPr lang="zh-CN" altLang="en-US"/>
            </a:p>
          </p:txBody>
        </p:sp>
        <p:sp>
          <p:nvSpPr>
            <p:cNvPr id="375921" name="Line 39"/>
            <p:cNvSpPr>
              <a:spLocks noChangeShapeType="1"/>
            </p:cNvSpPr>
            <p:nvPr/>
          </p:nvSpPr>
          <p:spPr bwMode="auto">
            <a:xfrm flipH="1" flipV="1">
              <a:off x="2112" y="1680"/>
              <a:ext cx="96" cy="144"/>
            </a:xfrm>
            <a:prstGeom prst="line">
              <a:avLst/>
            </a:prstGeom>
            <a:noFill/>
            <a:ln w="9525">
              <a:solidFill>
                <a:schemeClr val="tx1"/>
              </a:solidFill>
              <a:miter lim="800000"/>
              <a:tailEnd type="triangle" w="med" len="med"/>
            </a:ln>
          </p:spPr>
          <p:txBody>
            <a:bodyPr wrap="none"/>
            <a:lstStyle/>
            <a:p>
              <a:endParaRPr lang="zh-CN" altLang="en-US"/>
            </a:p>
          </p:txBody>
        </p:sp>
        <p:sp>
          <p:nvSpPr>
            <p:cNvPr id="375922" name="Oval 40"/>
            <p:cNvSpPr>
              <a:spLocks noChangeArrowheads="1"/>
            </p:cNvSpPr>
            <p:nvPr/>
          </p:nvSpPr>
          <p:spPr bwMode="auto">
            <a:xfrm>
              <a:off x="2064" y="1440"/>
              <a:ext cx="240" cy="240"/>
            </a:xfrm>
            <a:prstGeom prst="ellipse">
              <a:avLst/>
            </a:prstGeom>
            <a:solidFill>
              <a:schemeClr val="accent1"/>
            </a:solidFill>
            <a:ln w="9525">
              <a:solidFill>
                <a:schemeClr val="tx1"/>
              </a:solidFill>
              <a:miter lim="800000"/>
            </a:ln>
          </p:spPr>
          <p:txBody>
            <a:bodyPr wrap="none" anchor="ctr"/>
            <a:lstStyle/>
            <a:p>
              <a:r>
                <a:rPr kumimoji="1" lang="en-US" altLang="zh-CN">
                  <a:solidFill>
                    <a:srgbClr val="FF3300"/>
                  </a:solidFill>
                  <a:latin typeface="Times New Roman" panose="02020603050405020304" pitchFamily="18" charset="0"/>
                </a:rPr>
                <a:t>12</a:t>
              </a:r>
              <a:endParaRPr kumimoji="1" lang="en-US" altLang="zh-CN">
                <a:solidFill>
                  <a:srgbClr val="FF3300"/>
                </a:solidFill>
                <a:latin typeface="Times New Roman" panose="02020603050405020304" pitchFamily="18" charset="0"/>
              </a:endParaRPr>
            </a:p>
          </p:txBody>
        </p:sp>
      </p:grpSp>
      <p:grpSp>
        <p:nvGrpSpPr>
          <p:cNvPr id="12" name="Group 41"/>
          <p:cNvGrpSpPr/>
          <p:nvPr/>
        </p:nvGrpSpPr>
        <p:grpSpPr bwMode="auto">
          <a:xfrm>
            <a:off x="3886200" y="2743200"/>
            <a:ext cx="304800" cy="595313"/>
            <a:chOff x="864" y="1392"/>
            <a:chExt cx="192" cy="375"/>
          </a:xfrm>
        </p:grpSpPr>
        <p:sp>
          <p:nvSpPr>
            <p:cNvPr id="375917" name="Line 42"/>
            <p:cNvSpPr>
              <a:spLocks noChangeShapeType="1"/>
            </p:cNvSpPr>
            <p:nvPr/>
          </p:nvSpPr>
          <p:spPr bwMode="auto">
            <a:xfrm flipV="1">
              <a:off x="960" y="1392"/>
              <a:ext cx="0" cy="192"/>
            </a:xfrm>
            <a:prstGeom prst="line">
              <a:avLst/>
            </a:prstGeom>
            <a:noFill/>
            <a:ln w="9525">
              <a:solidFill>
                <a:schemeClr val="tx1"/>
              </a:solidFill>
              <a:miter lim="800000"/>
              <a:tailEnd type="triangle" w="med" len="med"/>
            </a:ln>
          </p:spPr>
          <p:txBody>
            <a:bodyPr wrap="none"/>
            <a:lstStyle/>
            <a:p>
              <a:endParaRPr lang="zh-CN" altLang="en-US"/>
            </a:p>
          </p:txBody>
        </p:sp>
        <p:sp>
          <p:nvSpPr>
            <p:cNvPr id="375918" name="Text Box 43"/>
            <p:cNvSpPr txBox="1">
              <a:spLocks noChangeArrowheads="1"/>
            </p:cNvSpPr>
            <p:nvPr/>
          </p:nvSpPr>
          <p:spPr bwMode="auto">
            <a:xfrm>
              <a:off x="864" y="1536"/>
              <a:ext cx="192" cy="231"/>
            </a:xfrm>
            <a:prstGeom prst="rect">
              <a:avLst/>
            </a:prstGeom>
            <a:noFill/>
            <a:ln w="9525">
              <a:noFill/>
              <a:miter lim="800000"/>
            </a:ln>
          </p:spPr>
          <p:txBody>
            <a:bodyPr>
              <a:spAutoFit/>
            </a:bodyPr>
            <a:lstStyle/>
            <a:p>
              <a:pPr>
                <a:spcBef>
                  <a:spcPct val="50000"/>
                </a:spcBef>
              </a:pPr>
              <a:r>
                <a:rPr kumimoji="1" lang="en-US" altLang="zh-CN">
                  <a:solidFill>
                    <a:srgbClr val="FF3300"/>
                  </a:solidFill>
                  <a:latin typeface="Times New Roman" panose="02020603050405020304" pitchFamily="18" charset="0"/>
                </a:rPr>
                <a:t>i</a:t>
              </a:r>
              <a:endParaRPr kumimoji="1" lang="en-US" altLang="zh-CN">
                <a:solidFill>
                  <a:srgbClr val="FF3300"/>
                </a:solidFill>
                <a:latin typeface="Times New Roman" panose="02020603050405020304" pitchFamily="18" charset="0"/>
              </a:endParaRPr>
            </a:p>
          </p:txBody>
        </p:sp>
      </p:grpSp>
      <p:grpSp>
        <p:nvGrpSpPr>
          <p:cNvPr id="13" name="Group 44"/>
          <p:cNvGrpSpPr/>
          <p:nvPr/>
        </p:nvGrpSpPr>
        <p:grpSpPr bwMode="auto">
          <a:xfrm>
            <a:off x="4038600" y="2057400"/>
            <a:ext cx="1905000" cy="457200"/>
            <a:chOff x="2544" y="960"/>
            <a:chExt cx="1200" cy="288"/>
          </a:xfrm>
        </p:grpSpPr>
        <p:sp>
          <p:nvSpPr>
            <p:cNvPr id="375913" name="Line 45"/>
            <p:cNvSpPr>
              <a:spLocks noChangeShapeType="1"/>
            </p:cNvSpPr>
            <p:nvPr/>
          </p:nvSpPr>
          <p:spPr bwMode="auto">
            <a:xfrm flipV="1">
              <a:off x="2544" y="960"/>
              <a:ext cx="96" cy="240"/>
            </a:xfrm>
            <a:prstGeom prst="line">
              <a:avLst/>
            </a:prstGeom>
            <a:noFill/>
            <a:ln w="9525">
              <a:solidFill>
                <a:schemeClr val="tx1"/>
              </a:solidFill>
              <a:miter lim="800000"/>
            </a:ln>
          </p:spPr>
          <p:txBody>
            <a:bodyPr wrap="none"/>
            <a:lstStyle/>
            <a:p>
              <a:endParaRPr lang="zh-CN" altLang="en-US"/>
            </a:p>
          </p:txBody>
        </p:sp>
        <p:sp>
          <p:nvSpPr>
            <p:cNvPr id="375914" name="Line 46"/>
            <p:cNvSpPr>
              <a:spLocks noChangeShapeType="1"/>
            </p:cNvSpPr>
            <p:nvPr/>
          </p:nvSpPr>
          <p:spPr bwMode="auto">
            <a:xfrm>
              <a:off x="2640" y="960"/>
              <a:ext cx="768" cy="0"/>
            </a:xfrm>
            <a:prstGeom prst="line">
              <a:avLst/>
            </a:prstGeom>
            <a:noFill/>
            <a:ln w="9525">
              <a:solidFill>
                <a:schemeClr val="tx1"/>
              </a:solidFill>
              <a:miter lim="800000"/>
            </a:ln>
          </p:spPr>
          <p:txBody>
            <a:bodyPr wrap="none"/>
            <a:lstStyle/>
            <a:p>
              <a:endParaRPr lang="zh-CN" altLang="en-US"/>
            </a:p>
          </p:txBody>
        </p:sp>
        <p:sp>
          <p:nvSpPr>
            <p:cNvPr id="375915" name="Line 47"/>
            <p:cNvSpPr>
              <a:spLocks noChangeShapeType="1"/>
            </p:cNvSpPr>
            <p:nvPr/>
          </p:nvSpPr>
          <p:spPr bwMode="auto">
            <a:xfrm>
              <a:off x="3408" y="960"/>
              <a:ext cx="144" cy="48"/>
            </a:xfrm>
            <a:prstGeom prst="line">
              <a:avLst/>
            </a:prstGeom>
            <a:noFill/>
            <a:ln w="9525">
              <a:solidFill>
                <a:schemeClr val="tx1"/>
              </a:solidFill>
              <a:miter lim="800000"/>
              <a:tailEnd type="triangle" w="med" len="med"/>
            </a:ln>
          </p:spPr>
          <p:txBody>
            <a:bodyPr wrap="none"/>
            <a:lstStyle/>
            <a:p>
              <a:endParaRPr lang="zh-CN" altLang="en-US"/>
            </a:p>
          </p:txBody>
        </p:sp>
        <p:sp>
          <p:nvSpPr>
            <p:cNvPr id="375916" name="Oval 48"/>
            <p:cNvSpPr>
              <a:spLocks noChangeArrowheads="1"/>
            </p:cNvSpPr>
            <p:nvPr/>
          </p:nvSpPr>
          <p:spPr bwMode="auto">
            <a:xfrm>
              <a:off x="3504" y="1008"/>
              <a:ext cx="240" cy="240"/>
            </a:xfrm>
            <a:prstGeom prst="ellipse">
              <a:avLst/>
            </a:prstGeom>
            <a:solidFill>
              <a:schemeClr val="accent1"/>
            </a:solidFill>
            <a:ln w="9525">
              <a:solidFill>
                <a:schemeClr val="tx1"/>
              </a:solidFill>
              <a:miter lim="800000"/>
            </a:ln>
          </p:spPr>
          <p:txBody>
            <a:bodyPr wrap="none" anchor="ctr"/>
            <a:lstStyle/>
            <a:p>
              <a:r>
                <a:rPr kumimoji="1" lang="en-US" altLang="zh-CN">
                  <a:solidFill>
                    <a:srgbClr val="FF3300"/>
                  </a:solidFill>
                  <a:latin typeface="Times New Roman" panose="02020603050405020304" pitchFamily="18" charset="0"/>
                </a:rPr>
                <a:t>76</a:t>
              </a:r>
              <a:endParaRPr kumimoji="1" lang="en-US" altLang="zh-CN">
                <a:solidFill>
                  <a:srgbClr val="FF3300"/>
                </a:solidFill>
                <a:latin typeface="Times New Roman" panose="02020603050405020304" pitchFamily="18" charset="0"/>
              </a:endParaRPr>
            </a:p>
          </p:txBody>
        </p:sp>
      </p:grpSp>
      <p:grpSp>
        <p:nvGrpSpPr>
          <p:cNvPr id="14" name="Group 49"/>
          <p:cNvGrpSpPr/>
          <p:nvPr/>
        </p:nvGrpSpPr>
        <p:grpSpPr bwMode="auto">
          <a:xfrm>
            <a:off x="4953000" y="2743200"/>
            <a:ext cx="304800" cy="595313"/>
            <a:chOff x="4512" y="1392"/>
            <a:chExt cx="192" cy="375"/>
          </a:xfrm>
        </p:grpSpPr>
        <p:sp>
          <p:nvSpPr>
            <p:cNvPr id="375911" name="Line 50"/>
            <p:cNvSpPr>
              <a:spLocks noChangeShapeType="1"/>
            </p:cNvSpPr>
            <p:nvPr/>
          </p:nvSpPr>
          <p:spPr bwMode="auto">
            <a:xfrm flipV="1">
              <a:off x="4608" y="1392"/>
              <a:ext cx="0" cy="192"/>
            </a:xfrm>
            <a:prstGeom prst="line">
              <a:avLst/>
            </a:prstGeom>
            <a:noFill/>
            <a:ln w="9525">
              <a:solidFill>
                <a:schemeClr val="tx1"/>
              </a:solidFill>
              <a:miter lim="800000"/>
              <a:tailEnd type="triangle" w="med" len="med"/>
            </a:ln>
          </p:spPr>
          <p:txBody>
            <a:bodyPr wrap="none"/>
            <a:lstStyle/>
            <a:p>
              <a:endParaRPr lang="zh-CN" altLang="en-US"/>
            </a:p>
          </p:txBody>
        </p:sp>
        <p:sp>
          <p:nvSpPr>
            <p:cNvPr id="375912" name="Text Box 51"/>
            <p:cNvSpPr txBox="1">
              <a:spLocks noChangeArrowheads="1"/>
            </p:cNvSpPr>
            <p:nvPr/>
          </p:nvSpPr>
          <p:spPr bwMode="auto">
            <a:xfrm>
              <a:off x="4512" y="1536"/>
              <a:ext cx="192" cy="231"/>
            </a:xfrm>
            <a:prstGeom prst="rect">
              <a:avLst/>
            </a:prstGeom>
            <a:noFill/>
            <a:ln w="9525">
              <a:noFill/>
              <a:miter lim="800000"/>
            </a:ln>
          </p:spPr>
          <p:txBody>
            <a:bodyPr>
              <a:spAutoFit/>
            </a:bodyPr>
            <a:lstStyle/>
            <a:p>
              <a:pPr>
                <a:spcBef>
                  <a:spcPct val="50000"/>
                </a:spcBef>
              </a:pPr>
              <a:r>
                <a:rPr kumimoji="1" lang="en-US" altLang="zh-CN">
                  <a:solidFill>
                    <a:srgbClr val="FF3300"/>
                  </a:solidFill>
                  <a:latin typeface="Times New Roman" panose="02020603050405020304" pitchFamily="18" charset="0"/>
                </a:rPr>
                <a:t>j</a:t>
              </a:r>
              <a:endParaRPr kumimoji="1" lang="en-US" altLang="zh-CN">
                <a:solidFill>
                  <a:srgbClr val="FF3300"/>
                </a:solidFill>
                <a:latin typeface="Times New Roman" panose="02020603050405020304" pitchFamily="18" charset="0"/>
              </a:endParaRPr>
            </a:p>
          </p:txBody>
        </p:sp>
      </p:grpSp>
      <p:grpSp>
        <p:nvGrpSpPr>
          <p:cNvPr id="15" name="Group 52"/>
          <p:cNvGrpSpPr/>
          <p:nvPr/>
        </p:nvGrpSpPr>
        <p:grpSpPr bwMode="auto">
          <a:xfrm>
            <a:off x="4114800" y="2743200"/>
            <a:ext cx="762000" cy="533400"/>
            <a:chOff x="2592" y="1392"/>
            <a:chExt cx="480" cy="336"/>
          </a:xfrm>
        </p:grpSpPr>
        <p:sp>
          <p:nvSpPr>
            <p:cNvPr id="375907" name="Line 53"/>
            <p:cNvSpPr>
              <a:spLocks noChangeShapeType="1"/>
            </p:cNvSpPr>
            <p:nvPr/>
          </p:nvSpPr>
          <p:spPr bwMode="auto">
            <a:xfrm flipH="1">
              <a:off x="2976" y="1440"/>
              <a:ext cx="96" cy="288"/>
            </a:xfrm>
            <a:prstGeom prst="line">
              <a:avLst/>
            </a:prstGeom>
            <a:noFill/>
            <a:ln w="9525">
              <a:solidFill>
                <a:schemeClr val="tx1"/>
              </a:solidFill>
              <a:miter lim="800000"/>
            </a:ln>
          </p:spPr>
          <p:txBody>
            <a:bodyPr wrap="none"/>
            <a:lstStyle/>
            <a:p>
              <a:endParaRPr lang="zh-CN" altLang="en-US"/>
            </a:p>
          </p:txBody>
        </p:sp>
        <p:sp>
          <p:nvSpPr>
            <p:cNvPr id="375908" name="Line 54"/>
            <p:cNvSpPr>
              <a:spLocks noChangeShapeType="1"/>
            </p:cNvSpPr>
            <p:nvPr/>
          </p:nvSpPr>
          <p:spPr bwMode="auto">
            <a:xfrm flipH="1">
              <a:off x="2736" y="1728"/>
              <a:ext cx="240" cy="0"/>
            </a:xfrm>
            <a:prstGeom prst="line">
              <a:avLst/>
            </a:prstGeom>
            <a:noFill/>
            <a:ln w="9525">
              <a:solidFill>
                <a:schemeClr val="tx1"/>
              </a:solidFill>
              <a:miter lim="800000"/>
            </a:ln>
          </p:spPr>
          <p:txBody>
            <a:bodyPr wrap="none"/>
            <a:lstStyle/>
            <a:p>
              <a:endParaRPr lang="zh-CN" altLang="en-US"/>
            </a:p>
          </p:txBody>
        </p:sp>
        <p:sp>
          <p:nvSpPr>
            <p:cNvPr id="375909" name="Line 55"/>
            <p:cNvSpPr>
              <a:spLocks noChangeShapeType="1"/>
            </p:cNvSpPr>
            <p:nvPr/>
          </p:nvSpPr>
          <p:spPr bwMode="auto">
            <a:xfrm flipH="1" flipV="1">
              <a:off x="2688" y="1632"/>
              <a:ext cx="48" cy="96"/>
            </a:xfrm>
            <a:prstGeom prst="line">
              <a:avLst/>
            </a:prstGeom>
            <a:noFill/>
            <a:ln w="9525">
              <a:solidFill>
                <a:schemeClr val="tx1"/>
              </a:solidFill>
              <a:miter lim="800000"/>
              <a:tailEnd type="triangle" w="med" len="med"/>
            </a:ln>
          </p:spPr>
          <p:txBody>
            <a:bodyPr wrap="none"/>
            <a:lstStyle/>
            <a:p>
              <a:endParaRPr lang="zh-CN" altLang="en-US"/>
            </a:p>
          </p:txBody>
        </p:sp>
        <p:sp>
          <p:nvSpPr>
            <p:cNvPr id="375910" name="Oval 56"/>
            <p:cNvSpPr>
              <a:spLocks noChangeArrowheads="1"/>
            </p:cNvSpPr>
            <p:nvPr/>
          </p:nvSpPr>
          <p:spPr bwMode="auto">
            <a:xfrm>
              <a:off x="2592" y="1392"/>
              <a:ext cx="240" cy="240"/>
            </a:xfrm>
            <a:prstGeom prst="ellipse">
              <a:avLst/>
            </a:prstGeom>
            <a:solidFill>
              <a:schemeClr val="accent1"/>
            </a:solidFill>
            <a:ln w="9525">
              <a:solidFill>
                <a:schemeClr val="tx1"/>
              </a:solidFill>
              <a:miter lim="800000"/>
            </a:ln>
          </p:spPr>
          <p:txBody>
            <a:bodyPr wrap="none" anchor="ctr"/>
            <a:lstStyle/>
            <a:p>
              <a:r>
                <a:rPr kumimoji="1" lang="en-US" altLang="zh-CN" u="sng">
                  <a:solidFill>
                    <a:srgbClr val="FF3300"/>
                  </a:solidFill>
                  <a:latin typeface="Times New Roman" panose="02020603050405020304" pitchFamily="18" charset="0"/>
                </a:rPr>
                <a:t>36</a:t>
              </a:r>
              <a:endParaRPr kumimoji="1" lang="en-US" altLang="zh-CN" u="sng">
                <a:solidFill>
                  <a:srgbClr val="FF3300"/>
                </a:solidFill>
                <a:latin typeface="Times New Roman" panose="02020603050405020304" pitchFamily="18" charset="0"/>
              </a:endParaRPr>
            </a:p>
          </p:txBody>
        </p:sp>
      </p:grpSp>
      <p:grpSp>
        <p:nvGrpSpPr>
          <p:cNvPr id="16" name="Group 57"/>
          <p:cNvGrpSpPr/>
          <p:nvPr/>
        </p:nvGrpSpPr>
        <p:grpSpPr bwMode="auto">
          <a:xfrm>
            <a:off x="4800600" y="2743200"/>
            <a:ext cx="304800" cy="595313"/>
            <a:chOff x="864" y="1392"/>
            <a:chExt cx="192" cy="375"/>
          </a:xfrm>
        </p:grpSpPr>
        <p:sp>
          <p:nvSpPr>
            <p:cNvPr id="375905" name="Line 58"/>
            <p:cNvSpPr>
              <a:spLocks noChangeShapeType="1"/>
            </p:cNvSpPr>
            <p:nvPr/>
          </p:nvSpPr>
          <p:spPr bwMode="auto">
            <a:xfrm flipV="1">
              <a:off x="960" y="1392"/>
              <a:ext cx="0" cy="192"/>
            </a:xfrm>
            <a:prstGeom prst="line">
              <a:avLst/>
            </a:prstGeom>
            <a:noFill/>
            <a:ln w="9525">
              <a:solidFill>
                <a:schemeClr val="tx1"/>
              </a:solidFill>
              <a:miter lim="800000"/>
              <a:tailEnd type="triangle" w="med" len="med"/>
            </a:ln>
          </p:spPr>
          <p:txBody>
            <a:bodyPr wrap="none"/>
            <a:lstStyle/>
            <a:p>
              <a:endParaRPr lang="zh-CN" altLang="en-US"/>
            </a:p>
          </p:txBody>
        </p:sp>
        <p:sp>
          <p:nvSpPr>
            <p:cNvPr id="375906" name="Text Box 59"/>
            <p:cNvSpPr txBox="1">
              <a:spLocks noChangeArrowheads="1"/>
            </p:cNvSpPr>
            <p:nvPr/>
          </p:nvSpPr>
          <p:spPr bwMode="auto">
            <a:xfrm>
              <a:off x="864" y="1536"/>
              <a:ext cx="192" cy="231"/>
            </a:xfrm>
            <a:prstGeom prst="rect">
              <a:avLst/>
            </a:prstGeom>
            <a:noFill/>
            <a:ln w="9525">
              <a:noFill/>
              <a:miter lim="800000"/>
            </a:ln>
          </p:spPr>
          <p:txBody>
            <a:bodyPr>
              <a:spAutoFit/>
            </a:bodyPr>
            <a:lstStyle/>
            <a:p>
              <a:pPr>
                <a:spcBef>
                  <a:spcPct val="50000"/>
                </a:spcBef>
              </a:pPr>
              <a:r>
                <a:rPr kumimoji="1" lang="en-US" altLang="zh-CN">
                  <a:solidFill>
                    <a:srgbClr val="FF3300"/>
                  </a:solidFill>
                  <a:latin typeface="Times New Roman" panose="02020603050405020304" pitchFamily="18" charset="0"/>
                </a:rPr>
                <a:t>i</a:t>
              </a:r>
              <a:endParaRPr kumimoji="1" lang="en-US" altLang="zh-CN">
                <a:solidFill>
                  <a:srgbClr val="FF3300"/>
                </a:solidFill>
                <a:latin typeface="Times New Roman" panose="02020603050405020304" pitchFamily="18" charset="0"/>
              </a:endParaRPr>
            </a:p>
          </p:txBody>
        </p:sp>
      </p:grpSp>
      <p:sp>
        <p:nvSpPr>
          <p:cNvPr id="4555836" name="Text Box 60"/>
          <p:cNvSpPr txBox="1">
            <a:spLocks noChangeArrowheads="1"/>
          </p:cNvSpPr>
          <p:nvPr/>
        </p:nvSpPr>
        <p:spPr bwMode="auto">
          <a:xfrm>
            <a:off x="990600" y="3870325"/>
            <a:ext cx="7391400" cy="396875"/>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   25         36         12         </a:t>
            </a:r>
            <a:r>
              <a:rPr kumimoji="1" lang="en-US" altLang="zh-CN" sz="2000" u="sng">
                <a:latin typeface="Times New Roman" panose="02020603050405020304" pitchFamily="18" charset="0"/>
              </a:rPr>
              <a:t>36 </a:t>
            </a:r>
            <a:r>
              <a:rPr kumimoji="1" lang="en-US" altLang="zh-CN" sz="2000">
                <a:latin typeface="Times New Roman" panose="02020603050405020304" pitchFamily="18" charset="0"/>
              </a:rPr>
              <a:t> ]         </a:t>
            </a:r>
            <a:r>
              <a:rPr kumimoji="1" lang="en-US" altLang="zh-CN" sz="2000">
                <a:solidFill>
                  <a:srgbClr val="FF3300"/>
                </a:solidFill>
                <a:latin typeface="Times New Roman" panose="02020603050405020304" pitchFamily="18" charset="0"/>
              </a:rPr>
              <a:t>50</a:t>
            </a:r>
            <a:r>
              <a:rPr kumimoji="1" lang="en-US" altLang="zh-CN" sz="2000">
                <a:latin typeface="Times New Roman" panose="02020603050405020304" pitchFamily="18" charset="0"/>
              </a:rPr>
              <a:t>       [  76        66         95  ]</a:t>
            </a:r>
            <a:endParaRPr kumimoji="1" lang="en-US" altLang="zh-CN" sz="2000">
              <a:latin typeface="Times New Roman" panose="02020603050405020304" pitchFamily="18" charset="0"/>
            </a:endParaRPr>
          </a:p>
        </p:txBody>
      </p:sp>
      <p:sp>
        <p:nvSpPr>
          <p:cNvPr id="4555837" name="AutoShape 61"/>
          <p:cNvSpPr>
            <a:spLocks noChangeArrowheads="1"/>
          </p:cNvSpPr>
          <p:nvPr/>
        </p:nvSpPr>
        <p:spPr bwMode="auto">
          <a:xfrm>
            <a:off x="4876800" y="3733800"/>
            <a:ext cx="304800" cy="228600"/>
          </a:xfrm>
          <a:prstGeom prst="downArrow">
            <a:avLst>
              <a:gd name="adj1" fmla="val 50000"/>
              <a:gd name="adj2" fmla="val 25000"/>
            </a:avLst>
          </a:prstGeom>
          <a:solidFill>
            <a:srgbClr val="993366"/>
          </a:solidFill>
          <a:ln w="9525">
            <a:solidFill>
              <a:schemeClr val="tx1"/>
            </a:solidFill>
            <a:miter lim="800000"/>
          </a:ln>
        </p:spPr>
        <p:txBody>
          <a:bodyPr wrap="none" anchor="ctr"/>
          <a:lstStyle/>
          <a:p>
            <a:endParaRPr lang="zh-CN" altLang="en-US"/>
          </a:p>
        </p:txBody>
      </p:sp>
      <p:grpSp>
        <p:nvGrpSpPr>
          <p:cNvPr id="17" name="Group 62"/>
          <p:cNvGrpSpPr/>
          <p:nvPr/>
        </p:nvGrpSpPr>
        <p:grpSpPr bwMode="auto">
          <a:xfrm>
            <a:off x="1371600" y="4267200"/>
            <a:ext cx="304800" cy="595313"/>
            <a:chOff x="864" y="1392"/>
            <a:chExt cx="192" cy="375"/>
          </a:xfrm>
        </p:grpSpPr>
        <p:sp>
          <p:nvSpPr>
            <p:cNvPr id="375903" name="Line 63"/>
            <p:cNvSpPr>
              <a:spLocks noChangeShapeType="1"/>
            </p:cNvSpPr>
            <p:nvPr/>
          </p:nvSpPr>
          <p:spPr bwMode="auto">
            <a:xfrm flipV="1">
              <a:off x="960" y="1392"/>
              <a:ext cx="0" cy="192"/>
            </a:xfrm>
            <a:prstGeom prst="line">
              <a:avLst/>
            </a:prstGeom>
            <a:noFill/>
            <a:ln w="9525">
              <a:solidFill>
                <a:schemeClr val="tx1"/>
              </a:solidFill>
              <a:miter lim="800000"/>
              <a:tailEnd type="triangle" w="med" len="med"/>
            </a:ln>
          </p:spPr>
          <p:txBody>
            <a:bodyPr wrap="none"/>
            <a:lstStyle/>
            <a:p>
              <a:endParaRPr lang="zh-CN" altLang="en-US"/>
            </a:p>
          </p:txBody>
        </p:sp>
        <p:sp>
          <p:nvSpPr>
            <p:cNvPr id="375904" name="Text Box 64"/>
            <p:cNvSpPr txBox="1">
              <a:spLocks noChangeArrowheads="1"/>
            </p:cNvSpPr>
            <p:nvPr/>
          </p:nvSpPr>
          <p:spPr bwMode="auto">
            <a:xfrm>
              <a:off x="864" y="1536"/>
              <a:ext cx="192" cy="231"/>
            </a:xfrm>
            <a:prstGeom prst="rect">
              <a:avLst/>
            </a:prstGeom>
            <a:noFill/>
            <a:ln w="9525">
              <a:noFill/>
              <a:miter lim="800000"/>
            </a:ln>
          </p:spPr>
          <p:txBody>
            <a:bodyPr>
              <a:spAutoFit/>
            </a:bodyPr>
            <a:lstStyle/>
            <a:p>
              <a:pPr>
                <a:spcBef>
                  <a:spcPct val="50000"/>
                </a:spcBef>
              </a:pPr>
              <a:r>
                <a:rPr kumimoji="1" lang="en-US" altLang="zh-CN">
                  <a:solidFill>
                    <a:srgbClr val="FF3300"/>
                  </a:solidFill>
                  <a:latin typeface="Times New Roman" panose="02020603050405020304" pitchFamily="18" charset="0"/>
                </a:rPr>
                <a:t>i</a:t>
              </a:r>
              <a:endParaRPr kumimoji="1" lang="en-US" altLang="zh-CN">
                <a:solidFill>
                  <a:srgbClr val="FF3300"/>
                </a:solidFill>
                <a:latin typeface="Times New Roman" panose="02020603050405020304" pitchFamily="18" charset="0"/>
              </a:endParaRPr>
            </a:p>
          </p:txBody>
        </p:sp>
      </p:grpSp>
      <p:grpSp>
        <p:nvGrpSpPr>
          <p:cNvPr id="18" name="Group 65"/>
          <p:cNvGrpSpPr/>
          <p:nvPr/>
        </p:nvGrpSpPr>
        <p:grpSpPr bwMode="auto">
          <a:xfrm>
            <a:off x="1295400" y="3429000"/>
            <a:ext cx="381000" cy="533400"/>
            <a:chOff x="816" y="1824"/>
            <a:chExt cx="240" cy="336"/>
          </a:xfrm>
        </p:grpSpPr>
        <p:sp>
          <p:nvSpPr>
            <p:cNvPr id="375901" name="Line 66"/>
            <p:cNvSpPr>
              <a:spLocks noChangeShapeType="1"/>
            </p:cNvSpPr>
            <p:nvPr/>
          </p:nvSpPr>
          <p:spPr bwMode="auto">
            <a:xfrm flipV="1">
              <a:off x="912" y="1992"/>
              <a:ext cx="0" cy="168"/>
            </a:xfrm>
            <a:prstGeom prst="line">
              <a:avLst/>
            </a:prstGeom>
            <a:noFill/>
            <a:ln w="9525">
              <a:solidFill>
                <a:schemeClr val="tx1"/>
              </a:solidFill>
              <a:miter lim="800000"/>
              <a:tailEnd type="triangle" w="med" len="med"/>
            </a:ln>
          </p:spPr>
          <p:txBody>
            <a:bodyPr wrap="none"/>
            <a:lstStyle/>
            <a:p>
              <a:endParaRPr lang="zh-CN" altLang="en-US"/>
            </a:p>
          </p:txBody>
        </p:sp>
        <p:sp>
          <p:nvSpPr>
            <p:cNvPr id="375902" name="Text Box 67"/>
            <p:cNvSpPr txBox="1">
              <a:spLocks noChangeArrowheads="1"/>
            </p:cNvSpPr>
            <p:nvPr/>
          </p:nvSpPr>
          <p:spPr bwMode="auto">
            <a:xfrm>
              <a:off x="816" y="1824"/>
              <a:ext cx="240" cy="231"/>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X</a:t>
              </a:r>
              <a:endParaRPr kumimoji="1" lang="en-US" altLang="zh-CN">
                <a:latin typeface="Times New Roman" panose="02020603050405020304" pitchFamily="18" charset="0"/>
              </a:endParaRPr>
            </a:p>
          </p:txBody>
        </p:sp>
      </p:grpSp>
      <p:grpSp>
        <p:nvGrpSpPr>
          <p:cNvPr id="19" name="Group 68"/>
          <p:cNvGrpSpPr/>
          <p:nvPr/>
        </p:nvGrpSpPr>
        <p:grpSpPr bwMode="auto">
          <a:xfrm>
            <a:off x="3886200" y="4267200"/>
            <a:ext cx="304800" cy="595313"/>
            <a:chOff x="4512" y="1392"/>
            <a:chExt cx="192" cy="375"/>
          </a:xfrm>
        </p:grpSpPr>
        <p:sp>
          <p:nvSpPr>
            <p:cNvPr id="375899" name="Line 69"/>
            <p:cNvSpPr>
              <a:spLocks noChangeShapeType="1"/>
            </p:cNvSpPr>
            <p:nvPr/>
          </p:nvSpPr>
          <p:spPr bwMode="auto">
            <a:xfrm flipV="1">
              <a:off x="4608" y="1392"/>
              <a:ext cx="0" cy="192"/>
            </a:xfrm>
            <a:prstGeom prst="line">
              <a:avLst/>
            </a:prstGeom>
            <a:noFill/>
            <a:ln w="9525">
              <a:solidFill>
                <a:schemeClr val="tx1"/>
              </a:solidFill>
              <a:miter lim="800000"/>
              <a:tailEnd type="triangle" w="med" len="med"/>
            </a:ln>
          </p:spPr>
          <p:txBody>
            <a:bodyPr wrap="none"/>
            <a:lstStyle/>
            <a:p>
              <a:endParaRPr lang="zh-CN" altLang="en-US"/>
            </a:p>
          </p:txBody>
        </p:sp>
        <p:sp>
          <p:nvSpPr>
            <p:cNvPr id="375900" name="Text Box 70"/>
            <p:cNvSpPr txBox="1">
              <a:spLocks noChangeArrowheads="1"/>
            </p:cNvSpPr>
            <p:nvPr/>
          </p:nvSpPr>
          <p:spPr bwMode="auto">
            <a:xfrm>
              <a:off x="4512" y="1536"/>
              <a:ext cx="192" cy="231"/>
            </a:xfrm>
            <a:prstGeom prst="rect">
              <a:avLst/>
            </a:prstGeom>
            <a:noFill/>
            <a:ln w="9525">
              <a:noFill/>
              <a:miter lim="800000"/>
            </a:ln>
          </p:spPr>
          <p:txBody>
            <a:bodyPr>
              <a:spAutoFit/>
            </a:bodyPr>
            <a:lstStyle/>
            <a:p>
              <a:pPr>
                <a:spcBef>
                  <a:spcPct val="50000"/>
                </a:spcBef>
              </a:pPr>
              <a:r>
                <a:rPr kumimoji="1" lang="en-US" altLang="zh-CN">
                  <a:solidFill>
                    <a:srgbClr val="FF3300"/>
                  </a:solidFill>
                  <a:latin typeface="Times New Roman" panose="02020603050405020304" pitchFamily="18" charset="0"/>
                </a:rPr>
                <a:t>j</a:t>
              </a:r>
              <a:endParaRPr kumimoji="1" lang="en-US" altLang="zh-CN">
                <a:solidFill>
                  <a:srgbClr val="FF3300"/>
                </a:solidFill>
                <a:latin typeface="Times New Roman" panose="02020603050405020304" pitchFamily="18" charset="0"/>
              </a:endParaRPr>
            </a:p>
          </p:txBody>
        </p:sp>
      </p:grpSp>
      <p:grpSp>
        <p:nvGrpSpPr>
          <p:cNvPr id="20" name="Group 71"/>
          <p:cNvGrpSpPr/>
          <p:nvPr/>
        </p:nvGrpSpPr>
        <p:grpSpPr bwMode="auto">
          <a:xfrm>
            <a:off x="3124200" y="4267200"/>
            <a:ext cx="304800" cy="595313"/>
            <a:chOff x="4512" y="1392"/>
            <a:chExt cx="192" cy="375"/>
          </a:xfrm>
        </p:grpSpPr>
        <p:sp>
          <p:nvSpPr>
            <p:cNvPr id="375897" name="Line 72"/>
            <p:cNvSpPr>
              <a:spLocks noChangeShapeType="1"/>
            </p:cNvSpPr>
            <p:nvPr/>
          </p:nvSpPr>
          <p:spPr bwMode="auto">
            <a:xfrm flipV="1">
              <a:off x="4608" y="1392"/>
              <a:ext cx="0" cy="192"/>
            </a:xfrm>
            <a:prstGeom prst="line">
              <a:avLst/>
            </a:prstGeom>
            <a:noFill/>
            <a:ln w="9525">
              <a:solidFill>
                <a:schemeClr val="tx1"/>
              </a:solidFill>
              <a:miter lim="800000"/>
              <a:tailEnd type="triangle" w="med" len="med"/>
            </a:ln>
          </p:spPr>
          <p:txBody>
            <a:bodyPr wrap="none"/>
            <a:lstStyle/>
            <a:p>
              <a:endParaRPr lang="zh-CN" altLang="en-US"/>
            </a:p>
          </p:txBody>
        </p:sp>
        <p:sp>
          <p:nvSpPr>
            <p:cNvPr id="375898" name="Text Box 73"/>
            <p:cNvSpPr txBox="1">
              <a:spLocks noChangeArrowheads="1"/>
            </p:cNvSpPr>
            <p:nvPr/>
          </p:nvSpPr>
          <p:spPr bwMode="auto">
            <a:xfrm>
              <a:off x="4512" y="1536"/>
              <a:ext cx="192" cy="231"/>
            </a:xfrm>
            <a:prstGeom prst="rect">
              <a:avLst/>
            </a:prstGeom>
            <a:noFill/>
            <a:ln w="9525">
              <a:noFill/>
              <a:miter lim="800000"/>
            </a:ln>
          </p:spPr>
          <p:txBody>
            <a:bodyPr>
              <a:spAutoFit/>
            </a:bodyPr>
            <a:lstStyle/>
            <a:p>
              <a:pPr>
                <a:spcBef>
                  <a:spcPct val="50000"/>
                </a:spcBef>
              </a:pPr>
              <a:r>
                <a:rPr kumimoji="1" lang="en-US" altLang="zh-CN">
                  <a:solidFill>
                    <a:srgbClr val="FF3300"/>
                  </a:solidFill>
                  <a:latin typeface="Times New Roman" panose="02020603050405020304" pitchFamily="18" charset="0"/>
                </a:rPr>
                <a:t>j</a:t>
              </a:r>
              <a:endParaRPr kumimoji="1" lang="en-US" altLang="zh-CN">
                <a:solidFill>
                  <a:srgbClr val="FF3300"/>
                </a:solidFill>
                <a:latin typeface="Times New Roman" panose="02020603050405020304" pitchFamily="18" charset="0"/>
              </a:endParaRPr>
            </a:p>
          </p:txBody>
        </p:sp>
      </p:grpSp>
      <p:grpSp>
        <p:nvGrpSpPr>
          <p:cNvPr id="21" name="Group 74"/>
          <p:cNvGrpSpPr/>
          <p:nvPr/>
        </p:nvGrpSpPr>
        <p:grpSpPr bwMode="auto">
          <a:xfrm>
            <a:off x="1600200" y="4343400"/>
            <a:ext cx="1600200" cy="609600"/>
            <a:chOff x="2064" y="1440"/>
            <a:chExt cx="1440" cy="384"/>
          </a:xfrm>
        </p:grpSpPr>
        <p:sp>
          <p:nvSpPr>
            <p:cNvPr id="375893" name="Line 75"/>
            <p:cNvSpPr>
              <a:spLocks noChangeShapeType="1"/>
            </p:cNvSpPr>
            <p:nvPr/>
          </p:nvSpPr>
          <p:spPr bwMode="auto">
            <a:xfrm flipH="1">
              <a:off x="3216" y="1440"/>
              <a:ext cx="288" cy="384"/>
            </a:xfrm>
            <a:prstGeom prst="line">
              <a:avLst/>
            </a:prstGeom>
            <a:noFill/>
            <a:ln w="9525">
              <a:solidFill>
                <a:schemeClr val="tx1"/>
              </a:solidFill>
              <a:miter lim="800000"/>
            </a:ln>
          </p:spPr>
          <p:txBody>
            <a:bodyPr wrap="none"/>
            <a:lstStyle/>
            <a:p>
              <a:endParaRPr lang="zh-CN" altLang="en-US"/>
            </a:p>
          </p:txBody>
        </p:sp>
        <p:sp>
          <p:nvSpPr>
            <p:cNvPr id="375894" name="Line 76"/>
            <p:cNvSpPr>
              <a:spLocks noChangeShapeType="1"/>
            </p:cNvSpPr>
            <p:nvPr/>
          </p:nvSpPr>
          <p:spPr bwMode="auto">
            <a:xfrm flipH="1">
              <a:off x="2208" y="1824"/>
              <a:ext cx="1008" cy="0"/>
            </a:xfrm>
            <a:prstGeom prst="line">
              <a:avLst/>
            </a:prstGeom>
            <a:noFill/>
            <a:ln w="9525">
              <a:solidFill>
                <a:schemeClr val="tx1"/>
              </a:solidFill>
              <a:miter lim="800000"/>
            </a:ln>
          </p:spPr>
          <p:txBody>
            <a:bodyPr wrap="none"/>
            <a:lstStyle/>
            <a:p>
              <a:endParaRPr lang="zh-CN" altLang="en-US"/>
            </a:p>
          </p:txBody>
        </p:sp>
        <p:sp>
          <p:nvSpPr>
            <p:cNvPr id="375895" name="Line 77"/>
            <p:cNvSpPr>
              <a:spLocks noChangeShapeType="1"/>
            </p:cNvSpPr>
            <p:nvPr/>
          </p:nvSpPr>
          <p:spPr bwMode="auto">
            <a:xfrm flipH="1" flipV="1">
              <a:off x="2112" y="1680"/>
              <a:ext cx="96" cy="144"/>
            </a:xfrm>
            <a:prstGeom prst="line">
              <a:avLst/>
            </a:prstGeom>
            <a:noFill/>
            <a:ln w="9525">
              <a:solidFill>
                <a:schemeClr val="tx1"/>
              </a:solidFill>
              <a:miter lim="800000"/>
              <a:tailEnd type="triangle" w="med" len="med"/>
            </a:ln>
          </p:spPr>
          <p:txBody>
            <a:bodyPr wrap="none"/>
            <a:lstStyle/>
            <a:p>
              <a:endParaRPr lang="zh-CN" altLang="en-US"/>
            </a:p>
          </p:txBody>
        </p:sp>
        <p:sp>
          <p:nvSpPr>
            <p:cNvPr id="375896" name="Oval 78"/>
            <p:cNvSpPr>
              <a:spLocks noChangeArrowheads="1"/>
            </p:cNvSpPr>
            <p:nvPr/>
          </p:nvSpPr>
          <p:spPr bwMode="auto">
            <a:xfrm>
              <a:off x="2064" y="1440"/>
              <a:ext cx="240" cy="240"/>
            </a:xfrm>
            <a:prstGeom prst="ellipse">
              <a:avLst/>
            </a:prstGeom>
            <a:solidFill>
              <a:schemeClr val="accent1"/>
            </a:solidFill>
            <a:ln w="9525">
              <a:solidFill>
                <a:schemeClr val="tx1"/>
              </a:solidFill>
              <a:miter lim="800000"/>
            </a:ln>
          </p:spPr>
          <p:txBody>
            <a:bodyPr wrap="none" anchor="ctr"/>
            <a:lstStyle/>
            <a:p>
              <a:r>
                <a:rPr kumimoji="1" lang="en-US" altLang="zh-CN">
                  <a:solidFill>
                    <a:srgbClr val="FF3300"/>
                  </a:solidFill>
                  <a:latin typeface="Times New Roman" panose="02020603050405020304" pitchFamily="18" charset="0"/>
                </a:rPr>
                <a:t>12</a:t>
              </a:r>
              <a:endParaRPr kumimoji="1" lang="en-US" altLang="zh-CN">
                <a:solidFill>
                  <a:srgbClr val="FF3300"/>
                </a:solidFill>
                <a:latin typeface="Times New Roman" panose="02020603050405020304" pitchFamily="18" charset="0"/>
              </a:endParaRPr>
            </a:p>
          </p:txBody>
        </p:sp>
      </p:grpSp>
      <p:grpSp>
        <p:nvGrpSpPr>
          <p:cNvPr id="22" name="Group 79"/>
          <p:cNvGrpSpPr/>
          <p:nvPr/>
        </p:nvGrpSpPr>
        <p:grpSpPr bwMode="auto">
          <a:xfrm>
            <a:off x="2133600" y="4267200"/>
            <a:ext cx="304800" cy="595313"/>
            <a:chOff x="864" y="1392"/>
            <a:chExt cx="192" cy="375"/>
          </a:xfrm>
        </p:grpSpPr>
        <p:sp>
          <p:nvSpPr>
            <p:cNvPr id="375891" name="Line 80"/>
            <p:cNvSpPr>
              <a:spLocks noChangeShapeType="1"/>
            </p:cNvSpPr>
            <p:nvPr/>
          </p:nvSpPr>
          <p:spPr bwMode="auto">
            <a:xfrm flipV="1">
              <a:off x="960" y="1392"/>
              <a:ext cx="0" cy="192"/>
            </a:xfrm>
            <a:prstGeom prst="line">
              <a:avLst/>
            </a:prstGeom>
            <a:noFill/>
            <a:ln w="9525">
              <a:solidFill>
                <a:schemeClr val="tx1"/>
              </a:solidFill>
              <a:miter lim="800000"/>
              <a:tailEnd type="triangle" w="med" len="med"/>
            </a:ln>
          </p:spPr>
          <p:txBody>
            <a:bodyPr wrap="none"/>
            <a:lstStyle/>
            <a:p>
              <a:endParaRPr lang="zh-CN" altLang="en-US"/>
            </a:p>
          </p:txBody>
        </p:sp>
        <p:sp>
          <p:nvSpPr>
            <p:cNvPr id="375892" name="Text Box 81"/>
            <p:cNvSpPr txBox="1">
              <a:spLocks noChangeArrowheads="1"/>
            </p:cNvSpPr>
            <p:nvPr/>
          </p:nvSpPr>
          <p:spPr bwMode="auto">
            <a:xfrm>
              <a:off x="864" y="1536"/>
              <a:ext cx="192" cy="231"/>
            </a:xfrm>
            <a:prstGeom prst="rect">
              <a:avLst/>
            </a:prstGeom>
            <a:noFill/>
            <a:ln w="9525">
              <a:noFill/>
              <a:miter lim="800000"/>
            </a:ln>
          </p:spPr>
          <p:txBody>
            <a:bodyPr>
              <a:spAutoFit/>
            </a:bodyPr>
            <a:lstStyle/>
            <a:p>
              <a:pPr>
                <a:spcBef>
                  <a:spcPct val="50000"/>
                </a:spcBef>
              </a:pPr>
              <a:r>
                <a:rPr kumimoji="1" lang="en-US" altLang="zh-CN">
                  <a:solidFill>
                    <a:srgbClr val="FF3300"/>
                  </a:solidFill>
                  <a:latin typeface="Times New Roman" panose="02020603050405020304" pitchFamily="18" charset="0"/>
                </a:rPr>
                <a:t>i</a:t>
              </a:r>
              <a:endParaRPr kumimoji="1" lang="en-US" altLang="zh-CN">
                <a:solidFill>
                  <a:srgbClr val="FF3300"/>
                </a:solidFill>
                <a:latin typeface="Times New Roman" panose="02020603050405020304" pitchFamily="18" charset="0"/>
              </a:endParaRPr>
            </a:p>
          </p:txBody>
        </p:sp>
      </p:grpSp>
      <p:grpSp>
        <p:nvGrpSpPr>
          <p:cNvPr id="23" name="Group 82"/>
          <p:cNvGrpSpPr/>
          <p:nvPr/>
        </p:nvGrpSpPr>
        <p:grpSpPr bwMode="auto">
          <a:xfrm>
            <a:off x="2286000" y="3657600"/>
            <a:ext cx="1066800" cy="304800"/>
            <a:chOff x="1440" y="2016"/>
            <a:chExt cx="672" cy="192"/>
          </a:xfrm>
        </p:grpSpPr>
        <p:sp>
          <p:nvSpPr>
            <p:cNvPr id="375887" name="Line 83"/>
            <p:cNvSpPr>
              <a:spLocks noChangeShapeType="1"/>
            </p:cNvSpPr>
            <p:nvPr/>
          </p:nvSpPr>
          <p:spPr bwMode="auto">
            <a:xfrm flipV="1">
              <a:off x="1440" y="2064"/>
              <a:ext cx="48" cy="96"/>
            </a:xfrm>
            <a:prstGeom prst="line">
              <a:avLst/>
            </a:prstGeom>
            <a:noFill/>
            <a:ln w="9525">
              <a:solidFill>
                <a:schemeClr val="tx1"/>
              </a:solidFill>
              <a:miter lim="800000"/>
            </a:ln>
          </p:spPr>
          <p:txBody>
            <a:bodyPr wrap="none"/>
            <a:lstStyle/>
            <a:p>
              <a:endParaRPr lang="zh-CN" altLang="en-US"/>
            </a:p>
          </p:txBody>
        </p:sp>
        <p:sp>
          <p:nvSpPr>
            <p:cNvPr id="375888" name="Line 84"/>
            <p:cNvSpPr>
              <a:spLocks noChangeShapeType="1"/>
            </p:cNvSpPr>
            <p:nvPr/>
          </p:nvSpPr>
          <p:spPr bwMode="auto">
            <a:xfrm>
              <a:off x="1488" y="2064"/>
              <a:ext cx="336" cy="0"/>
            </a:xfrm>
            <a:prstGeom prst="line">
              <a:avLst/>
            </a:prstGeom>
            <a:noFill/>
            <a:ln w="9525">
              <a:solidFill>
                <a:schemeClr val="tx1"/>
              </a:solidFill>
              <a:miter lim="800000"/>
            </a:ln>
          </p:spPr>
          <p:txBody>
            <a:bodyPr wrap="none"/>
            <a:lstStyle/>
            <a:p>
              <a:endParaRPr lang="zh-CN" altLang="en-US"/>
            </a:p>
          </p:txBody>
        </p:sp>
        <p:sp>
          <p:nvSpPr>
            <p:cNvPr id="375889" name="Line 85"/>
            <p:cNvSpPr>
              <a:spLocks noChangeShapeType="1"/>
            </p:cNvSpPr>
            <p:nvPr/>
          </p:nvSpPr>
          <p:spPr bwMode="auto">
            <a:xfrm>
              <a:off x="1824" y="2064"/>
              <a:ext cx="96" cy="48"/>
            </a:xfrm>
            <a:prstGeom prst="line">
              <a:avLst/>
            </a:prstGeom>
            <a:noFill/>
            <a:ln w="9525">
              <a:solidFill>
                <a:schemeClr val="tx1"/>
              </a:solidFill>
              <a:miter lim="800000"/>
              <a:tailEnd type="triangle" w="med" len="med"/>
            </a:ln>
          </p:spPr>
          <p:txBody>
            <a:bodyPr wrap="none"/>
            <a:lstStyle/>
            <a:p>
              <a:endParaRPr lang="zh-CN" altLang="en-US"/>
            </a:p>
          </p:txBody>
        </p:sp>
        <p:sp>
          <p:nvSpPr>
            <p:cNvPr id="375890" name="Oval 86"/>
            <p:cNvSpPr>
              <a:spLocks noChangeArrowheads="1"/>
            </p:cNvSpPr>
            <p:nvPr/>
          </p:nvSpPr>
          <p:spPr bwMode="auto">
            <a:xfrm>
              <a:off x="1920" y="2016"/>
              <a:ext cx="192" cy="192"/>
            </a:xfrm>
            <a:prstGeom prst="ellipse">
              <a:avLst/>
            </a:prstGeom>
            <a:solidFill>
              <a:schemeClr val="accent1"/>
            </a:solidFill>
            <a:ln w="9525">
              <a:solidFill>
                <a:schemeClr val="tx1"/>
              </a:solidFill>
              <a:miter lim="800000"/>
            </a:ln>
          </p:spPr>
          <p:txBody>
            <a:bodyPr wrap="none" anchor="ctr"/>
            <a:lstStyle/>
            <a:p>
              <a:r>
                <a:rPr kumimoji="1" lang="en-US" altLang="zh-CN">
                  <a:solidFill>
                    <a:srgbClr val="FF3300"/>
                  </a:solidFill>
                  <a:latin typeface="Times New Roman" panose="02020603050405020304" pitchFamily="18" charset="0"/>
                </a:rPr>
                <a:t>36</a:t>
              </a:r>
              <a:endParaRPr kumimoji="1" lang="en-US" altLang="zh-CN">
                <a:solidFill>
                  <a:srgbClr val="FF3300"/>
                </a:solidFill>
                <a:latin typeface="Times New Roman" panose="02020603050405020304" pitchFamily="18" charset="0"/>
              </a:endParaRPr>
            </a:p>
          </p:txBody>
        </p:sp>
      </p:grpSp>
      <p:grpSp>
        <p:nvGrpSpPr>
          <p:cNvPr id="24" name="Group 87"/>
          <p:cNvGrpSpPr/>
          <p:nvPr/>
        </p:nvGrpSpPr>
        <p:grpSpPr bwMode="auto">
          <a:xfrm>
            <a:off x="2286000" y="4267200"/>
            <a:ext cx="304800" cy="595313"/>
            <a:chOff x="4512" y="1392"/>
            <a:chExt cx="192" cy="375"/>
          </a:xfrm>
        </p:grpSpPr>
        <p:sp>
          <p:nvSpPr>
            <p:cNvPr id="375885" name="Line 88"/>
            <p:cNvSpPr>
              <a:spLocks noChangeShapeType="1"/>
            </p:cNvSpPr>
            <p:nvPr/>
          </p:nvSpPr>
          <p:spPr bwMode="auto">
            <a:xfrm flipV="1">
              <a:off x="4608" y="1392"/>
              <a:ext cx="0" cy="192"/>
            </a:xfrm>
            <a:prstGeom prst="line">
              <a:avLst/>
            </a:prstGeom>
            <a:noFill/>
            <a:ln w="9525">
              <a:solidFill>
                <a:schemeClr val="tx1"/>
              </a:solidFill>
              <a:miter lim="800000"/>
              <a:tailEnd type="triangle" w="med" len="med"/>
            </a:ln>
          </p:spPr>
          <p:txBody>
            <a:bodyPr wrap="none"/>
            <a:lstStyle/>
            <a:p>
              <a:endParaRPr lang="zh-CN" altLang="en-US"/>
            </a:p>
          </p:txBody>
        </p:sp>
        <p:sp>
          <p:nvSpPr>
            <p:cNvPr id="375886" name="Text Box 89"/>
            <p:cNvSpPr txBox="1">
              <a:spLocks noChangeArrowheads="1"/>
            </p:cNvSpPr>
            <p:nvPr/>
          </p:nvSpPr>
          <p:spPr bwMode="auto">
            <a:xfrm>
              <a:off x="4512" y="1536"/>
              <a:ext cx="192" cy="231"/>
            </a:xfrm>
            <a:prstGeom prst="rect">
              <a:avLst/>
            </a:prstGeom>
            <a:noFill/>
            <a:ln w="9525">
              <a:noFill/>
              <a:miter lim="800000"/>
            </a:ln>
          </p:spPr>
          <p:txBody>
            <a:bodyPr>
              <a:spAutoFit/>
            </a:bodyPr>
            <a:lstStyle/>
            <a:p>
              <a:pPr>
                <a:spcBef>
                  <a:spcPct val="50000"/>
                </a:spcBef>
              </a:pPr>
              <a:r>
                <a:rPr kumimoji="1" lang="en-US" altLang="zh-CN">
                  <a:solidFill>
                    <a:srgbClr val="FF3300"/>
                  </a:solidFill>
                  <a:latin typeface="Times New Roman" panose="02020603050405020304" pitchFamily="18" charset="0"/>
                </a:rPr>
                <a:t>j</a:t>
              </a:r>
              <a:endParaRPr kumimoji="1" lang="en-US" altLang="zh-CN">
                <a:solidFill>
                  <a:srgbClr val="FF3300"/>
                </a:solidFill>
                <a:latin typeface="Times New Roman" panose="02020603050405020304" pitchFamily="18" charset="0"/>
              </a:endParaRPr>
            </a:p>
          </p:txBody>
        </p:sp>
      </p:grpSp>
      <p:sp>
        <p:nvSpPr>
          <p:cNvPr id="4555866" name="Text Box 90"/>
          <p:cNvSpPr txBox="1">
            <a:spLocks noChangeArrowheads="1"/>
          </p:cNvSpPr>
          <p:nvPr/>
        </p:nvSpPr>
        <p:spPr bwMode="auto">
          <a:xfrm>
            <a:off x="990600" y="5257800"/>
            <a:ext cx="3657600" cy="396875"/>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   12   ]     </a:t>
            </a:r>
            <a:r>
              <a:rPr kumimoji="1" lang="en-US" altLang="zh-CN" sz="2000">
                <a:solidFill>
                  <a:srgbClr val="FF3300"/>
                </a:solidFill>
                <a:latin typeface="Times New Roman" panose="02020603050405020304" pitchFamily="18" charset="0"/>
              </a:rPr>
              <a:t>25 </a:t>
            </a:r>
            <a:r>
              <a:rPr kumimoji="1" lang="en-US" altLang="zh-CN" sz="2000">
                <a:latin typeface="Times New Roman" panose="02020603050405020304" pitchFamily="18" charset="0"/>
              </a:rPr>
              <a:t>    [   36         </a:t>
            </a:r>
            <a:r>
              <a:rPr kumimoji="1" lang="en-US" altLang="zh-CN" sz="2000" u="sng">
                <a:latin typeface="Times New Roman" panose="02020603050405020304" pitchFamily="18" charset="0"/>
              </a:rPr>
              <a:t>36 </a:t>
            </a:r>
            <a:r>
              <a:rPr kumimoji="1" lang="en-US" altLang="zh-CN" sz="2000">
                <a:latin typeface="Times New Roman" panose="02020603050405020304" pitchFamily="18" charset="0"/>
              </a:rPr>
              <a:t> ]  </a:t>
            </a:r>
            <a:endParaRPr kumimoji="1" lang="en-US" altLang="zh-CN" sz="2000">
              <a:latin typeface="Times New Roman" panose="02020603050405020304" pitchFamily="18" charset="0"/>
            </a:endParaRPr>
          </a:p>
        </p:txBody>
      </p:sp>
      <p:sp>
        <p:nvSpPr>
          <p:cNvPr id="4555867" name="AutoShape 91"/>
          <p:cNvSpPr>
            <a:spLocks noChangeArrowheads="1"/>
          </p:cNvSpPr>
          <p:nvPr/>
        </p:nvSpPr>
        <p:spPr bwMode="auto">
          <a:xfrm>
            <a:off x="2209800" y="5029200"/>
            <a:ext cx="304800" cy="228600"/>
          </a:xfrm>
          <a:prstGeom prst="downArrow">
            <a:avLst>
              <a:gd name="adj1" fmla="val 50000"/>
              <a:gd name="adj2" fmla="val 25000"/>
            </a:avLst>
          </a:prstGeom>
          <a:solidFill>
            <a:srgbClr val="993366"/>
          </a:solidFill>
          <a:ln w="9525">
            <a:solidFill>
              <a:schemeClr val="tx1"/>
            </a:solidFill>
            <a:miter lim="800000"/>
          </a:ln>
        </p:spPr>
        <p:txBody>
          <a:bodyPr wrap="none" anchor="ctr"/>
          <a:lstStyle/>
          <a:p>
            <a:endParaRPr lang="zh-CN" altLang="en-US"/>
          </a:p>
        </p:txBody>
      </p:sp>
      <p:grpSp>
        <p:nvGrpSpPr>
          <p:cNvPr id="25" name="Group 92"/>
          <p:cNvGrpSpPr/>
          <p:nvPr/>
        </p:nvGrpSpPr>
        <p:grpSpPr bwMode="auto">
          <a:xfrm>
            <a:off x="3886200" y="5576888"/>
            <a:ext cx="304800" cy="595312"/>
            <a:chOff x="4512" y="1392"/>
            <a:chExt cx="192" cy="375"/>
          </a:xfrm>
        </p:grpSpPr>
        <p:sp>
          <p:nvSpPr>
            <p:cNvPr id="375883" name="Line 93"/>
            <p:cNvSpPr>
              <a:spLocks noChangeShapeType="1"/>
            </p:cNvSpPr>
            <p:nvPr/>
          </p:nvSpPr>
          <p:spPr bwMode="auto">
            <a:xfrm flipV="1">
              <a:off x="4608" y="1392"/>
              <a:ext cx="0" cy="192"/>
            </a:xfrm>
            <a:prstGeom prst="line">
              <a:avLst/>
            </a:prstGeom>
            <a:noFill/>
            <a:ln w="9525">
              <a:solidFill>
                <a:schemeClr val="tx1"/>
              </a:solidFill>
              <a:miter lim="800000"/>
              <a:tailEnd type="triangle" w="med" len="med"/>
            </a:ln>
          </p:spPr>
          <p:txBody>
            <a:bodyPr wrap="none"/>
            <a:lstStyle/>
            <a:p>
              <a:endParaRPr lang="zh-CN" altLang="en-US"/>
            </a:p>
          </p:txBody>
        </p:sp>
        <p:sp>
          <p:nvSpPr>
            <p:cNvPr id="375884" name="Text Box 94"/>
            <p:cNvSpPr txBox="1">
              <a:spLocks noChangeArrowheads="1"/>
            </p:cNvSpPr>
            <p:nvPr/>
          </p:nvSpPr>
          <p:spPr bwMode="auto">
            <a:xfrm>
              <a:off x="4512" y="1536"/>
              <a:ext cx="192" cy="231"/>
            </a:xfrm>
            <a:prstGeom prst="rect">
              <a:avLst/>
            </a:prstGeom>
            <a:noFill/>
            <a:ln w="9525">
              <a:noFill/>
              <a:miter lim="800000"/>
            </a:ln>
          </p:spPr>
          <p:txBody>
            <a:bodyPr>
              <a:spAutoFit/>
            </a:bodyPr>
            <a:lstStyle/>
            <a:p>
              <a:pPr>
                <a:spcBef>
                  <a:spcPct val="50000"/>
                </a:spcBef>
              </a:pPr>
              <a:r>
                <a:rPr kumimoji="1" lang="en-US" altLang="zh-CN">
                  <a:solidFill>
                    <a:srgbClr val="FF3300"/>
                  </a:solidFill>
                  <a:latin typeface="Times New Roman" panose="02020603050405020304" pitchFamily="18" charset="0"/>
                </a:rPr>
                <a:t>j</a:t>
              </a:r>
              <a:endParaRPr kumimoji="1" lang="en-US" altLang="zh-CN">
                <a:solidFill>
                  <a:srgbClr val="FF3300"/>
                </a:solidFill>
                <a:latin typeface="Times New Roman" panose="02020603050405020304" pitchFamily="18" charset="0"/>
              </a:endParaRPr>
            </a:p>
          </p:txBody>
        </p:sp>
      </p:grpSp>
      <p:grpSp>
        <p:nvGrpSpPr>
          <p:cNvPr id="26" name="Group 95"/>
          <p:cNvGrpSpPr/>
          <p:nvPr/>
        </p:nvGrpSpPr>
        <p:grpSpPr bwMode="auto">
          <a:xfrm>
            <a:off x="2971800" y="5576888"/>
            <a:ext cx="304800" cy="595312"/>
            <a:chOff x="864" y="1392"/>
            <a:chExt cx="192" cy="375"/>
          </a:xfrm>
        </p:grpSpPr>
        <p:sp>
          <p:nvSpPr>
            <p:cNvPr id="375881" name="Line 96"/>
            <p:cNvSpPr>
              <a:spLocks noChangeShapeType="1"/>
            </p:cNvSpPr>
            <p:nvPr/>
          </p:nvSpPr>
          <p:spPr bwMode="auto">
            <a:xfrm flipV="1">
              <a:off x="960" y="1392"/>
              <a:ext cx="0" cy="192"/>
            </a:xfrm>
            <a:prstGeom prst="line">
              <a:avLst/>
            </a:prstGeom>
            <a:noFill/>
            <a:ln w="9525">
              <a:solidFill>
                <a:schemeClr val="tx1"/>
              </a:solidFill>
              <a:miter lim="800000"/>
              <a:tailEnd type="triangle" w="med" len="med"/>
            </a:ln>
          </p:spPr>
          <p:txBody>
            <a:bodyPr wrap="none"/>
            <a:lstStyle/>
            <a:p>
              <a:endParaRPr lang="zh-CN" altLang="en-US"/>
            </a:p>
          </p:txBody>
        </p:sp>
        <p:sp>
          <p:nvSpPr>
            <p:cNvPr id="375882" name="Text Box 97"/>
            <p:cNvSpPr txBox="1">
              <a:spLocks noChangeArrowheads="1"/>
            </p:cNvSpPr>
            <p:nvPr/>
          </p:nvSpPr>
          <p:spPr bwMode="auto">
            <a:xfrm>
              <a:off x="864" y="1536"/>
              <a:ext cx="192" cy="231"/>
            </a:xfrm>
            <a:prstGeom prst="rect">
              <a:avLst/>
            </a:prstGeom>
            <a:noFill/>
            <a:ln w="9525">
              <a:noFill/>
              <a:miter lim="800000"/>
            </a:ln>
          </p:spPr>
          <p:txBody>
            <a:bodyPr>
              <a:spAutoFit/>
            </a:bodyPr>
            <a:lstStyle/>
            <a:p>
              <a:pPr>
                <a:spcBef>
                  <a:spcPct val="50000"/>
                </a:spcBef>
              </a:pPr>
              <a:r>
                <a:rPr kumimoji="1" lang="en-US" altLang="zh-CN">
                  <a:solidFill>
                    <a:srgbClr val="FF3300"/>
                  </a:solidFill>
                  <a:latin typeface="Times New Roman" panose="02020603050405020304" pitchFamily="18" charset="0"/>
                </a:rPr>
                <a:t>i</a:t>
              </a:r>
              <a:endParaRPr kumimoji="1" lang="en-US" altLang="zh-CN">
                <a:solidFill>
                  <a:srgbClr val="FF3300"/>
                </a:solidFill>
                <a:latin typeface="Times New Roman" panose="02020603050405020304" pitchFamily="18" charset="0"/>
              </a:endParaRPr>
            </a:p>
          </p:txBody>
        </p:sp>
      </p:grpSp>
      <p:grpSp>
        <p:nvGrpSpPr>
          <p:cNvPr id="27" name="Group 98"/>
          <p:cNvGrpSpPr/>
          <p:nvPr/>
        </p:nvGrpSpPr>
        <p:grpSpPr bwMode="auto">
          <a:xfrm>
            <a:off x="3048000" y="4800600"/>
            <a:ext cx="381000" cy="533400"/>
            <a:chOff x="816" y="1824"/>
            <a:chExt cx="240" cy="336"/>
          </a:xfrm>
        </p:grpSpPr>
        <p:sp>
          <p:nvSpPr>
            <p:cNvPr id="375879" name="Line 99"/>
            <p:cNvSpPr>
              <a:spLocks noChangeShapeType="1"/>
            </p:cNvSpPr>
            <p:nvPr/>
          </p:nvSpPr>
          <p:spPr bwMode="auto">
            <a:xfrm flipV="1">
              <a:off x="912" y="1992"/>
              <a:ext cx="0" cy="168"/>
            </a:xfrm>
            <a:prstGeom prst="line">
              <a:avLst/>
            </a:prstGeom>
            <a:noFill/>
            <a:ln w="9525">
              <a:solidFill>
                <a:schemeClr val="tx1"/>
              </a:solidFill>
              <a:miter lim="800000"/>
              <a:tailEnd type="triangle" w="med" len="med"/>
            </a:ln>
          </p:spPr>
          <p:txBody>
            <a:bodyPr wrap="none"/>
            <a:lstStyle/>
            <a:p>
              <a:endParaRPr lang="zh-CN" altLang="en-US"/>
            </a:p>
          </p:txBody>
        </p:sp>
        <p:sp>
          <p:nvSpPr>
            <p:cNvPr id="375880" name="Text Box 100"/>
            <p:cNvSpPr txBox="1">
              <a:spLocks noChangeArrowheads="1"/>
            </p:cNvSpPr>
            <p:nvPr/>
          </p:nvSpPr>
          <p:spPr bwMode="auto">
            <a:xfrm>
              <a:off x="816" y="1824"/>
              <a:ext cx="240" cy="231"/>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X</a:t>
              </a:r>
              <a:endParaRPr kumimoji="1" lang="en-US" altLang="zh-CN">
                <a:latin typeface="Times New Roman" panose="02020603050405020304" pitchFamily="18" charset="0"/>
              </a:endParaRPr>
            </a:p>
          </p:txBody>
        </p:sp>
      </p:grpSp>
      <p:grpSp>
        <p:nvGrpSpPr>
          <p:cNvPr id="28" name="Group 101"/>
          <p:cNvGrpSpPr/>
          <p:nvPr/>
        </p:nvGrpSpPr>
        <p:grpSpPr bwMode="auto">
          <a:xfrm>
            <a:off x="3124200" y="5576888"/>
            <a:ext cx="304800" cy="595312"/>
            <a:chOff x="4512" y="1392"/>
            <a:chExt cx="192" cy="375"/>
          </a:xfrm>
        </p:grpSpPr>
        <p:sp>
          <p:nvSpPr>
            <p:cNvPr id="375877" name="Line 102"/>
            <p:cNvSpPr>
              <a:spLocks noChangeShapeType="1"/>
            </p:cNvSpPr>
            <p:nvPr/>
          </p:nvSpPr>
          <p:spPr bwMode="auto">
            <a:xfrm flipV="1">
              <a:off x="4608" y="1392"/>
              <a:ext cx="0" cy="192"/>
            </a:xfrm>
            <a:prstGeom prst="line">
              <a:avLst/>
            </a:prstGeom>
            <a:noFill/>
            <a:ln w="9525">
              <a:solidFill>
                <a:schemeClr val="tx1"/>
              </a:solidFill>
              <a:miter lim="800000"/>
              <a:tailEnd type="triangle" w="med" len="med"/>
            </a:ln>
          </p:spPr>
          <p:txBody>
            <a:bodyPr wrap="none"/>
            <a:lstStyle/>
            <a:p>
              <a:endParaRPr lang="zh-CN" altLang="en-US"/>
            </a:p>
          </p:txBody>
        </p:sp>
        <p:sp>
          <p:nvSpPr>
            <p:cNvPr id="375878" name="Text Box 103"/>
            <p:cNvSpPr txBox="1">
              <a:spLocks noChangeArrowheads="1"/>
            </p:cNvSpPr>
            <p:nvPr/>
          </p:nvSpPr>
          <p:spPr bwMode="auto">
            <a:xfrm>
              <a:off x="4512" y="1536"/>
              <a:ext cx="192" cy="231"/>
            </a:xfrm>
            <a:prstGeom prst="rect">
              <a:avLst/>
            </a:prstGeom>
            <a:noFill/>
            <a:ln w="9525">
              <a:noFill/>
              <a:miter lim="800000"/>
            </a:ln>
          </p:spPr>
          <p:txBody>
            <a:bodyPr>
              <a:spAutoFit/>
            </a:bodyPr>
            <a:lstStyle/>
            <a:p>
              <a:pPr>
                <a:spcBef>
                  <a:spcPct val="50000"/>
                </a:spcBef>
              </a:pPr>
              <a:r>
                <a:rPr kumimoji="1" lang="en-US" altLang="zh-CN">
                  <a:solidFill>
                    <a:srgbClr val="FF3300"/>
                  </a:solidFill>
                  <a:latin typeface="Times New Roman" panose="02020603050405020304" pitchFamily="18" charset="0"/>
                </a:rPr>
                <a:t>j</a:t>
              </a:r>
              <a:endParaRPr kumimoji="1" lang="en-US" altLang="zh-CN">
                <a:solidFill>
                  <a:srgbClr val="FF3300"/>
                </a:solidFill>
                <a:latin typeface="Times New Roman" panose="02020603050405020304" pitchFamily="18" charset="0"/>
              </a:endParaRPr>
            </a:p>
          </p:txBody>
        </p:sp>
      </p:grpSp>
      <p:sp>
        <p:nvSpPr>
          <p:cNvPr id="4555880" name="Text Box 104"/>
          <p:cNvSpPr txBox="1">
            <a:spLocks noChangeArrowheads="1"/>
          </p:cNvSpPr>
          <p:nvPr/>
        </p:nvSpPr>
        <p:spPr bwMode="auto">
          <a:xfrm>
            <a:off x="2971800" y="6292850"/>
            <a:ext cx="1828800" cy="396875"/>
          </a:xfrm>
          <a:prstGeom prst="rect">
            <a:avLst/>
          </a:prstGeom>
          <a:noFill/>
          <a:ln w="9525">
            <a:noFill/>
            <a:miter lim="800000"/>
          </a:ln>
        </p:spPr>
        <p:txBody>
          <a:bodyPr>
            <a:spAutoFit/>
          </a:bodyPr>
          <a:lstStyle/>
          <a:p>
            <a:pPr>
              <a:spcBef>
                <a:spcPct val="50000"/>
              </a:spcBef>
            </a:pPr>
            <a:r>
              <a:rPr kumimoji="1" lang="en-US" altLang="zh-CN" sz="2000">
                <a:solidFill>
                  <a:srgbClr val="FF3300"/>
                </a:solidFill>
                <a:latin typeface="Times New Roman" panose="02020603050405020304" pitchFamily="18" charset="0"/>
              </a:rPr>
              <a:t>36 </a:t>
            </a:r>
            <a:r>
              <a:rPr kumimoji="1" lang="en-US" altLang="zh-CN" sz="2000">
                <a:latin typeface="Times New Roman" panose="02020603050405020304" pitchFamily="18" charset="0"/>
              </a:rPr>
              <a:t>    [   </a:t>
            </a:r>
            <a:r>
              <a:rPr kumimoji="1" lang="en-US" altLang="zh-CN" sz="2000" u="sng">
                <a:latin typeface="Times New Roman" panose="02020603050405020304" pitchFamily="18" charset="0"/>
              </a:rPr>
              <a:t>36 </a:t>
            </a:r>
            <a:r>
              <a:rPr kumimoji="1" lang="en-US" altLang="zh-CN" sz="2000">
                <a:latin typeface="Times New Roman" panose="02020603050405020304" pitchFamily="18" charset="0"/>
              </a:rPr>
              <a:t> ]  </a:t>
            </a:r>
            <a:endParaRPr kumimoji="1" lang="en-US" altLang="zh-CN" sz="2000">
              <a:latin typeface="Times New Roman" panose="02020603050405020304" pitchFamily="18" charset="0"/>
            </a:endParaRPr>
          </a:p>
        </p:txBody>
      </p:sp>
      <p:sp>
        <p:nvSpPr>
          <p:cNvPr id="4555881" name="AutoShape 105"/>
          <p:cNvSpPr>
            <a:spLocks noChangeArrowheads="1"/>
          </p:cNvSpPr>
          <p:nvPr/>
        </p:nvSpPr>
        <p:spPr bwMode="auto">
          <a:xfrm>
            <a:off x="3048000" y="6096000"/>
            <a:ext cx="304800" cy="228600"/>
          </a:xfrm>
          <a:prstGeom prst="downArrow">
            <a:avLst>
              <a:gd name="adj1" fmla="val 50000"/>
              <a:gd name="adj2" fmla="val 25000"/>
            </a:avLst>
          </a:prstGeom>
          <a:solidFill>
            <a:srgbClr val="993366"/>
          </a:solidFill>
          <a:ln w="9525">
            <a:solidFill>
              <a:schemeClr val="tx1"/>
            </a:solidFill>
            <a:miter lim="800000"/>
          </a:ln>
        </p:spPr>
        <p:txBody>
          <a:bodyPr wrap="none" anchor="ctr"/>
          <a:lstStyle/>
          <a:p>
            <a:endParaRPr lang="zh-CN" altLang="en-US"/>
          </a:p>
        </p:txBody>
      </p:sp>
      <p:grpSp>
        <p:nvGrpSpPr>
          <p:cNvPr id="29" name="Group 106"/>
          <p:cNvGrpSpPr/>
          <p:nvPr/>
        </p:nvGrpSpPr>
        <p:grpSpPr bwMode="auto">
          <a:xfrm>
            <a:off x="5867400" y="4343400"/>
            <a:ext cx="304800" cy="595313"/>
            <a:chOff x="864" y="1392"/>
            <a:chExt cx="192" cy="375"/>
          </a:xfrm>
        </p:grpSpPr>
        <p:sp>
          <p:nvSpPr>
            <p:cNvPr id="375875" name="Line 107"/>
            <p:cNvSpPr>
              <a:spLocks noChangeShapeType="1"/>
            </p:cNvSpPr>
            <p:nvPr/>
          </p:nvSpPr>
          <p:spPr bwMode="auto">
            <a:xfrm flipV="1">
              <a:off x="960" y="1392"/>
              <a:ext cx="0" cy="192"/>
            </a:xfrm>
            <a:prstGeom prst="line">
              <a:avLst/>
            </a:prstGeom>
            <a:noFill/>
            <a:ln w="9525">
              <a:solidFill>
                <a:schemeClr val="tx1"/>
              </a:solidFill>
              <a:miter lim="800000"/>
              <a:tailEnd type="triangle" w="med" len="med"/>
            </a:ln>
          </p:spPr>
          <p:txBody>
            <a:bodyPr wrap="none"/>
            <a:lstStyle/>
            <a:p>
              <a:endParaRPr lang="zh-CN" altLang="en-US"/>
            </a:p>
          </p:txBody>
        </p:sp>
        <p:sp>
          <p:nvSpPr>
            <p:cNvPr id="375876" name="Text Box 108"/>
            <p:cNvSpPr txBox="1">
              <a:spLocks noChangeArrowheads="1"/>
            </p:cNvSpPr>
            <p:nvPr/>
          </p:nvSpPr>
          <p:spPr bwMode="auto">
            <a:xfrm>
              <a:off x="864" y="1536"/>
              <a:ext cx="192" cy="231"/>
            </a:xfrm>
            <a:prstGeom prst="rect">
              <a:avLst/>
            </a:prstGeom>
            <a:noFill/>
            <a:ln w="9525">
              <a:noFill/>
              <a:miter lim="800000"/>
            </a:ln>
          </p:spPr>
          <p:txBody>
            <a:bodyPr>
              <a:spAutoFit/>
            </a:bodyPr>
            <a:lstStyle/>
            <a:p>
              <a:pPr>
                <a:spcBef>
                  <a:spcPct val="50000"/>
                </a:spcBef>
              </a:pPr>
              <a:r>
                <a:rPr kumimoji="1" lang="en-US" altLang="zh-CN">
                  <a:solidFill>
                    <a:srgbClr val="FF3300"/>
                  </a:solidFill>
                  <a:latin typeface="Times New Roman" panose="02020603050405020304" pitchFamily="18" charset="0"/>
                </a:rPr>
                <a:t>i</a:t>
              </a:r>
              <a:endParaRPr kumimoji="1" lang="en-US" altLang="zh-CN">
                <a:solidFill>
                  <a:srgbClr val="FF3300"/>
                </a:solidFill>
                <a:latin typeface="Times New Roman" panose="02020603050405020304" pitchFamily="18" charset="0"/>
              </a:endParaRPr>
            </a:p>
          </p:txBody>
        </p:sp>
      </p:grpSp>
      <p:grpSp>
        <p:nvGrpSpPr>
          <p:cNvPr id="30" name="Group 109"/>
          <p:cNvGrpSpPr/>
          <p:nvPr/>
        </p:nvGrpSpPr>
        <p:grpSpPr bwMode="auto">
          <a:xfrm>
            <a:off x="7467600" y="4343400"/>
            <a:ext cx="304800" cy="595313"/>
            <a:chOff x="4512" y="1392"/>
            <a:chExt cx="192" cy="375"/>
          </a:xfrm>
        </p:grpSpPr>
        <p:sp>
          <p:nvSpPr>
            <p:cNvPr id="375873" name="Line 110"/>
            <p:cNvSpPr>
              <a:spLocks noChangeShapeType="1"/>
            </p:cNvSpPr>
            <p:nvPr/>
          </p:nvSpPr>
          <p:spPr bwMode="auto">
            <a:xfrm flipV="1">
              <a:off x="4608" y="1392"/>
              <a:ext cx="0" cy="192"/>
            </a:xfrm>
            <a:prstGeom prst="line">
              <a:avLst/>
            </a:prstGeom>
            <a:noFill/>
            <a:ln w="9525">
              <a:solidFill>
                <a:schemeClr val="tx1"/>
              </a:solidFill>
              <a:miter lim="800000"/>
              <a:tailEnd type="triangle" w="med" len="med"/>
            </a:ln>
          </p:spPr>
          <p:txBody>
            <a:bodyPr wrap="none"/>
            <a:lstStyle/>
            <a:p>
              <a:endParaRPr lang="zh-CN" altLang="en-US"/>
            </a:p>
          </p:txBody>
        </p:sp>
        <p:sp>
          <p:nvSpPr>
            <p:cNvPr id="375874" name="Text Box 111"/>
            <p:cNvSpPr txBox="1">
              <a:spLocks noChangeArrowheads="1"/>
            </p:cNvSpPr>
            <p:nvPr/>
          </p:nvSpPr>
          <p:spPr bwMode="auto">
            <a:xfrm>
              <a:off x="4512" y="1536"/>
              <a:ext cx="192" cy="231"/>
            </a:xfrm>
            <a:prstGeom prst="rect">
              <a:avLst/>
            </a:prstGeom>
            <a:noFill/>
            <a:ln w="9525">
              <a:noFill/>
              <a:miter lim="800000"/>
            </a:ln>
          </p:spPr>
          <p:txBody>
            <a:bodyPr>
              <a:spAutoFit/>
            </a:bodyPr>
            <a:lstStyle/>
            <a:p>
              <a:pPr>
                <a:spcBef>
                  <a:spcPct val="50000"/>
                </a:spcBef>
              </a:pPr>
              <a:r>
                <a:rPr kumimoji="1" lang="en-US" altLang="zh-CN">
                  <a:solidFill>
                    <a:srgbClr val="FF3300"/>
                  </a:solidFill>
                  <a:latin typeface="Times New Roman" panose="02020603050405020304" pitchFamily="18" charset="0"/>
                </a:rPr>
                <a:t>j</a:t>
              </a:r>
              <a:endParaRPr kumimoji="1" lang="en-US" altLang="zh-CN">
                <a:solidFill>
                  <a:srgbClr val="FF3300"/>
                </a:solidFill>
                <a:latin typeface="Times New Roman" panose="02020603050405020304" pitchFamily="18" charset="0"/>
              </a:endParaRPr>
            </a:p>
          </p:txBody>
        </p:sp>
      </p:grpSp>
      <p:grpSp>
        <p:nvGrpSpPr>
          <p:cNvPr id="31" name="Group 112"/>
          <p:cNvGrpSpPr/>
          <p:nvPr/>
        </p:nvGrpSpPr>
        <p:grpSpPr bwMode="auto">
          <a:xfrm>
            <a:off x="6019800" y="3352800"/>
            <a:ext cx="381000" cy="533400"/>
            <a:chOff x="3792" y="1872"/>
            <a:chExt cx="240" cy="336"/>
          </a:xfrm>
        </p:grpSpPr>
        <p:sp>
          <p:nvSpPr>
            <p:cNvPr id="375871" name="Line 113"/>
            <p:cNvSpPr>
              <a:spLocks noChangeShapeType="1"/>
            </p:cNvSpPr>
            <p:nvPr/>
          </p:nvSpPr>
          <p:spPr bwMode="auto">
            <a:xfrm flipV="1">
              <a:off x="3792" y="2040"/>
              <a:ext cx="96" cy="168"/>
            </a:xfrm>
            <a:prstGeom prst="line">
              <a:avLst/>
            </a:prstGeom>
            <a:noFill/>
            <a:ln w="9525">
              <a:solidFill>
                <a:schemeClr val="tx1"/>
              </a:solidFill>
              <a:miter lim="800000"/>
              <a:tailEnd type="triangle" w="med" len="med"/>
            </a:ln>
          </p:spPr>
          <p:txBody>
            <a:bodyPr wrap="none"/>
            <a:lstStyle/>
            <a:p>
              <a:endParaRPr lang="zh-CN" altLang="en-US"/>
            </a:p>
          </p:txBody>
        </p:sp>
        <p:sp>
          <p:nvSpPr>
            <p:cNvPr id="375872" name="Text Box 114"/>
            <p:cNvSpPr txBox="1">
              <a:spLocks noChangeArrowheads="1"/>
            </p:cNvSpPr>
            <p:nvPr/>
          </p:nvSpPr>
          <p:spPr bwMode="auto">
            <a:xfrm>
              <a:off x="3792" y="1872"/>
              <a:ext cx="240" cy="231"/>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X</a:t>
              </a:r>
              <a:endParaRPr kumimoji="1" lang="en-US" altLang="zh-CN">
                <a:latin typeface="Times New Roman" panose="02020603050405020304" pitchFamily="18" charset="0"/>
              </a:endParaRPr>
            </a:p>
          </p:txBody>
        </p:sp>
      </p:grpSp>
      <p:grpSp>
        <p:nvGrpSpPr>
          <p:cNvPr id="4555776" name="Group 115"/>
          <p:cNvGrpSpPr/>
          <p:nvPr/>
        </p:nvGrpSpPr>
        <p:grpSpPr bwMode="auto">
          <a:xfrm>
            <a:off x="6705600" y="4343400"/>
            <a:ext cx="304800" cy="595313"/>
            <a:chOff x="4512" y="1392"/>
            <a:chExt cx="192" cy="375"/>
          </a:xfrm>
        </p:grpSpPr>
        <p:sp>
          <p:nvSpPr>
            <p:cNvPr id="375869" name="Line 116"/>
            <p:cNvSpPr>
              <a:spLocks noChangeShapeType="1"/>
            </p:cNvSpPr>
            <p:nvPr/>
          </p:nvSpPr>
          <p:spPr bwMode="auto">
            <a:xfrm flipV="1">
              <a:off x="4608" y="1392"/>
              <a:ext cx="0" cy="192"/>
            </a:xfrm>
            <a:prstGeom prst="line">
              <a:avLst/>
            </a:prstGeom>
            <a:noFill/>
            <a:ln w="9525">
              <a:solidFill>
                <a:schemeClr val="tx1"/>
              </a:solidFill>
              <a:miter lim="800000"/>
              <a:tailEnd type="triangle" w="med" len="med"/>
            </a:ln>
          </p:spPr>
          <p:txBody>
            <a:bodyPr wrap="none"/>
            <a:lstStyle/>
            <a:p>
              <a:endParaRPr lang="zh-CN" altLang="en-US"/>
            </a:p>
          </p:txBody>
        </p:sp>
        <p:sp>
          <p:nvSpPr>
            <p:cNvPr id="375870" name="Text Box 117"/>
            <p:cNvSpPr txBox="1">
              <a:spLocks noChangeArrowheads="1"/>
            </p:cNvSpPr>
            <p:nvPr/>
          </p:nvSpPr>
          <p:spPr bwMode="auto">
            <a:xfrm>
              <a:off x="4512" y="1536"/>
              <a:ext cx="192" cy="231"/>
            </a:xfrm>
            <a:prstGeom prst="rect">
              <a:avLst/>
            </a:prstGeom>
            <a:noFill/>
            <a:ln w="9525">
              <a:noFill/>
              <a:miter lim="800000"/>
            </a:ln>
          </p:spPr>
          <p:txBody>
            <a:bodyPr>
              <a:spAutoFit/>
            </a:bodyPr>
            <a:lstStyle/>
            <a:p>
              <a:pPr>
                <a:spcBef>
                  <a:spcPct val="50000"/>
                </a:spcBef>
              </a:pPr>
              <a:r>
                <a:rPr kumimoji="1" lang="en-US" altLang="zh-CN">
                  <a:solidFill>
                    <a:srgbClr val="FF3300"/>
                  </a:solidFill>
                  <a:latin typeface="Times New Roman" panose="02020603050405020304" pitchFamily="18" charset="0"/>
                </a:rPr>
                <a:t>j</a:t>
              </a:r>
              <a:endParaRPr kumimoji="1" lang="en-US" altLang="zh-CN">
                <a:solidFill>
                  <a:srgbClr val="FF3300"/>
                </a:solidFill>
                <a:latin typeface="Times New Roman" panose="02020603050405020304" pitchFamily="18" charset="0"/>
              </a:endParaRPr>
            </a:p>
          </p:txBody>
        </p:sp>
      </p:grpSp>
      <p:grpSp>
        <p:nvGrpSpPr>
          <p:cNvPr id="4555777" name="Group 118"/>
          <p:cNvGrpSpPr/>
          <p:nvPr/>
        </p:nvGrpSpPr>
        <p:grpSpPr bwMode="auto">
          <a:xfrm>
            <a:off x="6096000" y="4343400"/>
            <a:ext cx="533400" cy="609600"/>
            <a:chOff x="3792" y="2400"/>
            <a:chExt cx="336" cy="384"/>
          </a:xfrm>
        </p:grpSpPr>
        <p:grpSp>
          <p:nvGrpSpPr>
            <p:cNvPr id="375864" name="Group 119"/>
            <p:cNvGrpSpPr/>
            <p:nvPr/>
          </p:nvGrpSpPr>
          <p:grpSpPr bwMode="auto">
            <a:xfrm>
              <a:off x="3836" y="2400"/>
              <a:ext cx="292" cy="384"/>
              <a:chOff x="3836" y="2400"/>
              <a:chExt cx="964" cy="384"/>
            </a:xfrm>
          </p:grpSpPr>
          <p:sp>
            <p:nvSpPr>
              <p:cNvPr id="375866" name="Line 120"/>
              <p:cNvSpPr>
                <a:spLocks noChangeShapeType="1"/>
              </p:cNvSpPr>
              <p:nvPr/>
            </p:nvSpPr>
            <p:spPr bwMode="auto">
              <a:xfrm flipH="1">
                <a:off x="4608" y="2400"/>
                <a:ext cx="192" cy="384"/>
              </a:xfrm>
              <a:prstGeom prst="line">
                <a:avLst/>
              </a:prstGeom>
              <a:noFill/>
              <a:ln w="9525">
                <a:solidFill>
                  <a:schemeClr val="tx1"/>
                </a:solidFill>
                <a:miter lim="800000"/>
              </a:ln>
            </p:spPr>
            <p:txBody>
              <a:bodyPr wrap="none"/>
              <a:lstStyle/>
              <a:p>
                <a:endParaRPr lang="zh-CN" altLang="en-US"/>
              </a:p>
            </p:txBody>
          </p:sp>
          <p:sp>
            <p:nvSpPr>
              <p:cNvPr id="375867" name="Line 121"/>
              <p:cNvSpPr>
                <a:spLocks noChangeShapeType="1"/>
              </p:cNvSpPr>
              <p:nvPr/>
            </p:nvSpPr>
            <p:spPr bwMode="auto">
              <a:xfrm flipH="1">
                <a:off x="3903" y="2784"/>
                <a:ext cx="705" cy="0"/>
              </a:xfrm>
              <a:prstGeom prst="line">
                <a:avLst/>
              </a:prstGeom>
              <a:noFill/>
              <a:ln w="9525">
                <a:solidFill>
                  <a:schemeClr val="tx1"/>
                </a:solidFill>
                <a:miter lim="800000"/>
              </a:ln>
            </p:spPr>
            <p:txBody>
              <a:bodyPr wrap="none"/>
              <a:lstStyle/>
              <a:p>
                <a:endParaRPr lang="zh-CN" altLang="en-US"/>
              </a:p>
            </p:txBody>
          </p:sp>
          <p:sp>
            <p:nvSpPr>
              <p:cNvPr id="375868" name="Line 122"/>
              <p:cNvSpPr>
                <a:spLocks noChangeShapeType="1"/>
              </p:cNvSpPr>
              <p:nvPr/>
            </p:nvSpPr>
            <p:spPr bwMode="auto">
              <a:xfrm flipH="1" flipV="1">
                <a:off x="3836" y="2640"/>
                <a:ext cx="67" cy="144"/>
              </a:xfrm>
              <a:prstGeom prst="line">
                <a:avLst/>
              </a:prstGeom>
              <a:noFill/>
              <a:ln w="9525">
                <a:solidFill>
                  <a:schemeClr val="tx1"/>
                </a:solidFill>
                <a:miter lim="800000"/>
                <a:tailEnd type="triangle" w="med" len="med"/>
              </a:ln>
            </p:spPr>
            <p:txBody>
              <a:bodyPr wrap="none"/>
              <a:lstStyle/>
              <a:p>
                <a:endParaRPr lang="zh-CN" altLang="en-US"/>
              </a:p>
            </p:txBody>
          </p:sp>
        </p:grpSp>
        <p:sp>
          <p:nvSpPr>
            <p:cNvPr id="375865" name="Oval 123"/>
            <p:cNvSpPr>
              <a:spLocks noChangeArrowheads="1"/>
            </p:cNvSpPr>
            <p:nvPr/>
          </p:nvSpPr>
          <p:spPr bwMode="auto">
            <a:xfrm>
              <a:off x="3792" y="2400"/>
              <a:ext cx="168" cy="240"/>
            </a:xfrm>
            <a:prstGeom prst="ellipse">
              <a:avLst/>
            </a:prstGeom>
            <a:solidFill>
              <a:schemeClr val="accent1"/>
            </a:solidFill>
            <a:ln w="9525">
              <a:solidFill>
                <a:schemeClr val="tx1"/>
              </a:solidFill>
              <a:miter lim="800000"/>
            </a:ln>
          </p:spPr>
          <p:txBody>
            <a:bodyPr wrap="none" anchor="ctr"/>
            <a:lstStyle/>
            <a:p>
              <a:r>
                <a:rPr kumimoji="1" lang="en-US" altLang="zh-CN">
                  <a:solidFill>
                    <a:srgbClr val="FF3300"/>
                  </a:solidFill>
                  <a:latin typeface="Times New Roman" panose="02020603050405020304" pitchFamily="18" charset="0"/>
                </a:rPr>
                <a:t>66</a:t>
              </a:r>
              <a:endParaRPr kumimoji="1" lang="en-US" altLang="zh-CN">
                <a:solidFill>
                  <a:srgbClr val="FF3300"/>
                </a:solidFill>
                <a:latin typeface="Times New Roman" panose="02020603050405020304" pitchFamily="18" charset="0"/>
              </a:endParaRPr>
            </a:p>
          </p:txBody>
        </p:sp>
      </p:grpSp>
      <p:grpSp>
        <p:nvGrpSpPr>
          <p:cNvPr id="4555784" name="Group 124"/>
          <p:cNvGrpSpPr/>
          <p:nvPr/>
        </p:nvGrpSpPr>
        <p:grpSpPr bwMode="auto">
          <a:xfrm>
            <a:off x="6553200" y="4343400"/>
            <a:ext cx="304800" cy="595313"/>
            <a:chOff x="864" y="1392"/>
            <a:chExt cx="192" cy="375"/>
          </a:xfrm>
        </p:grpSpPr>
        <p:sp>
          <p:nvSpPr>
            <p:cNvPr id="375862" name="Line 125"/>
            <p:cNvSpPr>
              <a:spLocks noChangeShapeType="1"/>
            </p:cNvSpPr>
            <p:nvPr/>
          </p:nvSpPr>
          <p:spPr bwMode="auto">
            <a:xfrm flipV="1">
              <a:off x="960" y="1392"/>
              <a:ext cx="0" cy="192"/>
            </a:xfrm>
            <a:prstGeom prst="line">
              <a:avLst/>
            </a:prstGeom>
            <a:noFill/>
            <a:ln w="9525">
              <a:solidFill>
                <a:schemeClr val="tx1"/>
              </a:solidFill>
              <a:miter lim="800000"/>
              <a:tailEnd type="triangle" w="med" len="med"/>
            </a:ln>
          </p:spPr>
          <p:txBody>
            <a:bodyPr wrap="none"/>
            <a:lstStyle/>
            <a:p>
              <a:endParaRPr lang="zh-CN" altLang="en-US"/>
            </a:p>
          </p:txBody>
        </p:sp>
        <p:sp>
          <p:nvSpPr>
            <p:cNvPr id="375863" name="Text Box 126"/>
            <p:cNvSpPr txBox="1">
              <a:spLocks noChangeArrowheads="1"/>
            </p:cNvSpPr>
            <p:nvPr/>
          </p:nvSpPr>
          <p:spPr bwMode="auto">
            <a:xfrm>
              <a:off x="864" y="1536"/>
              <a:ext cx="192" cy="231"/>
            </a:xfrm>
            <a:prstGeom prst="rect">
              <a:avLst/>
            </a:prstGeom>
            <a:noFill/>
            <a:ln w="9525">
              <a:noFill/>
              <a:miter lim="800000"/>
            </a:ln>
          </p:spPr>
          <p:txBody>
            <a:bodyPr>
              <a:spAutoFit/>
            </a:bodyPr>
            <a:lstStyle/>
            <a:p>
              <a:pPr>
                <a:spcBef>
                  <a:spcPct val="50000"/>
                </a:spcBef>
              </a:pPr>
              <a:r>
                <a:rPr kumimoji="1" lang="en-US" altLang="zh-CN">
                  <a:solidFill>
                    <a:srgbClr val="FF3300"/>
                  </a:solidFill>
                  <a:latin typeface="Times New Roman" panose="02020603050405020304" pitchFamily="18" charset="0"/>
                </a:rPr>
                <a:t>i</a:t>
              </a:r>
              <a:endParaRPr kumimoji="1" lang="en-US" altLang="zh-CN">
                <a:solidFill>
                  <a:srgbClr val="FF3300"/>
                </a:solidFill>
                <a:latin typeface="Times New Roman" panose="02020603050405020304" pitchFamily="18" charset="0"/>
              </a:endParaRPr>
            </a:p>
          </p:txBody>
        </p:sp>
      </p:grpSp>
      <p:sp>
        <p:nvSpPr>
          <p:cNvPr id="4555903" name="AutoShape 127"/>
          <p:cNvSpPr>
            <a:spLocks noChangeArrowheads="1"/>
          </p:cNvSpPr>
          <p:nvPr/>
        </p:nvSpPr>
        <p:spPr bwMode="auto">
          <a:xfrm>
            <a:off x="6629400" y="4953000"/>
            <a:ext cx="304800" cy="228600"/>
          </a:xfrm>
          <a:prstGeom prst="downArrow">
            <a:avLst>
              <a:gd name="adj1" fmla="val 50000"/>
              <a:gd name="adj2" fmla="val 25000"/>
            </a:avLst>
          </a:prstGeom>
          <a:solidFill>
            <a:srgbClr val="993366"/>
          </a:solidFill>
          <a:ln w="9525">
            <a:solidFill>
              <a:schemeClr val="tx1"/>
            </a:solidFill>
            <a:miter lim="800000"/>
          </a:ln>
        </p:spPr>
        <p:txBody>
          <a:bodyPr wrap="none" anchor="ctr"/>
          <a:lstStyle/>
          <a:p>
            <a:endParaRPr lang="zh-CN" altLang="en-US"/>
          </a:p>
        </p:txBody>
      </p:sp>
      <p:sp>
        <p:nvSpPr>
          <p:cNvPr id="4555904" name="Text Box 128"/>
          <p:cNvSpPr txBox="1">
            <a:spLocks noChangeArrowheads="1"/>
          </p:cNvSpPr>
          <p:nvPr/>
        </p:nvSpPr>
        <p:spPr bwMode="auto">
          <a:xfrm>
            <a:off x="5486400" y="5257800"/>
            <a:ext cx="2895600" cy="396875"/>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  66   ]    </a:t>
            </a:r>
            <a:r>
              <a:rPr kumimoji="1" lang="en-US" altLang="zh-CN" sz="2000">
                <a:solidFill>
                  <a:srgbClr val="FF3300"/>
                </a:solidFill>
                <a:latin typeface="Times New Roman" panose="02020603050405020304" pitchFamily="18" charset="0"/>
              </a:rPr>
              <a:t>76 </a:t>
            </a:r>
            <a:r>
              <a:rPr kumimoji="1" lang="en-US" altLang="zh-CN" sz="2000">
                <a:latin typeface="Times New Roman" panose="02020603050405020304" pitchFamily="18" charset="0"/>
              </a:rPr>
              <a:t>    [   95  ]  </a:t>
            </a:r>
            <a:endParaRPr kumimoji="1" lang="en-US" altLang="zh-CN" sz="2000">
              <a:latin typeface="Times New Roman" panose="02020603050405020304" pitchFamily="18" charset="0"/>
            </a:endParaRPr>
          </a:p>
        </p:txBody>
      </p:sp>
      <p:sp>
        <p:nvSpPr>
          <p:cNvPr id="4555905" name="Text Box 129"/>
          <p:cNvSpPr txBox="1">
            <a:spLocks noChangeArrowheads="1"/>
          </p:cNvSpPr>
          <p:nvPr/>
        </p:nvSpPr>
        <p:spPr bwMode="auto">
          <a:xfrm>
            <a:off x="609600" y="5105400"/>
            <a:ext cx="457200" cy="1190625"/>
          </a:xfrm>
          <a:prstGeom prst="rect">
            <a:avLst/>
          </a:prstGeom>
          <a:noFill/>
          <a:ln w="9525">
            <a:noFill/>
            <a:miter lim="800000"/>
          </a:ln>
        </p:spPr>
        <p:txBody>
          <a:bodyPr>
            <a:spAutoFit/>
          </a:bodyPr>
          <a:lstStyle/>
          <a:p>
            <a:pPr>
              <a:spcBef>
                <a:spcPct val="50000"/>
              </a:spcBef>
            </a:pPr>
            <a:r>
              <a:rPr kumimoji="1" lang="zh-CN" altLang="en-US">
                <a:latin typeface="Times New Roman" panose="02020603050405020304" pitchFamily="18" charset="0"/>
              </a:rPr>
              <a:t>排序完毕  </a:t>
            </a:r>
            <a:endParaRPr kumimoji="1" lang="zh-CN" altLang="en-US">
              <a:latin typeface="Times New Roman" panose="02020603050405020304" pitchFamily="18" charset="0"/>
            </a:endParaRPr>
          </a:p>
        </p:txBody>
      </p:sp>
      <p:grpSp>
        <p:nvGrpSpPr>
          <p:cNvPr id="4555787" name="Group 130"/>
          <p:cNvGrpSpPr/>
          <p:nvPr/>
        </p:nvGrpSpPr>
        <p:grpSpPr bwMode="auto">
          <a:xfrm>
            <a:off x="1219200" y="4191000"/>
            <a:ext cx="6477000" cy="2514600"/>
            <a:chOff x="624" y="2400"/>
            <a:chExt cx="4320" cy="1632"/>
          </a:xfrm>
        </p:grpSpPr>
        <p:sp>
          <p:nvSpPr>
            <p:cNvPr id="375856" name="Line 131"/>
            <p:cNvSpPr>
              <a:spLocks noChangeShapeType="1"/>
            </p:cNvSpPr>
            <p:nvPr/>
          </p:nvSpPr>
          <p:spPr bwMode="auto">
            <a:xfrm>
              <a:off x="624" y="3408"/>
              <a:ext cx="816" cy="0"/>
            </a:xfrm>
            <a:prstGeom prst="line">
              <a:avLst/>
            </a:prstGeom>
            <a:noFill/>
            <a:ln w="19050">
              <a:solidFill>
                <a:srgbClr val="800080"/>
              </a:solidFill>
              <a:miter lim="800000"/>
            </a:ln>
          </p:spPr>
          <p:txBody>
            <a:bodyPr wrap="none"/>
            <a:lstStyle/>
            <a:p>
              <a:endParaRPr lang="zh-CN" altLang="en-US"/>
            </a:p>
          </p:txBody>
        </p:sp>
        <p:sp>
          <p:nvSpPr>
            <p:cNvPr id="375857" name="Line 132"/>
            <p:cNvSpPr>
              <a:spLocks noChangeShapeType="1"/>
            </p:cNvSpPr>
            <p:nvPr/>
          </p:nvSpPr>
          <p:spPr bwMode="auto">
            <a:xfrm>
              <a:off x="1440" y="3408"/>
              <a:ext cx="0" cy="624"/>
            </a:xfrm>
            <a:prstGeom prst="line">
              <a:avLst/>
            </a:prstGeom>
            <a:noFill/>
            <a:ln w="19050">
              <a:solidFill>
                <a:srgbClr val="800080"/>
              </a:solidFill>
              <a:miter lim="800000"/>
            </a:ln>
          </p:spPr>
          <p:txBody>
            <a:bodyPr wrap="none"/>
            <a:lstStyle/>
            <a:p>
              <a:endParaRPr lang="zh-CN" altLang="en-US"/>
            </a:p>
          </p:txBody>
        </p:sp>
        <p:sp>
          <p:nvSpPr>
            <p:cNvPr id="375858" name="Line 133"/>
            <p:cNvSpPr>
              <a:spLocks noChangeShapeType="1"/>
            </p:cNvSpPr>
            <p:nvPr/>
          </p:nvSpPr>
          <p:spPr bwMode="auto">
            <a:xfrm>
              <a:off x="1440" y="4032"/>
              <a:ext cx="1584" cy="0"/>
            </a:xfrm>
            <a:prstGeom prst="line">
              <a:avLst/>
            </a:prstGeom>
            <a:noFill/>
            <a:ln w="19050">
              <a:solidFill>
                <a:srgbClr val="800080"/>
              </a:solidFill>
              <a:miter lim="800000"/>
            </a:ln>
          </p:spPr>
          <p:txBody>
            <a:bodyPr wrap="none"/>
            <a:lstStyle/>
            <a:p>
              <a:endParaRPr lang="zh-CN" altLang="en-US"/>
            </a:p>
          </p:txBody>
        </p:sp>
        <p:sp>
          <p:nvSpPr>
            <p:cNvPr id="375859" name="Line 134"/>
            <p:cNvSpPr>
              <a:spLocks noChangeShapeType="1"/>
            </p:cNvSpPr>
            <p:nvPr/>
          </p:nvSpPr>
          <p:spPr bwMode="auto">
            <a:xfrm flipV="1">
              <a:off x="3024" y="2400"/>
              <a:ext cx="144" cy="1632"/>
            </a:xfrm>
            <a:prstGeom prst="line">
              <a:avLst/>
            </a:prstGeom>
            <a:noFill/>
            <a:ln w="19050">
              <a:solidFill>
                <a:srgbClr val="800080"/>
              </a:solidFill>
              <a:miter lim="800000"/>
            </a:ln>
          </p:spPr>
          <p:txBody>
            <a:bodyPr wrap="none"/>
            <a:lstStyle/>
            <a:p>
              <a:endParaRPr lang="zh-CN" altLang="en-US"/>
            </a:p>
          </p:txBody>
        </p:sp>
        <p:sp>
          <p:nvSpPr>
            <p:cNvPr id="375860" name="Line 135"/>
            <p:cNvSpPr>
              <a:spLocks noChangeShapeType="1"/>
            </p:cNvSpPr>
            <p:nvPr/>
          </p:nvSpPr>
          <p:spPr bwMode="auto">
            <a:xfrm>
              <a:off x="3168" y="2400"/>
              <a:ext cx="384" cy="1008"/>
            </a:xfrm>
            <a:prstGeom prst="line">
              <a:avLst/>
            </a:prstGeom>
            <a:noFill/>
            <a:ln w="19050">
              <a:solidFill>
                <a:srgbClr val="800080"/>
              </a:solidFill>
              <a:miter lim="800000"/>
            </a:ln>
          </p:spPr>
          <p:txBody>
            <a:bodyPr wrap="none"/>
            <a:lstStyle/>
            <a:p>
              <a:endParaRPr lang="zh-CN" altLang="en-US"/>
            </a:p>
          </p:txBody>
        </p:sp>
        <p:sp>
          <p:nvSpPr>
            <p:cNvPr id="375861" name="Line 136"/>
            <p:cNvSpPr>
              <a:spLocks noChangeShapeType="1"/>
            </p:cNvSpPr>
            <p:nvPr/>
          </p:nvSpPr>
          <p:spPr bwMode="auto">
            <a:xfrm>
              <a:off x="3552" y="3408"/>
              <a:ext cx="1392" cy="0"/>
            </a:xfrm>
            <a:prstGeom prst="line">
              <a:avLst/>
            </a:prstGeom>
            <a:noFill/>
            <a:ln w="19050">
              <a:solidFill>
                <a:srgbClr val="800080"/>
              </a:solidFill>
              <a:miter lim="800000"/>
              <a:tailEnd type="triangle" w="med" len="med"/>
            </a:ln>
          </p:spPr>
          <p:txBody>
            <a:bodyPr wrap="none"/>
            <a:lstStyle/>
            <a:p>
              <a:endParaRPr lang="zh-CN" altLang="en-US"/>
            </a:p>
          </p:txBody>
        </p:sp>
      </p:grpSp>
      <p:sp>
        <p:nvSpPr>
          <p:cNvPr id="4555793" name="灯片编号占位符 4555792"/>
          <p:cNvSpPr>
            <a:spLocks noGrp="1"/>
          </p:cNvSpPr>
          <p:nvPr>
            <p:ph type="sldNum" sz="quarter" idx="12"/>
          </p:nvPr>
        </p:nvSpPr>
        <p:spPr/>
        <p:txBody>
          <a:bodyPr/>
          <a:lstStyle/>
          <a:p>
            <a:pPr>
              <a:defRPr/>
            </a:pPr>
            <a:fld id="{DE35F1DC-B6C6-4D90-B3FC-897C68244D76}"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55780"/>
                                        </p:tgtEl>
                                        <p:attrNameLst>
                                          <p:attrName>style.visibility</p:attrName>
                                        </p:attrNameLst>
                                      </p:cBhvr>
                                      <p:to>
                                        <p:strVal val="visible"/>
                                      </p:to>
                                    </p:set>
                                    <p:animEffect transition="in" filter="dissolve">
                                      <p:cBhvr>
                                        <p:cTn id="7" dur="500"/>
                                        <p:tgtEl>
                                          <p:spTgt spid="455578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dissolv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dissolv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dissolve">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dissolve">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dissolve">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dissolve">
                                      <p:cBhvr>
                                        <p:cTn id="67" dur="5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dissolve">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dissolve">
                                      <p:cBhvr>
                                        <p:cTn id="77" dur="500"/>
                                        <p:tgtEl>
                                          <p:spTgt spid="15"/>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dissolve">
                                      <p:cBhvr>
                                        <p:cTn id="82" dur="500"/>
                                        <p:tgtEl>
                                          <p:spTgt spid="16"/>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4555837"/>
                                        </p:tgtEl>
                                        <p:attrNameLst>
                                          <p:attrName>style.visibility</p:attrName>
                                        </p:attrNameLst>
                                      </p:cBhvr>
                                      <p:to>
                                        <p:strVal val="visible"/>
                                      </p:to>
                                    </p:set>
                                    <p:animEffect transition="in" filter="dissolve">
                                      <p:cBhvr>
                                        <p:cTn id="87" dur="500"/>
                                        <p:tgtEl>
                                          <p:spTgt spid="4555837"/>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4555836"/>
                                        </p:tgtEl>
                                        <p:attrNameLst>
                                          <p:attrName>style.visibility</p:attrName>
                                        </p:attrNameLst>
                                      </p:cBhvr>
                                      <p:to>
                                        <p:strVal val="visible"/>
                                      </p:to>
                                    </p:set>
                                    <p:animEffect transition="in" filter="dissolve">
                                      <p:cBhvr>
                                        <p:cTn id="92" dur="500"/>
                                        <p:tgtEl>
                                          <p:spTgt spid="4555836"/>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nodeType="clickEffect">
                                  <p:stCondLst>
                                    <p:cond delay="0"/>
                                  </p:stCondLst>
                                  <p:childTnLst>
                                    <p:set>
                                      <p:cBhvr>
                                        <p:cTn id="96" dur="1" fill="hold">
                                          <p:stCondLst>
                                            <p:cond delay="0"/>
                                          </p:stCondLst>
                                        </p:cTn>
                                        <p:tgtEl>
                                          <p:spTgt spid="18"/>
                                        </p:tgtEl>
                                        <p:attrNameLst>
                                          <p:attrName>style.visibility</p:attrName>
                                        </p:attrNameLst>
                                      </p:cBhvr>
                                      <p:to>
                                        <p:strVal val="visible"/>
                                      </p:to>
                                    </p:set>
                                    <p:animEffect transition="in" filter="dissolve">
                                      <p:cBhvr>
                                        <p:cTn id="97" dur="500"/>
                                        <p:tgtEl>
                                          <p:spTgt spid="18"/>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nodeType="clickEffect">
                                  <p:stCondLst>
                                    <p:cond delay="0"/>
                                  </p:stCondLst>
                                  <p:childTnLst>
                                    <p:set>
                                      <p:cBhvr>
                                        <p:cTn id="101" dur="1" fill="hold">
                                          <p:stCondLst>
                                            <p:cond delay="0"/>
                                          </p:stCondLst>
                                        </p:cTn>
                                        <p:tgtEl>
                                          <p:spTgt spid="17"/>
                                        </p:tgtEl>
                                        <p:attrNameLst>
                                          <p:attrName>style.visibility</p:attrName>
                                        </p:attrNameLst>
                                      </p:cBhvr>
                                      <p:to>
                                        <p:strVal val="visible"/>
                                      </p:to>
                                    </p:set>
                                    <p:animEffect transition="in" filter="dissolve">
                                      <p:cBhvr>
                                        <p:cTn id="102" dur="500"/>
                                        <p:tgtEl>
                                          <p:spTgt spid="17"/>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nodeType="clickEffect">
                                  <p:stCondLst>
                                    <p:cond delay="0"/>
                                  </p:stCondLst>
                                  <p:childTnLst>
                                    <p:set>
                                      <p:cBhvr>
                                        <p:cTn id="106" dur="1" fill="hold">
                                          <p:stCondLst>
                                            <p:cond delay="0"/>
                                          </p:stCondLst>
                                        </p:cTn>
                                        <p:tgtEl>
                                          <p:spTgt spid="19"/>
                                        </p:tgtEl>
                                        <p:attrNameLst>
                                          <p:attrName>style.visibility</p:attrName>
                                        </p:attrNameLst>
                                      </p:cBhvr>
                                      <p:to>
                                        <p:strVal val="visible"/>
                                      </p:to>
                                    </p:set>
                                    <p:animEffect transition="in" filter="dissolve">
                                      <p:cBhvr>
                                        <p:cTn id="107" dur="500"/>
                                        <p:tgtEl>
                                          <p:spTgt spid="19"/>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20"/>
                                        </p:tgtEl>
                                        <p:attrNameLst>
                                          <p:attrName>style.visibility</p:attrName>
                                        </p:attrNameLst>
                                      </p:cBhvr>
                                      <p:to>
                                        <p:strVal val="visible"/>
                                      </p:to>
                                    </p:set>
                                    <p:animEffect transition="in" filter="dissolve">
                                      <p:cBhvr>
                                        <p:cTn id="112" dur="500"/>
                                        <p:tgtEl>
                                          <p:spTgt spid="20"/>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nodeType="click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dissolve">
                                      <p:cBhvr>
                                        <p:cTn id="117" dur="500"/>
                                        <p:tgtEl>
                                          <p:spTgt spid="21"/>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nodeType="clickEffect">
                                  <p:stCondLst>
                                    <p:cond delay="0"/>
                                  </p:stCondLst>
                                  <p:childTnLst>
                                    <p:set>
                                      <p:cBhvr>
                                        <p:cTn id="121" dur="1" fill="hold">
                                          <p:stCondLst>
                                            <p:cond delay="0"/>
                                          </p:stCondLst>
                                        </p:cTn>
                                        <p:tgtEl>
                                          <p:spTgt spid="22"/>
                                        </p:tgtEl>
                                        <p:attrNameLst>
                                          <p:attrName>style.visibility</p:attrName>
                                        </p:attrNameLst>
                                      </p:cBhvr>
                                      <p:to>
                                        <p:strVal val="visible"/>
                                      </p:to>
                                    </p:set>
                                    <p:animEffect transition="in" filter="dissolve">
                                      <p:cBhvr>
                                        <p:cTn id="122" dur="500"/>
                                        <p:tgtEl>
                                          <p:spTgt spid="22"/>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nodeType="clickEffect">
                                  <p:stCondLst>
                                    <p:cond delay="0"/>
                                  </p:stCondLst>
                                  <p:childTnLst>
                                    <p:set>
                                      <p:cBhvr>
                                        <p:cTn id="126" dur="1" fill="hold">
                                          <p:stCondLst>
                                            <p:cond delay="0"/>
                                          </p:stCondLst>
                                        </p:cTn>
                                        <p:tgtEl>
                                          <p:spTgt spid="23"/>
                                        </p:tgtEl>
                                        <p:attrNameLst>
                                          <p:attrName>style.visibility</p:attrName>
                                        </p:attrNameLst>
                                      </p:cBhvr>
                                      <p:to>
                                        <p:strVal val="visible"/>
                                      </p:to>
                                    </p:set>
                                    <p:animEffect transition="in" filter="dissolve">
                                      <p:cBhvr>
                                        <p:cTn id="127" dur="500"/>
                                        <p:tgtEl>
                                          <p:spTgt spid="23"/>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24"/>
                                        </p:tgtEl>
                                        <p:attrNameLst>
                                          <p:attrName>style.visibility</p:attrName>
                                        </p:attrNameLst>
                                      </p:cBhvr>
                                      <p:to>
                                        <p:strVal val="visible"/>
                                      </p:to>
                                    </p:set>
                                    <p:animEffect transition="in" filter="dissolve">
                                      <p:cBhvr>
                                        <p:cTn id="132" dur="500"/>
                                        <p:tgtEl>
                                          <p:spTgt spid="24"/>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4555867"/>
                                        </p:tgtEl>
                                        <p:attrNameLst>
                                          <p:attrName>style.visibility</p:attrName>
                                        </p:attrNameLst>
                                      </p:cBhvr>
                                      <p:to>
                                        <p:strVal val="visible"/>
                                      </p:to>
                                    </p:set>
                                    <p:animEffect transition="in" filter="dissolve">
                                      <p:cBhvr>
                                        <p:cTn id="137" dur="500"/>
                                        <p:tgtEl>
                                          <p:spTgt spid="4555867"/>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4555866"/>
                                        </p:tgtEl>
                                        <p:attrNameLst>
                                          <p:attrName>style.visibility</p:attrName>
                                        </p:attrNameLst>
                                      </p:cBhvr>
                                      <p:to>
                                        <p:strVal val="visible"/>
                                      </p:to>
                                    </p:set>
                                    <p:animEffect transition="in" filter="dissolve">
                                      <p:cBhvr>
                                        <p:cTn id="142" dur="500"/>
                                        <p:tgtEl>
                                          <p:spTgt spid="4555866"/>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nodeType="clickEffect">
                                  <p:stCondLst>
                                    <p:cond delay="0"/>
                                  </p:stCondLst>
                                  <p:childTnLst>
                                    <p:set>
                                      <p:cBhvr>
                                        <p:cTn id="146" dur="1" fill="hold">
                                          <p:stCondLst>
                                            <p:cond delay="0"/>
                                          </p:stCondLst>
                                        </p:cTn>
                                        <p:tgtEl>
                                          <p:spTgt spid="27"/>
                                        </p:tgtEl>
                                        <p:attrNameLst>
                                          <p:attrName>style.visibility</p:attrName>
                                        </p:attrNameLst>
                                      </p:cBhvr>
                                      <p:to>
                                        <p:strVal val="visible"/>
                                      </p:to>
                                    </p:set>
                                    <p:animEffect transition="in" filter="dissolve">
                                      <p:cBhvr>
                                        <p:cTn id="147" dur="500"/>
                                        <p:tgtEl>
                                          <p:spTgt spid="27"/>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26"/>
                                        </p:tgtEl>
                                        <p:attrNameLst>
                                          <p:attrName>style.visibility</p:attrName>
                                        </p:attrNameLst>
                                      </p:cBhvr>
                                      <p:to>
                                        <p:strVal val="visible"/>
                                      </p:to>
                                    </p:set>
                                    <p:animEffect transition="in" filter="dissolve">
                                      <p:cBhvr>
                                        <p:cTn id="152" dur="500"/>
                                        <p:tgtEl>
                                          <p:spTgt spid="26"/>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nodeType="clickEffect">
                                  <p:stCondLst>
                                    <p:cond delay="0"/>
                                  </p:stCondLst>
                                  <p:childTnLst>
                                    <p:set>
                                      <p:cBhvr>
                                        <p:cTn id="156" dur="1" fill="hold">
                                          <p:stCondLst>
                                            <p:cond delay="0"/>
                                          </p:stCondLst>
                                        </p:cTn>
                                        <p:tgtEl>
                                          <p:spTgt spid="25"/>
                                        </p:tgtEl>
                                        <p:attrNameLst>
                                          <p:attrName>style.visibility</p:attrName>
                                        </p:attrNameLst>
                                      </p:cBhvr>
                                      <p:to>
                                        <p:strVal val="visible"/>
                                      </p:to>
                                    </p:set>
                                    <p:animEffect transition="in" filter="dissolve">
                                      <p:cBhvr>
                                        <p:cTn id="157" dur="500"/>
                                        <p:tgtEl>
                                          <p:spTgt spid="25"/>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28"/>
                                        </p:tgtEl>
                                        <p:attrNameLst>
                                          <p:attrName>style.visibility</p:attrName>
                                        </p:attrNameLst>
                                      </p:cBhvr>
                                      <p:to>
                                        <p:strVal val="visible"/>
                                      </p:to>
                                    </p:set>
                                    <p:animEffect transition="in" filter="dissolve">
                                      <p:cBhvr>
                                        <p:cTn id="162" dur="500"/>
                                        <p:tgtEl>
                                          <p:spTgt spid="28"/>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4555881"/>
                                        </p:tgtEl>
                                        <p:attrNameLst>
                                          <p:attrName>style.visibility</p:attrName>
                                        </p:attrNameLst>
                                      </p:cBhvr>
                                      <p:to>
                                        <p:strVal val="visible"/>
                                      </p:to>
                                    </p:set>
                                    <p:animEffect transition="in" filter="dissolve">
                                      <p:cBhvr>
                                        <p:cTn id="167" dur="500"/>
                                        <p:tgtEl>
                                          <p:spTgt spid="4555881"/>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0" nodeType="clickEffect">
                                  <p:stCondLst>
                                    <p:cond delay="0"/>
                                  </p:stCondLst>
                                  <p:childTnLst>
                                    <p:set>
                                      <p:cBhvr>
                                        <p:cTn id="171" dur="1" fill="hold">
                                          <p:stCondLst>
                                            <p:cond delay="0"/>
                                          </p:stCondLst>
                                        </p:cTn>
                                        <p:tgtEl>
                                          <p:spTgt spid="4555880"/>
                                        </p:tgtEl>
                                        <p:attrNameLst>
                                          <p:attrName>style.visibility</p:attrName>
                                        </p:attrNameLst>
                                      </p:cBhvr>
                                      <p:to>
                                        <p:strVal val="visible"/>
                                      </p:to>
                                    </p:set>
                                    <p:animEffect transition="in" filter="dissolve">
                                      <p:cBhvr>
                                        <p:cTn id="172" dur="500"/>
                                        <p:tgtEl>
                                          <p:spTgt spid="4555880"/>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nodeType="clickEffect">
                                  <p:stCondLst>
                                    <p:cond delay="0"/>
                                  </p:stCondLst>
                                  <p:childTnLst>
                                    <p:set>
                                      <p:cBhvr>
                                        <p:cTn id="176" dur="1" fill="hold">
                                          <p:stCondLst>
                                            <p:cond delay="0"/>
                                          </p:stCondLst>
                                        </p:cTn>
                                        <p:tgtEl>
                                          <p:spTgt spid="31"/>
                                        </p:tgtEl>
                                        <p:attrNameLst>
                                          <p:attrName>style.visibility</p:attrName>
                                        </p:attrNameLst>
                                      </p:cBhvr>
                                      <p:to>
                                        <p:strVal val="visible"/>
                                      </p:to>
                                    </p:set>
                                    <p:animEffect transition="in" filter="dissolve">
                                      <p:cBhvr>
                                        <p:cTn id="177" dur="500"/>
                                        <p:tgtEl>
                                          <p:spTgt spid="31"/>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nodeType="clickEffect">
                                  <p:stCondLst>
                                    <p:cond delay="0"/>
                                  </p:stCondLst>
                                  <p:childTnLst>
                                    <p:set>
                                      <p:cBhvr>
                                        <p:cTn id="181" dur="1" fill="hold">
                                          <p:stCondLst>
                                            <p:cond delay="0"/>
                                          </p:stCondLst>
                                        </p:cTn>
                                        <p:tgtEl>
                                          <p:spTgt spid="29"/>
                                        </p:tgtEl>
                                        <p:attrNameLst>
                                          <p:attrName>style.visibility</p:attrName>
                                        </p:attrNameLst>
                                      </p:cBhvr>
                                      <p:to>
                                        <p:strVal val="visible"/>
                                      </p:to>
                                    </p:set>
                                    <p:animEffect transition="in" filter="dissolve">
                                      <p:cBhvr>
                                        <p:cTn id="182" dur="500"/>
                                        <p:tgtEl>
                                          <p:spTgt spid="29"/>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nodeType="clickEffect">
                                  <p:stCondLst>
                                    <p:cond delay="0"/>
                                  </p:stCondLst>
                                  <p:childTnLst>
                                    <p:set>
                                      <p:cBhvr>
                                        <p:cTn id="186" dur="1" fill="hold">
                                          <p:stCondLst>
                                            <p:cond delay="0"/>
                                          </p:stCondLst>
                                        </p:cTn>
                                        <p:tgtEl>
                                          <p:spTgt spid="30"/>
                                        </p:tgtEl>
                                        <p:attrNameLst>
                                          <p:attrName>style.visibility</p:attrName>
                                        </p:attrNameLst>
                                      </p:cBhvr>
                                      <p:to>
                                        <p:strVal val="visible"/>
                                      </p:to>
                                    </p:set>
                                    <p:animEffect transition="in" filter="dissolve">
                                      <p:cBhvr>
                                        <p:cTn id="187" dur="500"/>
                                        <p:tgtEl>
                                          <p:spTgt spid="30"/>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ntr" presetSubtype="0" fill="hold" nodeType="clickEffect">
                                  <p:stCondLst>
                                    <p:cond delay="0"/>
                                  </p:stCondLst>
                                  <p:childTnLst>
                                    <p:set>
                                      <p:cBhvr>
                                        <p:cTn id="191" dur="1" fill="hold">
                                          <p:stCondLst>
                                            <p:cond delay="0"/>
                                          </p:stCondLst>
                                        </p:cTn>
                                        <p:tgtEl>
                                          <p:spTgt spid="4555776"/>
                                        </p:tgtEl>
                                        <p:attrNameLst>
                                          <p:attrName>style.visibility</p:attrName>
                                        </p:attrNameLst>
                                      </p:cBhvr>
                                      <p:to>
                                        <p:strVal val="visible"/>
                                      </p:to>
                                    </p:set>
                                    <p:animEffect transition="in" filter="dissolve">
                                      <p:cBhvr>
                                        <p:cTn id="192" dur="500"/>
                                        <p:tgtEl>
                                          <p:spTgt spid="4555776"/>
                                        </p:tgtEl>
                                      </p:cBhvr>
                                    </p:animEffect>
                                  </p:childTnLst>
                                </p:cTn>
                              </p:par>
                            </p:childTnLst>
                          </p:cTn>
                        </p:par>
                      </p:childTnLst>
                    </p:cTn>
                  </p:par>
                  <p:par>
                    <p:cTn id="193" fill="hold">
                      <p:stCondLst>
                        <p:cond delay="indefinite"/>
                      </p:stCondLst>
                      <p:childTnLst>
                        <p:par>
                          <p:cTn id="194" fill="hold">
                            <p:stCondLst>
                              <p:cond delay="0"/>
                            </p:stCondLst>
                            <p:childTnLst>
                              <p:par>
                                <p:cTn id="195" presetID="9" presetClass="entr" presetSubtype="0" fill="hold" nodeType="clickEffect">
                                  <p:stCondLst>
                                    <p:cond delay="0"/>
                                  </p:stCondLst>
                                  <p:childTnLst>
                                    <p:set>
                                      <p:cBhvr>
                                        <p:cTn id="196" dur="1" fill="hold">
                                          <p:stCondLst>
                                            <p:cond delay="0"/>
                                          </p:stCondLst>
                                        </p:cTn>
                                        <p:tgtEl>
                                          <p:spTgt spid="4555777"/>
                                        </p:tgtEl>
                                        <p:attrNameLst>
                                          <p:attrName>style.visibility</p:attrName>
                                        </p:attrNameLst>
                                      </p:cBhvr>
                                      <p:to>
                                        <p:strVal val="visible"/>
                                      </p:to>
                                    </p:set>
                                    <p:animEffect transition="in" filter="dissolve">
                                      <p:cBhvr>
                                        <p:cTn id="197" dur="500"/>
                                        <p:tgtEl>
                                          <p:spTgt spid="4555777"/>
                                        </p:tgtEl>
                                      </p:cBhvr>
                                    </p:animEffect>
                                  </p:childTnLst>
                                </p:cTn>
                              </p:par>
                            </p:childTnLst>
                          </p:cTn>
                        </p:par>
                      </p:childTnLst>
                    </p:cTn>
                  </p:par>
                  <p:par>
                    <p:cTn id="198" fill="hold">
                      <p:stCondLst>
                        <p:cond delay="indefinite"/>
                      </p:stCondLst>
                      <p:childTnLst>
                        <p:par>
                          <p:cTn id="199" fill="hold">
                            <p:stCondLst>
                              <p:cond delay="0"/>
                            </p:stCondLst>
                            <p:childTnLst>
                              <p:par>
                                <p:cTn id="200" presetID="9" presetClass="entr" presetSubtype="0" fill="hold" nodeType="clickEffect">
                                  <p:stCondLst>
                                    <p:cond delay="0"/>
                                  </p:stCondLst>
                                  <p:childTnLst>
                                    <p:set>
                                      <p:cBhvr>
                                        <p:cTn id="201" dur="1" fill="hold">
                                          <p:stCondLst>
                                            <p:cond delay="0"/>
                                          </p:stCondLst>
                                        </p:cTn>
                                        <p:tgtEl>
                                          <p:spTgt spid="4555784"/>
                                        </p:tgtEl>
                                        <p:attrNameLst>
                                          <p:attrName>style.visibility</p:attrName>
                                        </p:attrNameLst>
                                      </p:cBhvr>
                                      <p:to>
                                        <p:strVal val="visible"/>
                                      </p:to>
                                    </p:set>
                                    <p:animEffect transition="in" filter="dissolve">
                                      <p:cBhvr>
                                        <p:cTn id="202" dur="500"/>
                                        <p:tgtEl>
                                          <p:spTgt spid="4555784"/>
                                        </p:tgtEl>
                                      </p:cBhvr>
                                    </p:animEffect>
                                  </p:child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0" nodeType="clickEffect">
                                  <p:stCondLst>
                                    <p:cond delay="0"/>
                                  </p:stCondLst>
                                  <p:childTnLst>
                                    <p:set>
                                      <p:cBhvr>
                                        <p:cTn id="206" dur="1" fill="hold">
                                          <p:stCondLst>
                                            <p:cond delay="0"/>
                                          </p:stCondLst>
                                        </p:cTn>
                                        <p:tgtEl>
                                          <p:spTgt spid="4555903"/>
                                        </p:tgtEl>
                                        <p:attrNameLst>
                                          <p:attrName>style.visibility</p:attrName>
                                        </p:attrNameLst>
                                      </p:cBhvr>
                                      <p:to>
                                        <p:strVal val="visible"/>
                                      </p:to>
                                    </p:set>
                                    <p:animEffect transition="in" filter="dissolve">
                                      <p:cBhvr>
                                        <p:cTn id="207" dur="500"/>
                                        <p:tgtEl>
                                          <p:spTgt spid="4555903"/>
                                        </p:tgtEl>
                                      </p:cBhvr>
                                    </p:animEffect>
                                  </p:child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0" nodeType="clickEffect">
                                  <p:stCondLst>
                                    <p:cond delay="0"/>
                                  </p:stCondLst>
                                  <p:childTnLst>
                                    <p:set>
                                      <p:cBhvr>
                                        <p:cTn id="211" dur="1" fill="hold">
                                          <p:stCondLst>
                                            <p:cond delay="0"/>
                                          </p:stCondLst>
                                        </p:cTn>
                                        <p:tgtEl>
                                          <p:spTgt spid="4555904"/>
                                        </p:tgtEl>
                                        <p:attrNameLst>
                                          <p:attrName>style.visibility</p:attrName>
                                        </p:attrNameLst>
                                      </p:cBhvr>
                                      <p:to>
                                        <p:strVal val="visible"/>
                                      </p:to>
                                    </p:set>
                                    <p:animEffect transition="in" filter="dissolve">
                                      <p:cBhvr>
                                        <p:cTn id="212" dur="500"/>
                                        <p:tgtEl>
                                          <p:spTgt spid="4555904"/>
                                        </p:tgtEl>
                                      </p:cBhvr>
                                    </p:animEffect>
                                  </p:childTnLst>
                                </p:cTn>
                              </p:par>
                            </p:childTnLst>
                          </p:cTn>
                        </p:par>
                      </p:childTnLst>
                    </p:cTn>
                  </p:par>
                  <p:par>
                    <p:cTn id="213" fill="hold">
                      <p:stCondLst>
                        <p:cond delay="indefinite"/>
                      </p:stCondLst>
                      <p:childTnLst>
                        <p:par>
                          <p:cTn id="214" fill="hold">
                            <p:stCondLst>
                              <p:cond delay="0"/>
                            </p:stCondLst>
                            <p:childTnLst>
                              <p:par>
                                <p:cTn id="215" presetID="9" presetClass="entr" presetSubtype="0" fill="hold" grpId="0" nodeType="clickEffect">
                                  <p:stCondLst>
                                    <p:cond delay="0"/>
                                  </p:stCondLst>
                                  <p:childTnLst>
                                    <p:set>
                                      <p:cBhvr>
                                        <p:cTn id="216" dur="1" fill="hold">
                                          <p:stCondLst>
                                            <p:cond delay="0"/>
                                          </p:stCondLst>
                                        </p:cTn>
                                        <p:tgtEl>
                                          <p:spTgt spid="4555905"/>
                                        </p:tgtEl>
                                        <p:attrNameLst>
                                          <p:attrName>style.visibility</p:attrName>
                                        </p:attrNameLst>
                                      </p:cBhvr>
                                      <p:to>
                                        <p:strVal val="visible"/>
                                      </p:to>
                                    </p:set>
                                    <p:animEffect transition="in" filter="dissolve">
                                      <p:cBhvr>
                                        <p:cTn id="217" dur="500"/>
                                        <p:tgtEl>
                                          <p:spTgt spid="4555905"/>
                                        </p:tgtEl>
                                      </p:cBhvr>
                                    </p:animEffec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nodeType="clickEffect">
                                  <p:stCondLst>
                                    <p:cond delay="0"/>
                                  </p:stCondLst>
                                  <p:childTnLst>
                                    <p:set>
                                      <p:cBhvr>
                                        <p:cTn id="221" dur="1" fill="hold">
                                          <p:stCondLst>
                                            <p:cond delay="0"/>
                                          </p:stCondLst>
                                        </p:cTn>
                                        <p:tgtEl>
                                          <p:spTgt spid="4555787"/>
                                        </p:tgtEl>
                                        <p:attrNameLst>
                                          <p:attrName>style.visibility</p:attrName>
                                        </p:attrNameLst>
                                      </p:cBhvr>
                                      <p:to>
                                        <p:strVal val="visible"/>
                                      </p:to>
                                    </p:set>
                                    <p:animEffect transition="in" filter="dissolve">
                                      <p:cBhvr>
                                        <p:cTn id="222" dur="500"/>
                                        <p:tgtEl>
                                          <p:spTgt spid="4555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5780" grpId="0" autoUpdateAnimBg="0"/>
      <p:bldP spid="4555836" grpId="0" autoUpdateAnimBg="0"/>
      <p:bldP spid="4555837" grpId="0" animBg="1"/>
      <p:bldP spid="4555866" grpId="0" autoUpdateAnimBg="0"/>
      <p:bldP spid="4555867" grpId="0" animBg="1"/>
      <p:bldP spid="4555880" grpId="0" autoUpdateAnimBg="0"/>
      <p:bldP spid="4555881" grpId="0" animBg="1"/>
      <p:bldP spid="4555903" grpId="0" animBg="1"/>
      <p:bldP spid="4555904" grpId="0" autoUpdateAnimBg="0"/>
      <p:bldP spid="4555905" grpId="0" autoUpdateAnimBg="0"/>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3" name="Rectangle 2"/>
          <p:cNvSpPr>
            <a:spLocks noGrp="1"/>
          </p:cNvSpPr>
          <p:nvPr>
            <p:ph type="title"/>
          </p:nvPr>
        </p:nvSpPr>
        <p:spPr/>
        <p:txBody>
          <a:bodyPr/>
          <a:lstStyle/>
          <a:p>
            <a:pPr eaLnBrk="1" hangingPunct="1"/>
            <a:r>
              <a:rPr lang="zh-CN" altLang="en-US" smtClean="0"/>
              <a:t>快速排序算法描述</a:t>
            </a:r>
            <a:endParaRPr lang="zh-CN" altLang="en-US" smtClean="0"/>
          </a:p>
        </p:txBody>
      </p:sp>
      <p:sp>
        <p:nvSpPr>
          <p:cNvPr id="376834" name="Rectangle 3"/>
          <p:cNvSpPr>
            <a:spLocks noGrp="1"/>
          </p:cNvSpPr>
          <p:nvPr>
            <p:ph type="body" idx="1"/>
          </p:nvPr>
        </p:nvSpPr>
        <p:spPr>
          <a:xfrm>
            <a:off x="457200" y="1219200"/>
            <a:ext cx="8229600" cy="5410200"/>
          </a:xfrm>
        </p:spPr>
        <p:txBody>
          <a:bodyPr/>
          <a:lstStyle/>
          <a:p>
            <a:pPr algn="just" eaLnBrk="1" hangingPunct="1">
              <a:lnSpc>
                <a:spcPct val="80000"/>
              </a:lnSpc>
            </a:pPr>
            <a:r>
              <a:rPr lang="en-US" altLang="zh-CN" sz="2000" smtClean="0"/>
              <a:t>typedef struct  ∥</a:t>
            </a:r>
            <a:r>
              <a:rPr lang="zh-CN" altLang="en-US" sz="2000" smtClean="0"/>
              <a:t>栈元素类型∥</a:t>
            </a:r>
            <a:endParaRPr lang="zh-CN" altLang="en-US" sz="2000" smtClean="0"/>
          </a:p>
          <a:p>
            <a:pPr algn="just" eaLnBrk="1" hangingPunct="1">
              <a:lnSpc>
                <a:spcPct val="80000"/>
              </a:lnSpc>
            </a:pPr>
            <a:r>
              <a:rPr lang="zh-CN" altLang="en-US" sz="2000" smtClean="0"/>
              <a:t> </a:t>
            </a:r>
            <a:r>
              <a:rPr lang="en-US" altLang="zh-CN" sz="2000" smtClean="0"/>
              <a:t>{ int low,high;   ∥</a:t>
            </a:r>
            <a:r>
              <a:rPr lang="zh-CN" altLang="en-US" sz="2000" smtClean="0"/>
              <a:t>当前子表的上下界∥</a:t>
            </a:r>
            <a:endParaRPr lang="zh-CN" altLang="en-US" sz="2000" smtClean="0"/>
          </a:p>
          <a:p>
            <a:pPr algn="just" eaLnBrk="1" hangingPunct="1">
              <a:lnSpc>
                <a:spcPct val="80000"/>
              </a:lnSpc>
            </a:pPr>
            <a:r>
              <a:rPr lang="zh-CN" altLang="en-US" sz="2000" smtClean="0"/>
              <a:t> </a:t>
            </a:r>
            <a:r>
              <a:rPr lang="en-US" altLang="zh-CN" sz="2000" smtClean="0"/>
              <a:t>}stacktype;</a:t>
            </a:r>
            <a:endParaRPr lang="en-US" altLang="zh-CN" sz="2000" smtClean="0"/>
          </a:p>
          <a:p>
            <a:pPr algn="just" eaLnBrk="1" hangingPunct="1">
              <a:lnSpc>
                <a:spcPct val="80000"/>
              </a:lnSpc>
            </a:pPr>
            <a:r>
              <a:rPr lang="en-US" altLang="zh-CN" sz="2000" smtClean="0"/>
              <a:t>int qkpass(sqfile F, int low,high) ∥</a:t>
            </a:r>
            <a:r>
              <a:rPr lang="zh-CN" altLang="en-US" sz="2000" smtClean="0"/>
              <a:t>对子表</a:t>
            </a:r>
            <a:r>
              <a:rPr lang="en-US" altLang="zh-CN" sz="2000" smtClean="0"/>
              <a:t>(R[low]</a:t>
            </a:r>
            <a:r>
              <a:rPr lang="en-US" altLang="zh-CN" sz="2000" smtClean="0">
                <a:latin typeface="Arial" panose="020B0604020202020204" pitchFamily="34" charset="0"/>
              </a:rPr>
              <a:t>……</a:t>
            </a:r>
            <a:r>
              <a:rPr lang="en-US" altLang="zh-CN" sz="2000" smtClean="0"/>
              <a:t>R[high])</a:t>
            </a:r>
            <a:r>
              <a:rPr lang="zh-CN" altLang="en-US" sz="2000" smtClean="0"/>
              <a:t>一趟快排算法∥</a:t>
            </a:r>
            <a:endParaRPr lang="zh-CN" altLang="en-US" sz="2000" smtClean="0"/>
          </a:p>
          <a:p>
            <a:pPr algn="just" eaLnBrk="1" hangingPunct="1">
              <a:lnSpc>
                <a:spcPct val="80000"/>
              </a:lnSpc>
            </a:pPr>
            <a:r>
              <a:rPr lang="en-US" altLang="zh-CN" sz="2000" smtClean="0"/>
              <a:t>{ int i=low,j=high;</a:t>
            </a:r>
            <a:endParaRPr lang="en-US" altLang="zh-CN" sz="2000" smtClean="0"/>
          </a:p>
          <a:p>
            <a:pPr algn="just" eaLnBrk="1" hangingPunct="1">
              <a:lnSpc>
                <a:spcPct val="80000"/>
              </a:lnSpc>
            </a:pPr>
            <a:r>
              <a:rPr lang="en-US" altLang="zh-CN" sz="2000" smtClean="0"/>
              <a:t>   keytype  x=F.R[low].key;  ∥</a:t>
            </a:r>
            <a:r>
              <a:rPr lang="zh-CN" altLang="en-US" sz="2000" smtClean="0"/>
              <a:t>存入基准</a:t>
            </a:r>
            <a:r>
              <a:rPr lang="en-US" altLang="zh-CN" sz="2000" smtClean="0"/>
              <a:t>key∥</a:t>
            </a:r>
            <a:endParaRPr lang="en-US" altLang="zh-CN" sz="2000" smtClean="0"/>
          </a:p>
          <a:p>
            <a:pPr algn="just" eaLnBrk="1" hangingPunct="1">
              <a:lnSpc>
                <a:spcPct val="80000"/>
              </a:lnSpc>
            </a:pPr>
            <a:r>
              <a:rPr lang="en-US" altLang="zh-CN" sz="2000" smtClean="0"/>
              <a:t>   F.R[0]=F.R[low];             ∥</a:t>
            </a:r>
            <a:r>
              <a:rPr lang="zh-CN" altLang="en-US" sz="2000" smtClean="0"/>
              <a:t>存入基准记录∥</a:t>
            </a:r>
            <a:endParaRPr lang="zh-CN" altLang="en-US" sz="2000" smtClean="0"/>
          </a:p>
          <a:p>
            <a:pPr algn="just" eaLnBrk="1" hangingPunct="1">
              <a:lnSpc>
                <a:spcPct val="80000"/>
              </a:lnSpc>
            </a:pPr>
            <a:r>
              <a:rPr lang="zh-CN" altLang="en-US" sz="2000" smtClean="0"/>
              <a:t>   </a:t>
            </a:r>
            <a:r>
              <a:rPr lang="en-US" altLang="zh-CN" sz="2000" b="1" smtClean="0"/>
              <a:t>while</a:t>
            </a:r>
            <a:r>
              <a:rPr lang="en-US" altLang="zh-CN" sz="2000" smtClean="0"/>
              <a:t>(i&lt;j)</a:t>
            </a:r>
            <a:endParaRPr lang="en-US" altLang="zh-CN" sz="2000" smtClean="0"/>
          </a:p>
          <a:p>
            <a:pPr algn="just" eaLnBrk="1" hangingPunct="1">
              <a:lnSpc>
                <a:spcPct val="80000"/>
              </a:lnSpc>
            </a:pPr>
            <a:r>
              <a:rPr lang="en-US" altLang="zh-CN" sz="2000" smtClean="0"/>
              <a:t>   { </a:t>
            </a:r>
            <a:r>
              <a:rPr lang="en-US" altLang="zh-CN" sz="2000" b="1" smtClean="0"/>
              <a:t>while</a:t>
            </a:r>
            <a:r>
              <a:rPr lang="en-US" altLang="zh-CN" sz="2000" smtClean="0"/>
              <a:t>(i&lt;j&amp;&amp;x&lt;=F.R[j].key)  j--;   ∥</a:t>
            </a:r>
            <a:r>
              <a:rPr lang="zh-CN" altLang="en-US" sz="2000" smtClean="0"/>
              <a:t>逆序比较∥</a:t>
            </a:r>
            <a:endParaRPr lang="zh-CN" altLang="en-US" sz="2000" smtClean="0"/>
          </a:p>
          <a:p>
            <a:pPr algn="just" eaLnBrk="1" hangingPunct="1">
              <a:lnSpc>
                <a:spcPct val="80000"/>
              </a:lnSpc>
            </a:pPr>
            <a:r>
              <a:rPr lang="zh-CN" altLang="en-US" sz="2000" smtClean="0"/>
              <a:t>      </a:t>
            </a:r>
            <a:r>
              <a:rPr lang="en-US" altLang="zh-CN" sz="2000" b="1" smtClean="0"/>
              <a:t>if</a:t>
            </a:r>
            <a:r>
              <a:rPr lang="en-US" altLang="zh-CN" sz="2000" smtClean="0"/>
              <a:t>(i&lt;j)  F.R[i]=F.R[j];  ∥</a:t>
            </a:r>
            <a:r>
              <a:rPr lang="zh-CN" altLang="en-US" sz="2000" smtClean="0"/>
              <a:t>比</a:t>
            </a:r>
            <a:r>
              <a:rPr lang="en-US" altLang="zh-CN" sz="2000" smtClean="0"/>
              <a:t>x</a:t>
            </a:r>
            <a:r>
              <a:rPr lang="zh-CN" altLang="en-US" sz="2000" smtClean="0"/>
              <a:t>小的</a:t>
            </a:r>
            <a:r>
              <a:rPr lang="en-US" altLang="zh-CN" sz="2000" smtClean="0"/>
              <a:t>key</a:t>
            </a:r>
            <a:r>
              <a:rPr lang="zh-CN" altLang="en-US" sz="2000" smtClean="0"/>
              <a:t>左移∥</a:t>
            </a:r>
            <a:endParaRPr lang="zh-CN" altLang="en-US" sz="2000" smtClean="0"/>
          </a:p>
          <a:p>
            <a:pPr algn="just" eaLnBrk="1" hangingPunct="1">
              <a:lnSpc>
                <a:spcPct val="80000"/>
              </a:lnSpc>
            </a:pPr>
            <a:r>
              <a:rPr lang="zh-CN" altLang="en-US" sz="2000" smtClean="0"/>
              <a:t>      </a:t>
            </a:r>
            <a:r>
              <a:rPr lang="en-US" altLang="zh-CN" sz="2000" b="1" smtClean="0"/>
              <a:t>while</a:t>
            </a:r>
            <a:r>
              <a:rPr lang="en-US" altLang="zh-CN" sz="2000" smtClean="0"/>
              <a:t>(i&lt;j&amp;&amp;x&gt;=F.R[i].key)  i++;  ∥</a:t>
            </a:r>
            <a:r>
              <a:rPr lang="zh-CN" altLang="en-US" sz="2000" smtClean="0"/>
              <a:t>正序比较∥</a:t>
            </a:r>
            <a:endParaRPr lang="zh-CN" altLang="en-US" sz="2000" smtClean="0"/>
          </a:p>
          <a:p>
            <a:pPr algn="just" eaLnBrk="1" hangingPunct="1">
              <a:lnSpc>
                <a:spcPct val="80000"/>
              </a:lnSpc>
            </a:pPr>
            <a:r>
              <a:rPr lang="zh-CN" altLang="en-US" sz="2000" smtClean="0"/>
              <a:t>      </a:t>
            </a:r>
            <a:r>
              <a:rPr lang="en-US" altLang="zh-CN" sz="2000" b="1" smtClean="0"/>
              <a:t>if</a:t>
            </a:r>
            <a:r>
              <a:rPr lang="en-US" altLang="zh-CN" sz="2000" smtClean="0"/>
              <a:t>(i&lt;j)  F.R[j]=F.R[i];  ∥</a:t>
            </a:r>
            <a:r>
              <a:rPr lang="zh-CN" altLang="en-US" sz="2000" smtClean="0"/>
              <a:t>比</a:t>
            </a:r>
            <a:r>
              <a:rPr lang="en-US" altLang="zh-CN" sz="2000" smtClean="0"/>
              <a:t>x</a:t>
            </a:r>
            <a:r>
              <a:rPr lang="zh-CN" altLang="en-US" sz="2000" smtClean="0"/>
              <a:t>大的</a:t>
            </a:r>
            <a:r>
              <a:rPr lang="en-US" altLang="zh-CN" sz="2000" smtClean="0"/>
              <a:t>key</a:t>
            </a:r>
            <a:r>
              <a:rPr lang="zh-CN" altLang="en-US" sz="2000" smtClean="0"/>
              <a:t>右移∥</a:t>
            </a:r>
            <a:endParaRPr lang="zh-CN" altLang="en-US" sz="2000" smtClean="0"/>
          </a:p>
          <a:p>
            <a:pPr algn="just" eaLnBrk="1" hangingPunct="1">
              <a:lnSpc>
                <a:spcPct val="80000"/>
              </a:lnSpc>
            </a:pPr>
            <a:r>
              <a:rPr lang="zh-CN" altLang="en-US" sz="2000" smtClean="0"/>
              <a:t>    </a:t>
            </a:r>
            <a:r>
              <a:rPr lang="en-US" altLang="zh-CN" sz="2000" smtClean="0"/>
              <a:t>}</a:t>
            </a:r>
            <a:endParaRPr lang="en-US" altLang="zh-CN" sz="2000" smtClean="0"/>
          </a:p>
          <a:p>
            <a:pPr algn="just" eaLnBrk="1" hangingPunct="1">
              <a:lnSpc>
                <a:spcPct val="80000"/>
              </a:lnSpc>
            </a:pPr>
            <a:r>
              <a:rPr lang="en-US" altLang="zh-CN" sz="2000" smtClean="0"/>
              <a:t>   F.R[i]=F.R[0];  ∥</a:t>
            </a:r>
            <a:r>
              <a:rPr lang="zh-CN" altLang="en-US" sz="2000" smtClean="0"/>
              <a:t>基准记录存入第</a:t>
            </a:r>
            <a:r>
              <a:rPr lang="en-US" altLang="zh-CN" sz="2000" smtClean="0"/>
              <a:t>i</a:t>
            </a:r>
            <a:r>
              <a:rPr lang="zh-CN" altLang="en-US" sz="2000" smtClean="0"/>
              <a:t>位置∥</a:t>
            </a:r>
            <a:endParaRPr lang="zh-CN" altLang="en-US" sz="2000" smtClean="0"/>
          </a:p>
          <a:p>
            <a:pPr algn="just" eaLnBrk="1" hangingPunct="1">
              <a:lnSpc>
                <a:spcPct val="80000"/>
              </a:lnSpc>
            </a:pPr>
            <a:r>
              <a:rPr lang="zh-CN" altLang="en-US" sz="2000" smtClean="0"/>
              <a:t>   </a:t>
            </a:r>
            <a:r>
              <a:rPr lang="en-US" altLang="zh-CN" sz="2000" smtClean="0"/>
              <a:t>return(i); } ∥</a:t>
            </a:r>
            <a:r>
              <a:rPr lang="zh-CN" altLang="en-US" sz="2000" smtClean="0"/>
              <a:t>返回基准位置∥</a:t>
            </a:r>
            <a:endParaRPr lang="zh-CN" altLang="en-US" sz="2000" smtClean="0"/>
          </a:p>
        </p:txBody>
      </p:sp>
      <p:sp>
        <p:nvSpPr>
          <p:cNvPr id="3" name="灯片编号占位符 2"/>
          <p:cNvSpPr>
            <a:spLocks noGrp="1"/>
          </p:cNvSpPr>
          <p:nvPr>
            <p:ph type="sldNum" sz="quarter" idx="12"/>
          </p:nvPr>
        </p:nvSpPr>
        <p:spPr/>
        <p:txBody>
          <a:bodyPr/>
          <a:lstStyle/>
          <a:p>
            <a:pPr>
              <a:defRPr/>
            </a:pPr>
            <a:fld id="{F8A852E9-F181-4561-8821-5C5245CA6EB0}" type="slidenum">
              <a:rPr lang="en-US" altLang="zh-CN" smtClean="0"/>
            </a:fld>
            <a:endParaRPr lang="en-US" altLang="zh-CN"/>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7" name="Rectangle 2"/>
          <p:cNvSpPr>
            <a:spLocks noGrp="1"/>
          </p:cNvSpPr>
          <p:nvPr>
            <p:ph type="title"/>
          </p:nvPr>
        </p:nvSpPr>
        <p:spPr/>
        <p:txBody>
          <a:bodyPr/>
          <a:lstStyle/>
          <a:p>
            <a:pPr eaLnBrk="1" hangingPunct="1"/>
            <a:r>
              <a:rPr lang="zh-CN" altLang="en-US" smtClean="0"/>
              <a:t>快速排序算法描述</a:t>
            </a:r>
            <a:endParaRPr lang="zh-CN" altLang="en-US" smtClean="0"/>
          </a:p>
        </p:txBody>
      </p:sp>
      <p:sp>
        <p:nvSpPr>
          <p:cNvPr id="377858" name="Rectangle 3"/>
          <p:cNvSpPr>
            <a:spLocks noGrp="1"/>
          </p:cNvSpPr>
          <p:nvPr>
            <p:ph type="body" idx="1"/>
          </p:nvPr>
        </p:nvSpPr>
        <p:spPr>
          <a:xfrm>
            <a:off x="457200" y="1219200"/>
            <a:ext cx="8229600" cy="5410200"/>
          </a:xfrm>
        </p:spPr>
        <p:txBody>
          <a:bodyPr/>
          <a:lstStyle/>
          <a:p>
            <a:pPr algn="just" eaLnBrk="1" hangingPunct="1">
              <a:lnSpc>
                <a:spcPct val="80000"/>
              </a:lnSpc>
            </a:pPr>
            <a:r>
              <a:rPr lang="en-US" altLang="zh-CN" sz="2000" smtClean="0"/>
              <a:t>void qksort (sqfile F)  ∥</a:t>
            </a:r>
            <a:r>
              <a:rPr lang="zh-CN" altLang="en-US" sz="2000" smtClean="0"/>
              <a:t>对文件</a:t>
            </a:r>
            <a:r>
              <a:rPr lang="en-US" altLang="zh-CN" sz="2000" smtClean="0"/>
              <a:t>F</a:t>
            </a:r>
            <a:r>
              <a:rPr lang="zh-CN" altLang="en-US" sz="2000" smtClean="0"/>
              <a:t>快速排序的算法（非递归）∥</a:t>
            </a:r>
            <a:endParaRPr lang="zh-CN" altLang="en-US" sz="2000" smtClean="0"/>
          </a:p>
          <a:p>
            <a:pPr algn="just" eaLnBrk="1" hangingPunct="1">
              <a:lnSpc>
                <a:spcPct val="80000"/>
              </a:lnSpc>
            </a:pPr>
            <a:r>
              <a:rPr lang="en-US" altLang="zh-CN" sz="2000" smtClean="0"/>
              <a:t>{ int i,low,high;</a:t>
            </a:r>
            <a:endParaRPr lang="en-US" altLang="zh-CN" sz="2000" smtClean="0"/>
          </a:p>
          <a:p>
            <a:pPr algn="just" eaLnBrk="1" hangingPunct="1">
              <a:lnSpc>
                <a:spcPct val="80000"/>
              </a:lnSpc>
            </a:pPr>
            <a:r>
              <a:rPr lang="en-US" altLang="zh-CN" sz="2000" smtClean="0"/>
              <a:t>  stacktype u;     ∥</a:t>
            </a:r>
            <a:r>
              <a:rPr lang="zh-CN" altLang="en-US" sz="2000" smtClean="0"/>
              <a:t>栈元素∥</a:t>
            </a:r>
            <a:endParaRPr lang="zh-CN" altLang="en-US" sz="2000" smtClean="0"/>
          </a:p>
          <a:p>
            <a:pPr algn="just" eaLnBrk="1" hangingPunct="1">
              <a:lnSpc>
                <a:spcPct val="80000"/>
              </a:lnSpc>
            </a:pPr>
            <a:r>
              <a:rPr lang="zh-CN" altLang="en-US" sz="2000" smtClean="0"/>
              <a:t>  </a:t>
            </a:r>
            <a:r>
              <a:rPr lang="en-US" altLang="zh-CN" sz="2000" smtClean="0"/>
              <a:t>Clearstack(S);  ∥</a:t>
            </a:r>
            <a:r>
              <a:rPr lang="zh-CN" altLang="en-US" sz="2000" smtClean="0"/>
              <a:t>置栈空∥</a:t>
            </a:r>
            <a:endParaRPr lang="zh-CN" altLang="en-US" sz="2000" smtClean="0"/>
          </a:p>
          <a:p>
            <a:pPr algn="just" eaLnBrk="1" hangingPunct="1">
              <a:lnSpc>
                <a:spcPct val="80000"/>
              </a:lnSpc>
            </a:pPr>
            <a:r>
              <a:rPr lang="zh-CN" altLang="en-US" sz="2000" smtClean="0"/>
              <a:t>  </a:t>
            </a:r>
            <a:r>
              <a:rPr lang="en-US" altLang="zh-CN" sz="2000" smtClean="0"/>
              <a:t>u.low=1;  u.high=F.len;  Push(S,u); ∥</a:t>
            </a:r>
            <a:r>
              <a:rPr lang="zh-CN" altLang="en-US" sz="2000" smtClean="0"/>
              <a:t>排序文件上下界初值进栈∥</a:t>
            </a:r>
            <a:endParaRPr lang="zh-CN" altLang="en-US" sz="2000" smtClean="0"/>
          </a:p>
          <a:p>
            <a:pPr algn="just" eaLnBrk="1" hangingPunct="1">
              <a:lnSpc>
                <a:spcPct val="80000"/>
              </a:lnSpc>
            </a:pPr>
            <a:r>
              <a:rPr lang="zh-CN" altLang="en-US" sz="2000" smtClean="0"/>
              <a:t>  </a:t>
            </a:r>
            <a:r>
              <a:rPr lang="en-US" altLang="zh-CN" sz="2000" b="1" smtClean="0"/>
              <a:t>while</a:t>
            </a:r>
            <a:r>
              <a:rPr lang="en-US" altLang="zh-CN" sz="2000" smtClean="0"/>
              <a:t>(!Emptystack (S))</a:t>
            </a:r>
            <a:endParaRPr lang="en-US" altLang="zh-CN" sz="2000" smtClean="0"/>
          </a:p>
          <a:p>
            <a:pPr algn="just" eaLnBrk="1" hangingPunct="1">
              <a:lnSpc>
                <a:spcPct val="80000"/>
              </a:lnSpc>
            </a:pPr>
            <a:r>
              <a:rPr lang="en-US" altLang="zh-CN" sz="2000" smtClean="0"/>
              <a:t>  { u=Pop(S);    ∥</a:t>
            </a:r>
            <a:r>
              <a:rPr lang="zh-CN" altLang="en-US" sz="2000" smtClean="0"/>
              <a:t>退栈∥</a:t>
            </a:r>
            <a:endParaRPr lang="zh-CN" altLang="en-US" sz="2000" smtClean="0"/>
          </a:p>
          <a:p>
            <a:pPr algn="just" eaLnBrk="1" hangingPunct="1">
              <a:lnSpc>
                <a:spcPct val="80000"/>
              </a:lnSpc>
            </a:pPr>
            <a:r>
              <a:rPr lang="zh-CN" altLang="en-US" sz="2000" smtClean="0"/>
              <a:t>    </a:t>
            </a:r>
            <a:r>
              <a:rPr lang="en-US" altLang="zh-CN" sz="2000" smtClean="0"/>
              <a:t>low=u.low; high=u.high;  ∥</a:t>
            </a:r>
            <a:r>
              <a:rPr lang="zh-CN" altLang="en-US" sz="2000" smtClean="0"/>
              <a:t>当前表的上下界∥</a:t>
            </a:r>
            <a:endParaRPr lang="zh-CN" altLang="en-US" sz="2000" smtClean="0"/>
          </a:p>
          <a:p>
            <a:pPr algn="just" eaLnBrk="1" hangingPunct="1">
              <a:lnSpc>
                <a:spcPct val="80000"/>
              </a:lnSpc>
            </a:pPr>
            <a:r>
              <a:rPr lang="zh-CN" altLang="en-US" sz="2000" smtClean="0"/>
              <a:t>    </a:t>
            </a:r>
            <a:r>
              <a:rPr lang="en-US" altLang="zh-CN" sz="2000" b="1" smtClean="0"/>
              <a:t>while</a:t>
            </a:r>
            <a:r>
              <a:rPr lang="en-US" altLang="zh-CN" sz="2000" smtClean="0"/>
              <a:t> (low&lt;high)</a:t>
            </a:r>
            <a:endParaRPr lang="en-US" altLang="zh-CN" sz="2000" smtClean="0"/>
          </a:p>
          <a:p>
            <a:pPr algn="just" eaLnBrk="1" hangingPunct="1">
              <a:lnSpc>
                <a:spcPct val="80000"/>
              </a:lnSpc>
            </a:pPr>
            <a:r>
              <a:rPr lang="en-US" altLang="zh-CN" sz="2000" smtClean="0"/>
              <a:t>    { i=qkpass(F,low,high);   ∥</a:t>
            </a:r>
            <a:r>
              <a:rPr lang="zh-CN" altLang="en-US" sz="2000" smtClean="0"/>
              <a:t>对当前子表的一趟快排∥</a:t>
            </a:r>
            <a:endParaRPr lang="zh-CN" altLang="en-US" sz="2000" smtClean="0"/>
          </a:p>
          <a:p>
            <a:pPr algn="just" eaLnBrk="1" hangingPunct="1">
              <a:lnSpc>
                <a:spcPct val="80000"/>
              </a:lnSpc>
            </a:pPr>
            <a:r>
              <a:rPr lang="zh-CN" altLang="en-US" sz="2000" smtClean="0"/>
              <a:t>       </a:t>
            </a:r>
            <a:r>
              <a:rPr lang="en-US" altLang="zh-CN" sz="2000" b="1" smtClean="0"/>
              <a:t>if</a:t>
            </a:r>
            <a:r>
              <a:rPr lang="en-US" altLang="zh-CN" sz="2000" smtClean="0"/>
              <a:t>(i+1&lt;high)</a:t>
            </a:r>
            <a:endParaRPr lang="en-US" altLang="zh-CN" sz="2000" smtClean="0"/>
          </a:p>
          <a:p>
            <a:pPr algn="just" eaLnBrk="1" hangingPunct="1">
              <a:lnSpc>
                <a:spcPct val="80000"/>
              </a:lnSpc>
            </a:pPr>
            <a:r>
              <a:rPr lang="en-US" altLang="zh-CN" sz="2000" smtClean="0"/>
              <a:t>        { u.low=i+1; u.high=high;  Push (S,u); }  ∥i</a:t>
            </a:r>
            <a:r>
              <a:rPr lang="zh-CN" altLang="en-US" sz="2000" smtClean="0"/>
              <a:t>位置的右部上下界进栈∥</a:t>
            </a:r>
            <a:endParaRPr lang="zh-CN" altLang="en-US" sz="2000" smtClean="0"/>
          </a:p>
          <a:p>
            <a:pPr algn="just" eaLnBrk="1" hangingPunct="1">
              <a:lnSpc>
                <a:spcPct val="80000"/>
              </a:lnSpc>
            </a:pPr>
            <a:r>
              <a:rPr lang="zh-CN" altLang="en-US" sz="2000" smtClean="0"/>
              <a:t>       </a:t>
            </a:r>
            <a:r>
              <a:rPr lang="en-US" altLang="zh-CN" sz="2000" smtClean="0"/>
              <a:t>high=i-1;  ∥</a:t>
            </a:r>
            <a:r>
              <a:rPr lang="zh-CN" altLang="en-US" sz="2000" smtClean="0"/>
              <a:t>排当前左部∥</a:t>
            </a:r>
            <a:endParaRPr lang="zh-CN" altLang="en-US" sz="2000" smtClean="0"/>
          </a:p>
          <a:p>
            <a:pPr algn="just" eaLnBrk="1" hangingPunct="1">
              <a:lnSpc>
                <a:spcPct val="80000"/>
              </a:lnSpc>
            </a:pPr>
            <a:r>
              <a:rPr lang="zh-CN" altLang="en-US" sz="2000" smtClean="0"/>
              <a:t>     </a:t>
            </a:r>
            <a:r>
              <a:rPr lang="en-US" altLang="zh-CN" sz="2000" smtClean="0"/>
              <a:t>}</a:t>
            </a:r>
            <a:endParaRPr lang="en-US" altLang="zh-CN" sz="2000" smtClean="0"/>
          </a:p>
          <a:p>
            <a:pPr algn="just" eaLnBrk="1" hangingPunct="1">
              <a:lnSpc>
                <a:spcPct val="80000"/>
              </a:lnSpc>
            </a:pPr>
            <a:r>
              <a:rPr lang="en-US" altLang="zh-CN" sz="2000" smtClean="0"/>
              <a:t>   }</a:t>
            </a:r>
            <a:endParaRPr lang="en-US" altLang="zh-CN" sz="2000" smtClean="0"/>
          </a:p>
          <a:p>
            <a:pPr eaLnBrk="1" hangingPunct="1">
              <a:lnSpc>
                <a:spcPct val="80000"/>
              </a:lnSpc>
            </a:pPr>
            <a:r>
              <a:rPr lang="en-US" altLang="zh-CN" sz="2000" smtClean="0"/>
              <a:t>} </a:t>
            </a:r>
            <a:endParaRPr lang="en-US" altLang="zh-CN" sz="2000" smtClean="0"/>
          </a:p>
          <a:p>
            <a:pPr eaLnBrk="1" hangingPunct="1">
              <a:lnSpc>
                <a:spcPct val="80000"/>
              </a:lnSpc>
            </a:pPr>
            <a:endParaRPr lang="en-US" altLang="zh-CN" sz="2000" smtClean="0"/>
          </a:p>
        </p:txBody>
      </p:sp>
      <p:sp>
        <p:nvSpPr>
          <p:cNvPr id="3" name="灯片编号占位符 2"/>
          <p:cNvSpPr>
            <a:spLocks noGrp="1"/>
          </p:cNvSpPr>
          <p:nvPr>
            <p:ph type="sldNum" sz="quarter" idx="12"/>
          </p:nvPr>
        </p:nvSpPr>
        <p:spPr/>
        <p:txBody>
          <a:bodyPr/>
          <a:lstStyle/>
          <a:p>
            <a:pPr>
              <a:defRPr/>
            </a:pPr>
            <a:fld id="{6C8B3DD9-3E72-4FD4-A850-467840BB6220}" type="slidenum">
              <a:rPr lang="en-US" altLang="zh-CN" smtClean="0"/>
            </a:fld>
            <a:endParaRPr lang="en-US" altLang="zh-CN"/>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1" name="Rectangle 4"/>
          <p:cNvSpPr>
            <a:spLocks noRot="1" noChangeArrowheads="1"/>
          </p:cNvSpPr>
          <p:nvPr/>
        </p:nvSpPr>
        <p:spPr bwMode="auto">
          <a:xfrm>
            <a:off x="0" y="1828800"/>
            <a:ext cx="8153400" cy="3338513"/>
          </a:xfrm>
          <a:prstGeom prst="rect">
            <a:avLst/>
          </a:prstGeom>
          <a:noFill/>
          <a:ln w="9525">
            <a:noFill/>
            <a:miter lim="800000"/>
          </a:ln>
        </p:spPr>
        <p:txBody>
          <a:bodyPr/>
          <a:lstStyle/>
          <a:p>
            <a:pPr marL="273050" indent="-273050">
              <a:spcBef>
                <a:spcPts val="600"/>
              </a:spcBef>
              <a:buClr>
                <a:schemeClr val="accent1"/>
              </a:buClr>
              <a:buSzPct val="76000"/>
              <a:buFont typeface="Wingdings 3" panose="05040102010807070707" pitchFamily="18" charset="2"/>
              <a:buChar char=""/>
            </a:pPr>
            <a:endParaRPr lang="en-US" altLang="zh-CN" sz="4800">
              <a:latin typeface="Times New Roman" panose="02020603050405020304" pitchFamily="18" charset="0"/>
            </a:endParaRPr>
          </a:p>
          <a:p>
            <a:pPr marL="273050" indent="-273050" algn="ctr">
              <a:spcBef>
                <a:spcPts val="600"/>
              </a:spcBef>
              <a:buClr>
                <a:schemeClr val="accent1"/>
              </a:buClr>
              <a:buSzPct val="76000"/>
            </a:pPr>
            <a:r>
              <a:rPr lang="en-US" altLang="zh-CN" sz="8800">
                <a:solidFill>
                  <a:srgbClr val="FF0000"/>
                </a:solidFill>
                <a:latin typeface="Arial Black" panose="020B0A04020102020204" pitchFamily="34" charset="0"/>
              </a:rPr>
              <a:t>Q&amp;A</a:t>
            </a:r>
            <a:endParaRPr lang="en-US" altLang="zh-CN" sz="8800">
              <a:solidFill>
                <a:srgbClr val="FF0000"/>
              </a:solidFill>
              <a:latin typeface="Arial Black" panose="020B0A04020102020204" pitchFamily="34" charset="0"/>
            </a:endParaRPr>
          </a:p>
        </p:txBody>
      </p:sp>
      <p:pic>
        <p:nvPicPr>
          <p:cNvPr id="378882" name="Picture 5" descr="j0301252"/>
          <p:cNvPicPr>
            <a:picLocks noChangeAspect="1" noChangeArrowheads="1"/>
          </p:cNvPicPr>
          <p:nvPr/>
        </p:nvPicPr>
        <p:blipFill>
          <a:blip r:embed="rId1"/>
          <a:srcRect/>
          <a:stretch>
            <a:fillRect/>
          </a:stretch>
        </p:blipFill>
        <p:spPr bwMode="auto">
          <a:xfrm>
            <a:off x="6443663" y="4365625"/>
            <a:ext cx="2305050" cy="1971675"/>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pPr>
              <a:defRPr/>
            </a:pPr>
            <a:fld id="{F0BECC16-A70F-47FA-B729-B5D4D60E1437}" type="slidenum">
              <a:rPr lang="en-US" altLang="zh-CN" smtClean="0"/>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p:cNvSpPr>
          <p:nvPr>
            <p:ph type="title"/>
          </p:nvPr>
        </p:nvSpPr>
        <p:spPr/>
        <p:txBody>
          <a:bodyPr/>
          <a:lstStyle/>
          <a:p>
            <a:pPr eaLnBrk="1" hangingPunct="1"/>
            <a:r>
              <a:rPr lang="zh-CN" altLang="en-US" smtClean="0"/>
              <a:t>概述</a:t>
            </a:r>
            <a:endParaRPr lang="zh-CN" altLang="en-US" smtClean="0"/>
          </a:p>
        </p:txBody>
      </p:sp>
      <p:sp>
        <p:nvSpPr>
          <p:cNvPr id="63490" name="Rectangle 3"/>
          <p:cNvSpPr>
            <a:spLocks noGrp="1"/>
          </p:cNvSpPr>
          <p:nvPr>
            <p:ph type="body" idx="1"/>
          </p:nvPr>
        </p:nvSpPr>
        <p:spPr/>
        <p:txBody>
          <a:bodyPr/>
          <a:lstStyle/>
          <a:p>
            <a:pPr eaLnBrk="1" hangingPunct="1"/>
            <a:r>
              <a:rPr kumimoji="1" lang="zh-CN" altLang="en-US" b="1" smtClean="0">
                <a:solidFill>
                  <a:srgbClr val="0000FF"/>
                </a:solidFill>
              </a:rPr>
              <a:t>数据结构的三个方面：</a:t>
            </a:r>
            <a:endParaRPr kumimoji="1" lang="zh-CN" altLang="en-US" b="1" smtClean="0">
              <a:solidFill>
                <a:srgbClr val="0000FF"/>
              </a:solidFill>
            </a:endParaRPr>
          </a:p>
        </p:txBody>
      </p:sp>
      <p:grpSp>
        <p:nvGrpSpPr>
          <p:cNvPr id="63491" name="Group 4"/>
          <p:cNvGrpSpPr/>
          <p:nvPr/>
        </p:nvGrpSpPr>
        <p:grpSpPr bwMode="auto">
          <a:xfrm>
            <a:off x="639763" y="1295400"/>
            <a:ext cx="8269287" cy="4184650"/>
            <a:chOff x="403" y="816"/>
            <a:chExt cx="5209" cy="2636"/>
          </a:xfrm>
        </p:grpSpPr>
        <p:sp>
          <p:nvSpPr>
            <p:cNvPr id="63493" name="Text Box 5"/>
            <p:cNvSpPr txBox="1">
              <a:spLocks noChangeArrowheads="1"/>
            </p:cNvSpPr>
            <p:nvPr/>
          </p:nvSpPr>
          <p:spPr bwMode="auto">
            <a:xfrm>
              <a:off x="403" y="1901"/>
              <a:ext cx="2160" cy="288"/>
            </a:xfrm>
            <a:prstGeom prst="rect">
              <a:avLst/>
            </a:prstGeom>
            <a:noFill/>
            <a:ln w="9525">
              <a:noFill/>
              <a:miter lim="800000"/>
            </a:ln>
          </p:spPr>
          <p:txBody>
            <a:bodyPr>
              <a:spAutoFit/>
            </a:bodyPr>
            <a:lstStyle/>
            <a:p>
              <a:pPr>
                <a:spcBef>
                  <a:spcPct val="50000"/>
                </a:spcBef>
              </a:pPr>
              <a:endParaRPr kumimoji="1" lang="zh-CN" altLang="zh-CN" sz="2400">
                <a:latin typeface="Times New Roman" panose="02020603050405020304" pitchFamily="18" charset="0"/>
              </a:endParaRPr>
            </a:p>
          </p:txBody>
        </p:sp>
        <p:sp>
          <p:nvSpPr>
            <p:cNvPr id="63494" name="AutoShape 6"/>
            <p:cNvSpPr/>
            <p:nvPr/>
          </p:nvSpPr>
          <p:spPr bwMode="auto">
            <a:xfrm>
              <a:off x="451" y="1680"/>
              <a:ext cx="317" cy="1632"/>
            </a:xfrm>
            <a:prstGeom prst="leftBrace">
              <a:avLst>
                <a:gd name="adj1" fmla="val 42902"/>
                <a:gd name="adj2" fmla="val 50000"/>
              </a:avLst>
            </a:prstGeom>
            <a:noFill/>
            <a:ln w="38100">
              <a:solidFill>
                <a:srgbClr val="FF3300"/>
              </a:solidFill>
              <a:round/>
            </a:ln>
          </p:spPr>
          <p:txBody>
            <a:bodyPr/>
            <a:lstStyle/>
            <a:p>
              <a:endParaRPr lang="zh-CN" altLang="en-US"/>
            </a:p>
          </p:txBody>
        </p:sp>
        <p:sp>
          <p:nvSpPr>
            <p:cNvPr id="63495" name="Text Box 7" descr="花岗岩"/>
            <p:cNvSpPr txBox="1">
              <a:spLocks noChangeArrowheads="1"/>
            </p:cNvSpPr>
            <p:nvPr/>
          </p:nvSpPr>
          <p:spPr bwMode="auto">
            <a:xfrm>
              <a:off x="704" y="1553"/>
              <a:ext cx="1796" cy="327"/>
            </a:xfrm>
            <a:prstGeom prst="rect">
              <a:avLst/>
            </a:prstGeom>
            <a:noFill/>
            <a:ln w="9525">
              <a:noFill/>
              <a:miter lim="800000"/>
            </a:ln>
          </p:spPr>
          <p:txBody>
            <a:bodyPr wrap="none">
              <a:spAutoFit/>
            </a:bodyPr>
            <a:lstStyle/>
            <a:p>
              <a:pPr>
                <a:spcBef>
                  <a:spcPct val="50000"/>
                </a:spcBef>
              </a:pPr>
              <a:r>
                <a:rPr kumimoji="1" lang="en-US" altLang="zh-CN" sz="2800">
                  <a:latin typeface="Times New Roman" panose="02020603050405020304" pitchFamily="18" charset="0"/>
                  <a:ea typeface="隶书" panose="02010509060101010101" charset="-122"/>
                  <a:cs typeface="隶书" panose="02010509060101010101" charset="-122"/>
                </a:rPr>
                <a:t> </a:t>
              </a:r>
              <a:r>
                <a:rPr kumimoji="1" lang="zh-CN" altLang="en-US" sz="2800">
                  <a:latin typeface="Times New Roman" panose="02020603050405020304" pitchFamily="18" charset="0"/>
                  <a:ea typeface="隶书" panose="02010509060101010101" charset="-122"/>
                  <a:cs typeface="隶书" panose="02010509060101010101" charset="-122"/>
                </a:rPr>
                <a:t>数据的逻辑结构 </a:t>
              </a:r>
              <a:endParaRPr kumimoji="1" lang="zh-CN" altLang="en-US" sz="2800">
                <a:latin typeface="Times New Roman" panose="02020603050405020304" pitchFamily="18" charset="0"/>
                <a:ea typeface="隶书" panose="02010509060101010101" charset="-122"/>
                <a:cs typeface="隶书" panose="02010509060101010101" charset="-122"/>
              </a:endParaRPr>
            </a:p>
          </p:txBody>
        </p:sp>
        <p:sp>
          <p:nvSpPr>
            <p:cNvPr id="63496" name="Text Box 8" descr="花岗岩"/>
            <p:cNvSpPr txBox="1">
              <a:spLocks noChangeArrowheads="1"/>
            </p:cNvSpPr>
            <p:nvPr/>
          </p:nvSpPr>
          <p:spPr bwMode="auto">
            <a:xfrm>
              <a:off x="704" y="2537"/>
              <a:ext cx="1796" cy="327"/>
            </a:xfrm>
            <a:prstGeom prst="rect">
              <a:avLst/>
            </a:prstGeom>
            <a:noFill/>
            <a:ln w="9525">
              <a:noFill/>
              <a:miter lim="800000"/>
            </a:ln>
          </p:spPr>
          <p:txBody>
            <a:bodyPr wrap="none">
              <a:spAutoFit/>
            </a:bodyPr>
            <a:lstStyle/>
            <a:p>
              <a:pPr>
                <a:spcBef>
                  <a:spcPct val="50000"/>
                </a:spcBef>
              </a:pPr>
              <a:r>
                <a:rPr kumimoji="1" lang="en-US" altLang="zh-CN" sz="2800">
                  <a:latin typeface="Times New Roman" panose="02020603050405020304" pitchFamily="18" charset="0"/>
                  <a:ea typeface="隶书" panose="02010509060101010101" charset="-122"/>
                  <a:cs typeface="隶书" panose="02010509060101010101" charset="-122"/>
                </a:rPr>
                <a:t> </a:t>
              </a:r>
              <a:r>
                <a:rPr kumimoji="1" lang="zh-CN" altLang="en-US" sz="2800">
                  <a:latin typeface="Times New Roman" panose="02020603050405020304" pitchFamily="18" charset="0"/>
                  <a:ea typeface="隶书" panose="02010509060101010101" charset="-122"/>
                  <a:cs typeface="隶书" panose="02010509060101010101" charset="-122"/>
                </a:rPr>
                <a:t>数据的存储结构 </a:t>
              </a:r>
              <a:endParaRPr kumimoji="1" lang="zh-CN" altLang="en-US" sz="2800">
                <a:latin typeface="Times New Roman" panose="02020603050405020304" pitchFamily="18" charset="0"/>
                <a:ea typeface="隶书" panose="02010509060101010101" charset="-122"/>
                <a:cs typeface="隶书" panose="02010509060101010101" charset="-122"/>
              </a:endParaRPr>
            </a:p>
          </p:txBody>
        </p:sp>
        <p:sp>
          <p:nvSpPr>
            <p:cNvPr id="63497" name="Text Box 9" descr="花岗岩"/>
            <p:cNvSpPr txBox="1">
              <a:spLocks noChangeArrowheads="1"/>
            </p:cNvSpPr>
            <p:nvPr/>
          </p:nvSpPr>
          <p:spPr bwMode="auto">
            <a:xfrm>
              <a:off x="736" y="3125"/>
              <a:ext cx="4876" cy="327"/>
            </a:xfrm>
            <a:prstGeom prst="rect">
              <a:avLst/>
            </a:prstGeom>
            <a:noFill/>
            <a:ln w="9525">
              <a:noFill/>
              <a:miter lim="800000"/>
            </a:ln>
          </p:spPr>
          <p:txBody>
            <a:bodyPr wrap="none">
              <a:spAutoFit/>
            </a:bodyPr>
            <a:lstStyle/>
            <a:p>
              <a:pPr>
                <a:spcBef>
                  <a:spcPct val="50000"/>
                </a:spcBef>
              </a:pPr>
              <a:r>
                <a:rPr kumimoji="1" lang="zh-CN" altLang="en-US" sz="2800">
                  <a:latin typeface="Times New Roman" panose="02020603050405020304" pitchFamily="18" charset="0"/>
                  <a:ea typeface="隶书" panose="02010509060101010101" charset="-122"/>
                  <a:cs typeface="隶书" panose="02010509060101010101" charset="-122"/>
                </a:rPr>
                <a:t>数据的运算：检索、排序、插入、删除、修改等 </a:t>
              </a:r>
              <a:endParaRPr kumimoji="1" lang="zh-CN" altLang="en-US" sz="2800">
                <a:latin typeface="Times New Roman" panose="02020603050405020304" pitchFamily="18" charset="0"/>
                <a:ea typeface="隶书" panose="02010509060101010101" charset="-122"/>
                <a:cs typeface="隶书" panose="02010509060101010101" charset="-122"/>
              </a:endParaRPr>
            </a:p>
          </p:txBody>
        </p:sp>
        <p:sp>
          <p:nvSpPr>
            <p:cNvPr id="63498" name="AutoShape 10"/>
            <p:cNvSpPr/>
            <p:nvPr/>
          </p:nvSpPr>
          <p:spPr bwMode="auto">
            <a:xfrm>
              <a:off x="2563" y="2421"/>
              <a:ext cx="72" cy="527"/>
            </a:xfrm>
            <a:prstGeom prst="leftBrace">
              <a:avLst>
                <a:gd name="adj1" fmla="val 60995"/>
                <a:gd name="adj2" fmla="val 50000"/>
              </a:avLst>
            </a:prstGeom>
            <a:noFill/>
            <a:ln w="38100">
              <a:solidFill>
                <a:srgbClr val="FF3300"/>
              </a:solidFill>
              <a:round/>
            </a:ln>
          </p:spPr>
          <p:txBody>
            <a:bodyPr/>
            <a:lstStyle/>
            <a:p>
              <a:endParaRPr lang="zh-CN" altLang="en-US"/>
            </a:p>
          </p:txBody>
        </p:sp>
        <p:sp>
          <p:nvSpPr>
            <p:cNvPr id="63499" name="AutoShape 11"/>
            <p:cNvSpPr/>
            <p:nvPr/>
          </p:nvSpPr>
          <p:spPr bwMode="auto">
            <a:xfrm>
              <a:off x="2467" y="1296"/>
              <a:ext cx="269" cy="768"/>
            </a:xfrm>
            <a:prstGeom prst="leftBrace">
              <a:avLst>
                <a:gd name="adj1" fmla="val 14949"/>
                <a:gd name="adj2" fmla="val 49282"/>
              </a:avLst>
            </a:prstGeom>
            <a:noFill/>
            <a:ln w="38100">
              <a:solidFill>
                <a:srgbClr val="FF3300"/>
              </a:solidFill>
              <a:round/>
            </a:ln>
          </p:spPr>
          <p:txBody>
            <a:bodyPr/>
            <a:lstStyle/>
            <a:p>
              <a:endParaRPr lang="zh-CN" altLang="en-US"/>
            </a:p>
          </p:txBody>
        </p:sp>
        <p:sp>
          <p:nvSpPr>
            <p:cNvPr id="63500" name="AutoShape 12"/>
            <p:cNvSpPr/>
            <p:nvPr/>
          </p:nvSpPr>
          <p:spPr bwMode="auto">
            <a:xfrm>
              <a:off x="3979" y="859"/>
              <a:ext cx="96" cy="758"/>
            </a:xfrm>
            <a:prstGeom prst="leftBrace">
              <a:avLst>
                <a:gd name="adj1" fmla="val 65799"/>
                <a:gd name="adj2" fmla="val 50000"/>
              </a:avLst>
            </a:prstGeom>
            <a:noFill/>
            <a:ln w="38100">
              <a:solidFill>
                <a:srgbClr val="FF3300"/>
              </a:solidFill>
              <a:round/>
            </a:ln>
          </p:spPr>
          <p:txBody>
            <a:bodyPr/>
            <a:lstStyle/>
            <a:p>
              <a:endParaRPr lang="zh-CN" altLang="en-US"/>
            </a:p>
          </p:txBody>
        </p:sp>
        <p:sp>
          <p:nvSpPr>
            <p:cNvPr id="63501" name="AutoShape 13"/>
            <p:cNvSpPr/>
            <p:nvPr/>
          </p:nvSpPr>
          <p:spPr bwMode="auto">
            <a:xfrm>
              <a:off x="4003" y="1751"/>
              <a:ext cx="72" cy="527"/>
            </a:xfrm>
            <a:prstGeom prst="leftBrace">
              <a:avLst>
                <a:gd name="adj1" fmla="val 60995"/>
                <a:gd name="adj2" fmla="val 50000"/>
              </a:avLst>
            </a:prstGeom>
            <a:noFill/>
            <a:ln w="38100">
              <a:solidFill>
                <a:srgbClr val="FF3300"/>
              </a:solidFill>
              <a:round/>
            </a:ln>
          </p:spPr>
          <p:txBody>
            <a:bodyPr/>
            <a:lstStyle/>
            <a:p>
              <a:endParaRPr lang="zh-CN" altLang="en-US"/>
            </a:p>
          </p:txBody>
        </p:sp>
        <p:sp>
          <p:nvSpPr>
            <p:cNvPr id="63502" name="Text Box 14" descr="花岗岩"/>
            <p:cNvSpPr txBox="1">
              <a:spLocks noChangeArrowheads="1"/>
            </p:cNvSpPr>
            <p:nvPr/>
          </p:nvSpPr>
          <p:spPr bwMode="auto">
            <a:xfrm>
              <a:off x="2721" y="1148"/>
              <a:ext cx="1124" cy="327"/>
            </a:xfrm>
            <a:prstGeom prst="rect">
              <a:avLst/>
            </a:prstGeom>
            <a:noFill/>
            <a:ln w="9525">
              <a:noFill/>
              <a:miter lim="800000"/>
            </a:ln>
          </p:spPr>
          <p:txBody>
            <a:bodyPr wrap="none">
              <a:spAutoFit/>
            </a:bodyPr>
            <a:lstStyle/>
            <a:p>
              <a:pPr>
                <a:spcBef>
                  <a:spcPct val="50000"/>
                </a:spcBef>
              </a:pPr>
              <a:r>
                <a:rPr kumimoji="1" lang="en-US" altLang="zh-CN" sz="2800">
                  <a:latin typeface="Times New Roman" panose="02020603050405020304" pitchFamily="18" charset="0"/>
                  <a:ea typeface="隶书" panose="02010509060101010101" charset="-122"/>
                  <a:cs typeface="隶书" panose="02010509060101010101" charset="-122"/>
                </a:rPr>
                <a:t> </a:t>
              </a:r>
              <a:r>
                <a:rPr kumimoji="1" lang="zh-CN" altLang="en-US" sz="2800">
                  <a:latin typeface="Times New Roman" panose="02020603050405020304" pitchFamily="18" charset="0"/>
                  <a:ea typeface="隶书" panose="02010509060101010101" charset="-122"/>
                  <a:cs typeface="隶书" panose="02010509060101010101" charset="-122"/>
                </a:rPr>
                <a:t>线性结构 </a:t>
              </a:r>
              <a:endParaRPr kumimoji="1" lang="zh-CN" altLang="en-US" sz="2800">
                <a:latin typeface="Times New Roman" panose="02020603050405020304" pitchFamily="18" charset="0"/>
                <a:ea typeface="隶书" panose="02010509060101010101" charset="-122"/>
                <a:cs typeface="隶书" panose="02010509060101010101" charset="-122"/>
              </a:endParaRPr>
            </a:p>
          </p:txBody>
        </p:sp>
        <p:sp>
          <p:nvSpPr>
            <p:cNvPr id="63503" name="Text Box 15" descr="花岗岩"/>
            <p:cNvSpPr txBox="1">
              <a:spLocks noChangeArrowheads="1"/>
            </p:cNvSpPr>
            <p:nvPr/>
          </p:nvSpPr>
          <p:spPr bwMode="auto">
            <a:xfrm>
              <a:off x="2721" y="1879"/>
              <a:ext cx="1292" cy="327"/>
            </a:xfrm>
            <a:prstGeom prst="rect">
              <a:avLst/>
            </a:prstGeom>
            <a:noFill/>
            <a:ln w="9525">
              <a:noFill/>
              <a:miter lim="800000"/>
            </a:ln>
          </p:spPr>
          <p:txBody>
            <a:bodyPr wrap="none">
              <a:spAutoFit/>
            </a:bodyPr>
            <a:lstStyle/>
            <a:p>
              <a:pPr>
                <a:spcBef>
                  <a:spcPct val="50000"/>
                </a:spcBef>
              </a:pPr>
              <a:r>
                <a:rPr kumimoji="1" lang="en-US" altLang="zh-CN" sz="2800">
                  <a:latin typeface="Times New Roman" panose="02020603050405020304" pitchFamily="18" charset="0"/>
                  <a:ea typeface="隶书" panose="02010509060101010101" charset="-122"/>
                  <a:cs typeface="隶书" panose="02010509060101010101" charset="-122"/>
                </a:rPr>
                <a:t> </a:t>
              </a:r>
              <a:r>
                <a:rPr kumimoji="1" lang="zh-CN" altLang="en-US" sz="2800">
                  <a:latin typeface="Times New Roman" panose="02020603050405020304" pitchFamily="18" charset="0"/>
                  <a:ea typeface="隶书" panose="02010509060101010101" charset="-122"/>
                  <a:cs typeface="隶书" panose="02010509060101010101" charset="-122"/>
                </a:rPr>
                <a:t>非线性结构</a:t>
              </a:r>
              <a:endParaRPr kumimoji="1" lang="zh-CN" altLang="en-US" sz="2800">
                <a:latin typeface="Times New Roman" panose="02020603050405020304" pitchFamily="18" charset="0"/>
                <a:ea typeface="隶书" panose="02010509060101010101" charset="-122"/>
                <a:cs typeface="隶书" panose="02010509060101010101" charset="-122"/>
              </a:endParaRPr>
            </a:p>
          </p:txBody>
        </p:sp>
        <p:sp>
          <p:nvSpPr>
            <p:cNvPr id="63504" name="Text Box 16" descr="花岗岩"/>
            <p:cNvSpPr txBox="1">
              <a:spLocks noChangeArrowheads="1"/>
            </p:cNvSpPr>
            <p:nvPr/>
          </p:nvSpPr>
          <p:spPr bwMode="auto">
            <a:xfrm>
              <a:off x="2677" y="2304"/>
              <a:ext cx="1068" cy="327"/>
            </a:xfrm>
            <a:prstGeom prst="rect">
              <a:avLst/>
            </a:prstGeom>
            <a:noFill/>
            <a:ln w="9525">
              <a:noFill/>
              <a:miter lim="800000"/>
            </a:ln>
          </p:spPr>
          <p:txBody>
            <a:bodyPr wrap="none">
              <a:spAutoFit/>
            </a:bodyPr>
            <a:lstStyle/>
            <a:p>
              <a:pPr>
                <a:spcBef>
                  <a:spcPct val="50000"/>
                </a:spcBef>
              </a:pPr>
              <a:r>
                <a:rPr kumimoji="1" lang="en-US" altLang="zh-CN" sz="2800">
                  <a:latin typeface="Times New Roman" panose="02020603050405020304" pitchFamily="18" charset="0"/>
                  <a:ea typeface="隶书" panose="02010509060101010101" charset="-122"/>
                  <a:cs typeface="隶书" panose="02010509060101010101" charset="-122"/>
                </a:rPr>
                <a:t> </a:t>
              </a:r>
              <a:r>
                <a:rPr kumimoji="1" lang="zh-CN" altLang="en-US" sz="2800">
                  <a:latin typeface="Times New Roman" panose="02020603050405020304" pitchFamily="18" charset="0"/>
                  <a:ea typeface="隶书" panose="02010509060101010101" charset="-122"/>
                  <a:cs typeface="隶书" panose="02010509060101010101" charset="-122"/>
                </a:rPr>
                <a:t>顺序存储</a:t>
              </a:r>
              <a:endParaRPr kumimoji="1" lang="zh-CN" altLang="en-US" sz="2800">
                <a:latin typeface="Times New Roman" panose="02020603050405020304" pitchFamily="18" charset="0"/>
                <a:ea typeface="隶书" panose="02010509060101010101" charset="-122"/>
                <a:cs typeface="隶书" panose="02010509060101010101" charset="-122"/>
              </a:endParaRPr>
            </a:p>
          </p:txBody>
        </p:sp>
        <p:sp>
          <p:nvSpPr>
            <p:cNvPr id="63505" name="Text Box 17" descr="花岗岩"/>
            <p:cNvSpPr txBox="1">
              <a:spLocks noChangeArrowheads="1"/>
            </p:cNvSpPr>
            <p:nvPr/>
          </p:nvSpPr>
          <p:spPr bwMode="auto">
            <a:xfrm>
              <a:off x="2619" y="2697"/>
              <a:ext cx="1184" cy="327"/>
            </a:xfrm>
            <a:prstGeom prst="rect">
              <a:avLst/>
            </a:prstGeom>
            <a:noFill/>
            <a:ln w="9525">
              <a:noFill/>
              <a:miter lim="800000"/>
            </a:ln>
          </p:spPr>
          <p:txBody>
            <a:bodyPr>
              <a:spAutoFit/>
            </a:bodyPr>
            <a:lstStyle/>
            <a:p>
              <a:pPr>
                <a:spcBef>
                  <a:spcPct val="50000"/>
                </a:spcBef>
              </a:pPr>
              <a:r>
                <a:rPr kumimoji="1" lang="en-US" altLang="zh-CN" sz="2800">
                  <a:latin typeface="Times New Roman" panose="02020603050405020304" pitchFamily="18" charset="0"/>
                  <a:ea typeface="隶书" panose="02010509060101010101" charset="-122"/>
                  <a:cs typeface="隶书" panose="02010509060101010101" charset="-122"/>
                </a:rPr>
                <a:t>  </a:t>
              </a:r>
              <a:r>
                <a:rPr kumimoji="1" lang="zh-CN" altLang="en-US" sz="2800">
                  <a:latin typeface="Times New Roman" panose="02020603050405020304" pitchFamily="18" charset="0"/>
                  <a:ea typeface="隶书" panose="02010509060101010101" charset="-122"/>
                  <a:cs typeface="隶书" panose="02010509060101010101" charset="-122"/>
                </a:rPr>
                <a:t>链式存储 </a:t>
              </a:r>
              <a:endParaRPr kumimoji="1" lang="zh-CN" altLang="en-US" sz="2800">
                <a:latin typeface="Times New Roman" panose="02020603050405020304" pitchFamily="18" charset="0"/>
                <a:ea typeface="隶书" panose="02010509060101010101" charset="-122"/>
                <a:cs typeface="隶书" panose="02010509060101010101" charset="-122"/>
              </a:endParaRPr>
            </a:p>
          </p:txBody>
        </p:sp>
        <p:sp>
          <p:nvSpPr>
            <p:cNvPr id="63506" name="Text Box 18" descr="花岗岩"/>
            <p:cNvSpPr txBox="1">
              <a:spLocks noChangeArrowheads="1"/>
            </p:cNvSpPr>
            <p:nvPr/>
          </p:nvSpPr>
          <p:spPr bwMode="auto">
            <a:xfrm>
              <a:off x="4065" y="816"/>
              <a:ext cx="788" cy="327"/>
            </a:xfrm>
            <a:prstGeom prst="rect">
              <a:avLst/>
            </a:prstGeom>
            <a:noFill/>
            <a:ln w="9525">
              <a:noFill/>
              <a:miter lim="800000"/>
            </a:ln>
          </p:spPr>
          <p:txBody>
            <a:bodyPr wrap="none">
              <a:spAutoFit/>
            </a:bodyPr>
            <a:lstStyle/>
            <a:p>
              <a:pPr>
                <a:spcBef>
                  <a:spcPct val="50000"/>
                </a:spcBef>
              </a:pPr>
              <a:r>
                <a:rPr kumimoji="1" lang="zh-CN" altLang="en-US" sz="2800">
                  <a:latin typeface="Times New Roman" panose="02020603050405020304" pitchFamily="18" charset="0"/>
                  <a:ea typeface="隶书" panose="02010509060101010101" charset="-122"/>
                  <a:cs typeface="隶书" panose="02010509060101010101" charset="-122"/>
                </a:rPr>
                <a:t>线性表</a:t>
              </a:r>
              <a:endParaRPr kumimoji="1" lang="zh-CN" altLang="en-US" sz="2800">
                <a:latin typeface="Times New Roman" panose="02020603050405020304" pitchFamily="18" charset="0"/>
                <a:ea typeface="隶书" panose="02010509060101010101" charset="-122"/>
                <a:cs typeface="隶书" panose="02010509060101010101" charset="-122"/>
              </a:endParaRPr>
            </a:p>
          </p:txBody>
        </p:sp>
        <p:sp>
          <p:nvSpPr>
            <p:cNvPr id="63507" name="Text Box 19" descr="花岗岩"/>
            <p:cNvSpPr txBox="1">
              <a:spLocks noChangeArrowheads="1"/>
            </p:cNvSpPr>
            <p:nvPr/>
          </p:nvSpPr>
          <p:spPr bwMode="auto">
            <a:xfrm>
              <a:off x="4064" y="1106"/>
              <a:ext cx="341" cy="327"/>
            </a:xfrm>
            <a:prstGeom prst="rect">
              <a:avLst/>
            </a:prstGeom>
            <a:noFill/>
            <a:ln w="9525">
              <a:noFill/>
              <a:miter lim="800000"/>
            </a:ln>
          </p:spPr>
          <p:txBody>
            <a:bodyPr wrap="none">
              <a:spAutoFit/>
            </a:bodyPr>
            <a:lstStyle/>
            <a:p>
              <a:pPr>
                <a:spcBef>
                  <a:spcPct val="50000"/>
                </a:spcBef>
              </a:pPr>
              <a:r>
                <a:rPr kumimoji="1" lang="zh-CN" altLang="en-US" sz="2800">
                  <a:latin typeface="Times New Roman" panose="02020603050405020304" pitchFamily="18" charset="0"/>
                  <a:ea typeface="隶书" panose="02010509060101010101" charset="-122"/>
                  <a:cs typeface="隶书" panose="02010509060101010101" charset="-122"/>
                </a:rPr>
                <a:t>栈</a:t>
              </a:r>
              <a:endParaRPr kumimoji="1" lang="zh-CN" altLang="en-US" sz="2800">
                <a:latin typeface="Times New Roman" panose="02020603050405020304" pitchFamily="18" charset="0"/>
                <a:ea typeface="隶书" panose="02010509060101010101" charset="-122"/>
                <a:cs typeface="隶书" panose="02010509060101010101" charset="-122"/>
              </a:endParaRPr>
            </a:p>
          </p:txBody>
        </p:sp>
        <p:sp>
          <p:nvSpPr>
            <p:cNvPr id="63508" name="Text Box 20" descr="花岗岩"/>
            <p:cNvSpPr txBox="1">
              <a:spLocks noChangeArrowheads="1"/>
            </p:cNvSpPr>
            <p:nvPr/>
          </p:nvSpPr>
          <p:spPr bwMode="auto">
            <a:xfrm>
              <a:off x="4064" y="1395"/>
              <a:ext cx="341" cy="327"/>
            </a:xfrm>
            <a:prstGeom prst="rect">
              <a:avLst/>
            </a:prstGeom>
            <a:noFill/>
            <a:ln w="9525">
              <a:noFill/>
              <a:miter lim="800000"/>
            </a:ln>
          </p:spPr>
          <p:txBody>
            <a:bodyPr wrap="none">
              <a:spAutoFit/>
            </a:bodyPr>
            <a:lstStyle/>
            <a:p>
              <a:pPr>
                <a:spcBef>
                  <a:spcPct val="50000"/>
                </a:spcBef>
              </a:pPr>
              <a:r>
                <a:rPr kumimoji="1" lang="zh-CN" altLang="en-US" sz="2800">
                  <a:latin typeface="Times New Roman" panose="02020603050405020304" pitchFamily="18" charset="0"/>
                  <a:ea typeface="隶书" panose="02010509060101010101" charset="-122"/>
                  <a:cs typeface="隶书" panose="02010509060101010101" charset="-122"/>
                </a:rPr>
                <a:t>队</a:t>
              </a:r>
              <a:endParaRPr kumimoji="1" lang="zh-CN" altLang="en-US" sz="2800">
                <a:latin typeface="Times New Roman" panose="02020603050405020304" pitchFamily="18" charset="0"/>
                <a:ea typeface="隶书" panose="02010509060101010101" charset="-122"/>
                <a:cs typeface="隶书" panose="02010509060101010101" charset="-122"/>
              </a:endParaRPr>
            </a:p>
          </p:txBody>
        </p:sp>
        <p:sp>
          <p:nvSpPr>
            <p:cNvPr id="63509" name="Text Box 21" descr="花岗岩"/>
            <p:cNvSpPr txBox="1">
              <a:spLocks noChangeArrowheads="1"/>
            </p:cNvSpPr>
            <p:nvPr/>
          </p:nvSpPr>
          <p:spPr bwMode="auto">
            <a:xfrm>
              <a:off x="4097" y="1632"/>
              <a:ext cx="1012" cy="327"/>
            </a:xfrm>
            <a:prstGeom prst="rect">
              <a:avLst/>
            </a:prstGeom>
            <a:noFill/>
            <a:ln w="9525">
              <a:noFill/>
              <a:miter lim="800000"/>
            </a:ln>
          </p:spPr>
          <p:txBody>
            <a:bodyPr wrap="none">
              <a:spAutoFit/>
            </a:bodyPr>
            <a:lstStyle/>
            <a:p>
              <a:pPr>
                <a:spcBef>
                  <a:spcPct val="50000"/>
                </a:spcBef>
              </a:pPr>
              <a:r>
                <a:rPr kumimoji="1" lang="zh-CN" altLang="en-US" sz="2800">
                  <a:latin typeface="Times New Roman" panose="02020603050405020304" pitchFamily="18" charset="0"/>
                  <a:ea typeface="隶书" panose="02010509060101010101" charset="-122"/>
                  <a:cs typeface="隶书" panose="02010509060101010101" charset="-122"/>
                </a:rPr>
                <a:t>树形结构</a:t>
              </a:r>
              <a:endParaRPr kumimoji="1" lang="zh-CN" altLang="en-US" sz="2800">
                <a:latin typeface="Times New Roman" panose="02020603050405020304" pitchFamily="18" charset="0"/>
                <a:ea typeface="隶书" panose="02010509060101010101" charset="-122"/>
                <a:cs typeface="隶书" panose="02010509060101010101" charset="-122"/>
              </a:endParaRPr>
            </a:p>
          </p:txBody>
        </p:sp>
        <p:sp>
          <p:nvSpPr>
            <p:cNvPr id="63510" name="Text Box 22" descr="花岗岩"/>
            <p:cNvSpPr txBox="1">
              <a:spLocks noChangeArrowheads="1"/>
            </p:cNvSpPr>
            <p:nvPr/>
          </p:nvSpPr>
          <p:spPr bwMode="auto">
            <a:xfrm>
              <a:off x="4097" y="2049"/>
              <a:ext cx="1012" cy="327"/>
            </a:xfrm>
            <a:prstGeom prst="rect">
              <a:avLst/>
            </a:prstGeom>
            <a:noFill/>
            <a:ln w="9525">
              <a:noFill/>
              <a:miter lim="800000"/>
            </a:ln>
          </p:spPr>
          <p:txBody>
            <a:bodyPr wrap="none">
              <a:spAutoFit/>
            </a:bodyPr>
            <a:lstStyle/>
            <a:p>
              <a:pPr>
                <a:spcBef>
                  <a:spcPct val="50000"/>
                </a:spcBef>
              </a:pPr>
              <a:r>
                <a:rPr kumimoji="1" lang="zh-CN" altLang="en-US" sz="2800">
                  <a:latin typeface="Times New Roman" panose="02020603050405020304" pitchFamily="18" charset="0"/>
                  <a:ea typeface="隶书" panose="02010509060101010101" charset="-122"/>
                  <a:cs typeface="隶书" panose="02010509060101010101" charset="-122"/>
                </a:rPr>
                <a:t>图形结构</a:t>
              </a:r>
              <a:endParaRPr kumimoji="1" lang="zh-CN" altLang="en-US" sz="2800">
                <a:latin typeface="Times New Roman" panose="02020603050405020304" pitchFamily="18" charset="0"/>
                <a:ea typeface="隶书" panose="02010509060101010101" charset="-122"/>
                <a:cs typeface="隶书" panose="02010509060101010101" charset="-122"/>
              </a:endParaRPr>
            </a:p>
          </p:txBody>
        </p:sp>
      </p:grpSp>
      <p:sp>
        <p:nvSpPr>
          <p:cNvPr id="4" name="灯片编号占位符 3"/>
          <p:cNvSpPr>
            <a:spLocks noGrp="1"/>
          </p:cNvSpPr>
          <p:nvPr>
            <p:ph type="sldNum" sz="quarter" idx="12"/>
          </p:nvPr>
        </p:nvSpPr>
        <p:spPr/>
        <p:txBody>
          <a:bodyPr/>
          <a:lstStyle/>
          <a:p>
            <a:pPr>
              <a:defRPr/>
            </a:pPr>
            <a:fld id="{209BF1E1-D92D-4BCD-B9B7-1DA07BBEA20D}"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p:cNvSpPr>
          <p:nvPr>
            <p:ph type="title"/>
          </p:nvPr>
        </p:nvSpPr>
        <p:spPr/>
        <p:txBody>
          <a:bodyPr/>
          <a:lstStyle/>
          <a:p>
            <a:pPr eaLnBrk="1" hangingPunct="1"/>
            <a:r>
              <a:rPr lang="zh-CN" altLang="en-US" smtClean="0"/>
              <a:t>概述</a:t>
            </a:r>
            <a:endParaRPr lang="zh-CN" altLang="en-US" smtClean="0"/>
          </a:p>
        </p:txBody>
      </p:sp>
      <p:sp>
        <p:nvSpPr>
          <p:cNvPr id="65538" name="Rectangle 3"/>
          <p:cNvSpPr>
            <a:spLocks noGrp="1"/>
          </p:cNvSpPr>
          <p:nvPr>
            <p:ph type="body" idx="1"/>
          </p:nvPr>
        </p:nvSpPr>
        <p:spPr>
          <a:xfrm>
            <a:off x="457200" y="1219200"/>
            <a:ext cx="7848600" cy="4910138"/>
          </a:xfrm>
        </p:spPr>
        <p:txBody>
          <a:bodyPr/>
          <a:lstStyle/>
          <a:p>
            <a:pPr eaLnBrk="1" hangingPunct="1">
              <a:lnSpc>
                <a:spcPct val="130000"/>
              </a:lnSpc>
            </a:pPr>
            <a:r>
              <a:rPr lang="zh-CN" altLang="en-US" sz="2400" smtClean="0"/>
              <a:t>数据结构的三个方面</a:t>
            </a:r>
            <a:endParaRPr lang="zh-CN" altLang="en-US" sz="2400" smtClean="0"/>
          </a:p>
          <a:p>
            <a:pPr eaLnBrk="1" hangingPunct="1">
              <a:lnSpc>
                <a:spcPct val="130000"/>
              </a:lnSpc>
              <a:buFont typeface="Wingdings 3" panose="05040102010807070707" pitchFamily="18" charset="2"/>
              <a:buNone/>
            </a:pPr>
            <a:r>
              <a:rPr lang="zh-CN" altLang="en-US" sz="2000" smtClean="0">
                <a:solidFill>
                  <a:srgbClr val="0000FF"/>
                </a:solidFill>
              </a:rPr>
              <a:t>	    数据的逻辑结构</a:t>
            </a:r>
            <a:endParaRPr lang="zh-CN" altLang="en-US" sz="2000" smtClean="0">
              <a:solidFill>
                <a:srgbClr val="0000FF"/>
              </a:solidFill>
            </a:endParaRPr>
          </a:p>
          <a:p>
            <a:pPr eaLnBrk="1" hangingPunct="1">
              <a:lnSpc>
                <a:spcPct val="130000"/>
              </a:lnSpc>
              <a:buFont typeface="Wingdings 3" panose="05040102010807070707" pitchFamily="18" charset="2"/>
              <a:buNone/>
            </a:pPr>
            <a:r>
              <a:rPr lang="zh-CN" altLang="en-US" sz="2000" smtClean="0">
                <a:solidFill>
                  <a:srgbClr val="0000FF"/>
                </a:solidFill>
              </a:rPr>
              <a:t>	    数据的存储结构</a:t>
            </a:r>
            <a:endParaRPr lang="zh-CN" altLang="en-US" sz="2000" smtClean="0">
              <a:solidFill>
                <a:srgbClr val="0000FF"/>
              </a:solidFill>
            </a:endParaRPr>
          </a:p>
          <a:p>
            <a:pPr eaLnBrk="1" hangingPunct="1">
              <a:lnSpc>
                <a:spcPct val="130000"/>
              </a:lnSpc>
              <a:buFont typeface="Wingdings 3" panose="05040102010807070707" pitchFamily="18" charset="2"/>
              <a:buNone/>
            </a:pPr>
            <a:r>
              <a:rPr lang="zh-CN" altLang="en-US" sz="2000" smtClean="0">
                <a:solidFill>
                  <a:srgbClr val="0000FF"/>
                </a:solidFill>
              </a:rPr>
              <a:t>	    对数据结构施加的运算</a:t>
            </a:r>
            <a:endParaRPr lang="zh-CN" altLang="en-US" sz="2000" smtClean="0">
              <a:solidFill>
                <a:srgbClr val="0000FF"/>
              </a:solidFill>
            </a:endParaRPr>
          </a:p>
          <a:p>
            <a:pPr eaLnBrk="1" hangingPunct="1">
              <a:lnSpc>
                <a:spcPct val="130000"/>
              </a:lnSpc>
            </a:pPr>
            <a:r>
              <a:rPr lang="zh-CN" altLang="en-US" sz="2400" smtClean="0"/>
              <a:t>类型：是一个值的集合和定义在这个值集上的所有的操作。例如，整型。</a:t>
            </a:r>
            <a:endParaRPr lang="zh-CN" altLang="en-US" sz="2400" smtClean="0"/>
          </a:p>
          <a:p>
            <a:pPr eaLnBrk="1" hangingPunct="1">
              <a:lnSpc>
                <a:spcPct val="130000"/>
              </a:lnSpc>
            </a:pPr>
            <a:r>
              <a:rPr lang="zh-CN" altLang="en-US" sz="2400" smtClean="0"/>
              <a:t>数据类型可分为：非结构的原子类型和结构类型。</a:t>
            </a:r>
            <a:endParaRPr lang="zh-CN" altLang="en-US" sz="2400" smtClean="0"/>
          </a:p>
          <a:p>
            <a:pPr lvl="1" eaLnBrk="1" hangingPunct="1">
              <a:lnSpc>
                <a:spcPct val="130000"/>
              </a:lnSpc>
            </a:pPr>
            <a:r>
              <a:rPr lang="zh-CN" altLang="en-US" sz="2000" smtClean="0"/>
              <a:t>原子类型的值是不可分解的</a:t>
            </a:r>
            <a:endParaRPr lang="zh-CN" altLang="en-US" sz="2000" smtClean="0"/>
          </a:p>
          <a:p>
            <a:pPr lvl="1" eaLnBrk="1" hangingPunct="1">
              <a:lnSpc>
                <a:spcPct val="130000"/>
              </a:lnSpc>
            </a:pPr>
            <a:r>
              <a:rPr lang="zh-CN" altLang="en-US" sz="2000" smtClean="0"/>
              <a:t>结构类型的值是由若干成分按某种结构组成的。</a:t>
            </a:r>
            <a:endParaRPr lang="zh-CN" altLang="en-US" sz="2000" smtClean="0"/>
          </a:p>
        </p:txBody>
      </p:sp>
      <p:sp>
        <p:nvSpPr>
          <p:cNvPr id="3" name="灯片编号占位符 2"/>
          <p:cNvSpPr>
            <a:spLocks noGrp="1"/>
          </p:cNvSpPr>
          <p:nvPr>
            <p:ph type="sldNum" sz="quarter" idx="12"/>
          </p:nvPr>
        </p:nvSpPr>
        <p:spPr/>
        <p:txBody>
          <a:bodyPr/>
          <a:lstStyle/>
          <a:p>
            <a:pPr>
              <a:defRPr/>
            </a:pPr>
            <a:fld id="{B30BBDA3-ED36-4717-840A-C292EF68B412}"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p:cNvSpPr>
          <p:nvPr>
            <p:ph type="title"/>
          </p:nvPr>
        </p:nvSpPr>
        <p:spPr>
          <a:xfrm>
            <a:off x="457200" y="274638"/>
            <a:ext cx="8229600" cy="850900"/>
          </a:xfrm>
        </p:spPr>
        <p:txBody>
          <a:bodyPr/>
          <a:lstStyle/>
          <a:p>
            <a:pPr eaLnBrk="1" hangingPunct="1"/>
            <a:r>
              <a:rPr lang="zh-CN" altLang="en-US" smtClean="0"/>
              <a:t>概述</a:t>
            </a:r>
            <a:endParaRPr lang="zh-CN" altLang="en-US" smtClean="0"/>
          </a:p>
        </p:txBody>
      </p:sp>
      <p:sp>
        <p:nvSpPr>
          <p:cNvPr id="67586" name="Rectangle 3"/>
          <p:cNvSpPr>
            <a:spLocks noGrp="1"/>
          </p:cNvSpPr>
          <p:nvPr>
            <p:ph type="body" idx="1"/>
          </p:nvPr>
        </p:nvSpPr>
        <p:spPr>
          <a:xfrm>
            <a:off x="457200" y="1196975"/>
            <a:ext cx="8229600" cy="4929188"/>
          </a:xfrm>
        </p:spPr>
        <p:txBody>
          <a:bodyPr/>
          <a:lstStyle/>
          <a:p>
            <a:pPr eaLnBrk="1" hangingPunct="1">
              <a:lnSpc>
                <a:spcPct val="130000"/>
              </a:lnSpc>
            </a:pPr>
            <a:r>
              <a:rPr lang="zh-CN" altLang="en-US" smtClean="0">
                <a:latin typeface="隶书" panose="02010509060101010101" charset="-122"/>
              </a:rPr>
              <a:t>数据类型在高级语言中指数据的取值范围及其上可进行的操作的总称</a:t>
            </a:r>
            <a:endParaRPr lang="zh-CN" altLang="en-US" smtClean="0">
              <a:latin typeface="隶书" panose="02010509060101010101" charset="-122"/>
            </a:endParaRPr>
          </a:p>
          <a:p>
            <a:pPr lvl="1" eaLnBrk="1" hangingPunct="1">
              <a:lnSpc>
                <a:spcPct val="130000"/>
              </a:lnSpc>
            </a:pPr>
            <a:r>
              <a:rPr kumimoji="1" lang="en-US" altLang="zh-CN" smtClean="0"/>
              <a:t>C</a:t>
            </a:r>
            <a:r>
              <a:rPr kumimoji="1" lang="zh-CN" altLang="zh-CN" smtClean="0"/>
              <a:t>语言中，提供</a:t>
            </a:r>
            <a:r>
              <a:rPr kumimoji="1" lang="en-US" altLang="zh-CN" smtClean="0"/>
              <a:t>int,  char, float, double</a:t>
            </a:r>
            <a:r>
              <a:rPr kumimoji="1" lang="zh-CN" altLang="zh-CN" smtClean="0"/>
              <a:t>等基本数据类型，数组、结构体、共用体、枚举等构造数据类型，还有指针、空(</a:t>
            </a:r>
            <a:r>
              <a:rPr kumimoji="1" lang="en-US" altLang="zh-CN" smtClean="0"/>
              <a:t>void)</a:t>
            </a:r>
            <a:r>
              <a:rPr kumimoji="1" lang="zh-CN" altLang="zh-CN" smtClean="0"/>
              <a:t>类型等。用户也可用</a:t>
            </a:r>
            <a:r>
              <a:rPr kumimoji="1" lang="en-US" altLang="zh-CN" smtClean="0"/>
              <a:t>typedef </a:t>
            </a:r>
            <a:r>
              <a:rPr kumimoji="1" lang="zh-CN" altLang="zh-CN" smtClean="0"/>
              <a:t>自己定义数据类型</a:t>
            </a:r>
            <a:endParaRPr lang="zh-CN" altLang="en-US" smtClean="0"/>
          </a:p>
        </p:txBody>
      </p:sp>
      <p:sp>
        <p:nvSpPr>
          <p:cNvPr id="4153348" name="Text Box 4"/>
          <p:cNvSpPr txBox="1">
            <a:spLocks noChangeArrowheads="1"/>
          </p:cNvSpPr>
          <p:nvPr/>
        </p:nvSpPr>
        <p:spPr bwMode="auto">
          <a:xfrm>
            <a:off x="2362200" y="4011613"/>
            <a:ext cx="2957513" cy="1920875"/>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ea typeface="隶书" panose="02010509060101010101" charset="-122"/>
                <a:cs typeface="隶书" panose="02010509060101010101" charset="-122"/>
              </a:rPr>
              <a:t>typedef   struct  </a:t>
            </a:r>
            <a:endParaRPr kumimoji="1" lang="en-US" altLang="zh-CN" sz="2000">
              <a:latin typeface="Times New Roman" panose="02020603050405020304" pitchFamily="18" charset="0"/>
              <a:ea typeface="隶书" panose="02010509060101010101" charset="-122"/>
              <a:cs typeface="隶书" panose="02010509060101010101" charset="-122"/>
            </a:endParaRPr>
          </a:p>
          <a:p>
            <a:r>
              <a:rPr kumimoji="1" lang="en-US" altLang="zh-CN" sz="2000">
                <a:latin typeface="Times New Roman" panose="02020603050405020304" pitchFamily="18" charset="0"/>
                <a:ea typeface="隶书" panose="02010509060101010101" charset="-122"/>
                <a:cs typeface="隶书" panose="02010509060101010101" charset="-122"/>
              </a:rPr>
              <a:t>{      int   num;</a:t>
            </a:r>
            <a:endParaRPr kumimoji="1" lang="en-US" altLang="zh-CN" sz="2000">
              <a:latin typeface="Times New Roman" panose="02020603050405020304" pitchFamily="18" charset="0"/>
              <a:ea typeface="隶书" panose="02010509060101010101" charset="-122"/>
              <a:cs typeface="隶书" panose="02010509060101010101" charset="-122"/>
            </a:endParaRPr>
          </a:p>
          <a:p>
            <a:r>
              <a:rPr kumimoji="1" lang="en-US" altLang="zh-CN" sz="2000">
                <a:latin typeface="Times New Roman" panose="02020603050405020304" pitchFamily="18" charset="0"/>
                <a:ea typeface="隶书" panose="02010509060101010101" charset="-122"/>
                <a:cs typeface="隶书" panose="02010509060101010101" charset="-122"/>
              </a:rPr>
              <a:t>        char  name[20];</a:t>
            </a:r>
            <a:endParaRPr kumimoji="1" lang="en-US" altLang="zh-CN" sz="2000">
              <a:latin typeface="Times New Roman" panose="02020603050405020304" pitchFamily="18" charset="0"/>
              <a:ea typeface="隶书" panose="02010509060101010101" charset="-122"/>
              <a:cs typeface="隶书" panose="02010509060101010101" charset="-122"/>
            </a:endParaRPr>
          </a:p>
          <a:p>
            <a:r>
              <a:rPr kumimoji="1" lang="en-US" altLang="zh-CN" sz="2000">
                <a:latin typeface="Times New Roman" panose="02020603050405020304" pitchFamily="18" charset="0"/>
                <a:ea typeface="隶书" panose="02010509060101010101" charset="-122"/>
                <a:cs typeface="隶书" panose="02010509060101010101" charset="-122"/>
              </a:rPr>
              <a:t>         float   score;</a:t>
            </a:r>
            <a:endParaRPr kumimoji="1" lang="en-US" altLang="zh-CN" sz="2000">
              <a:latin typeface="Times New Roman" panose="02020603050405020304" pitchFamily="18" charset="0"/>
              <a:ea typeface="隶书" panose="02010509060101010101" charset="-122"/>
              <a:cs typeface="隶书" panose="02010509060101010101" charset="-122"/>
            </a:endParaRPr>
          </a:p>
          <a:p>
            <a:r>
              <a:rPr kumimoji="1" lang="en-US" altLang="zh-CN" sz="2000">
                <a:latin typeface="Times New Roman" panose="02020603050405020304" pitchFamily="18" charset="0"/>
                <a:ea typeface="隶书" panose="02010509060101010101" charset="-122"/>
                <a:cs typeface="隶书" panose="02010509060101010101" charset="-122"/>
              </a:rPr>
              <a:t>}STUDENT;</a:t>
            </a:r>
            <a:endParaRPr kumimoji="1" lang="en-US" altLang="zh-CN" sz="2000">
              <a:latin typeface="Times New Roman" panose="02020603050405020304" pitchFamily="18" charset="0"/>
              <a:ea typeface="隶书" panose="02010509060101010101" charset="-122"/>
              <a:cs typeface="隶书" panose="02010509060101010101" charset="-122"/>
            </a:endParaRPr>
          </a:p>
          <a:p>
            <a:r>
              <a:rPr kumimoji="1" lang="en-US" altLang="zh-CN" sz="2000">
                <a:latin typeface="Times New Roman" panose="02020603050405020304" pitchFamily="18" charset="0"/>
                <a:ea typeface="隶书" panose="02010509060101010101" charset="-122"/>
                <a:cs typeface="隶书" panose="02010509060101010101" charset="-122"/>
              </a:rPr>
              <a:t>STUDENT    stu1,stu2, *p;</a:t>
            </a:r>
            <a:endParaRPr kumimoji="1" lang="en-US" altLang="zh-CN" sz="2000">
              <a:latin typeface="Times New Roman" panose="02020603050405020304" pitchFamily="18" charset="0"/>
              <a:ea typeface="隶书" panose="02010509060101010101" charset="-122"/>
              <a:cs typeface="隶书" panose="02010509060101010101" charset="-122"/>
            </a:endParaRPr>
          </a:p>
        </p:txBody>
      </p:sp>
      <p:sp>
        <p:nvSpPr>
          <p:cNvPr id="3" name="灯片编号占位符 2"/>
          <p:cNvSpPr>
            <a:spLocks noGrp="1"/>
          </p:cNvSpPr>
          <p:nvPr>
            <p:ph type="sldNum" sz="quarter" idx="12"/>
          </p:nvPr>
        </p:nvSpPr>
        <p:spPr/>
        <p:txBody>
          <a:bodyPr/>
          <a:lstStyle/>
          <a:p>
            <a:pPr>
              <a:defRPr/>
            </a:pPr>
            <a:fld id="{357A4B6C-D1CE-40BA-B5E9-07640E389BC1}" type="slidenum">
              <a:rPr lang="en-US" altLang="zh-CN"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53348"/>
                                        </p:tgtEl>
                                        <p:attrNameLst>
                                          <p:attrName>style.visibility</p:attrName>
                                        </p:attrNameLst>
                                      </p:cBhvr>
                                      <p:to>
                                        <p:strVal val="visible"/>
                                      </p:to>
                                    </p:set>
                                    <p:anim calcmode="lin" valueType="num">
                                      <p:cBhvr additive="base">
                                        <p:cTn id="7" dur="500" fill="hold"/>
                                        <p:tgtEl>
                                          <p:spTgt spid="4153348"/>
                                        </p:tgtEl>
                                        <p:attrNameLst>
                                          <p:attrName>ppt_x</p:attrName>
                                        </p:attrNameLst>
                                      </p:cBhvr>
                                      <p:tavLst>
                                        <p:tav tm="0">
                                          <p:val>
                                            <p:strVal val="0-#ppt_w/2"/>
                                          </p:val>
                                        </p:tav>
                                        <p:tav tm="100000">
                                          <p:val>
                                            <p:strVal val="#ppt_x"/>
                                          </p:val>
                                        </p:tav>
                                      </p:tavLst>
                                    </p:anim>
                                    <p:anim calcmode="lin" valueType="num">
                                      <p:cBhvr additive="base">
                                        <p:cTn id="8" dur="500" fill="hold"/>
                                        <p:tgtEl>
                                          <p:spTgt spid="415334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334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p:cNvSpPr>
          <p:nvPr>
            <p:ph type="title"/>
          </p:nvPr>
        </p:nvSpPr>
        <p:spPr/>
        <p:txBody>
          <a:bodyPr/>
          <a:lstStyle/>
          <a:p>
            <a:pPr eaLnBrk="1" hangingPunct="1"/>
            <a:r>
              <a:rPr lang="zh-CN" altLang="en-US" smtClean="0"/>
              <a:t>概述</a:t>
            </a:r>
            <a:endParaRPr lang="zh-CN" altLang="en-US" smtClean="0"/>
          </a:p>
        </p:txBody>
      </p:sp>
      <p:sp>
        <p:nvSpPr>
          <p:cNvPr id="69634" name="Rectangle 3"/>
          <p:cNvSpPr>
            <a:spLocks noGrp="1"/>
          </p:cNvSpPr>
          <p:nvPr>
            <p:ph type="body" idx="1"/>
          </p:nvPr>
        </p:nvSpPr>
        <p:spPr/>
        <p:txBody>
          <a:bodyPr/>
          <a:lstStyle/>
          <a:p>
            <a:pPr eaLnBrk="1" hangingPunct="1">
              <a:lnSpc>
                <a:spcPct val="130000"/>
              </a:lnSpc>
            </a:pPr>
            <a:r>
              <a:rPr lang="zh-CN" altLang="en-US" smtClean="0"/>
              <a:t>抽象数据类型：</a:t>
            </a:r>
            <a:endParaRPr lang="zh-CN" altLang="en-US" smtClean="0"/>
          </a:p>
          <a:p>
            <a:pPr lvl="1" eaLnBrk="1" hangingPunct="1">
              <a:lnSpc>
                <a:spcPct val="130000"/>
              </a:lnSpc>
            </a:pPr>
            <a:r>
              <a:rPr lang="zh-CN" altLang="en-US" smtClean="0"/>
              <a:t>是指一个数学模型以及定义在该模型上的一组操作。抽象数据类型和数据类型实质上是一个概念，它仅取决于数据类型的逻辑性，而与其在计算机内部如何表示和实现是无关的。</a:t>
            </a:r>
            <a:endParaRPr lang="zh-CN" altLang="en-US" smtClean="0"/>
          </a:p>
          <a:p>
            <a:pPr lvl="1" eaLnBrk="1" hangingPunct="1">
              <a:lnSpc>
                <a:spcPct val="130000"/>
              </a:lnSpc>
            </a:pPr>
            <a:r>
              <a:rPr lang="zh-CN" altLang="en-US" smtClean="0"/>
              <a:t>也就是说抽象数据类型的定义由一个值域和定义在该值域上的一组操作组成。</a:t>
            </a:r>
            <a:endParaRPr lang="zh-CN" altLang="en-US" smtClean="0"/>
          </a:p>
          <a:p>
            <a:pPr eaLnBrk="1" hangingPunct="1">
              <a:lnSpc>
                <a:spcPct val="130000"/>
              </a:lnSpc>
            </a:pPr>
            <a:endParaRPr lang="en-US" altLang="zh-CN" sz="2000" smtClean="0">
              <a:ea typeface="幼圆" panose="02010509060101010101" charset="-122"/>
              <a:cs typeface="幼圆" panose="02010509060101010101" charset="-122"/>
            </a:endParaRPr>
          </a:p>
        </p:txBody>
      </p:sp>
      <p:sp>
        <p:nvSpPr>
          <p:cNvPr id="3" name="灯片编号占位符 2"/>
          <p:cNvSpPr>
            <a:spLocks noGrp="1"/>
          </p:cNvSpPr>
          <p:nvPr>
            <p:ph type="sldNum" sz="quarter" idx="12"/>
          </p:nvPr>
        </p:nvSpPr>
        <p:spPr/>
        <p:txBody>
          <a:bodyPr/>
          <a:lstStyle/>
          <a:p>
            <a:pPr>
              <a:defRPr/>
            </a:pPr>
            <a:fld id="{A2B3A5D9-F25F-496E-B8D5-F9F6736525FB}"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p:cNvSpPr>
          <p:nvPr>
            <p:ph type="title"/>
          </p:nvPr>
        </p:nvSpPr>
        <p:spPr/>
        <p:txBody>
          <a:bodyPr/>
          <a:lstStyle/>
          <a:p>
            <a:pPr eaLnBrk="1" hangingPunct="1"/>
            <a:r>
              <a:rPr lang="zh-CN" altLang="en-US" smtClean="0"/>
              <a:t>概述</a:t>
            </a:r>
            <a:endParaRPr lang="zh-CN" altLang="en-US" smtClean="0"/>
          </a:p>
        </p:txBody>
      </p:sp>
      <p:sp>
        <p:nvSpPr>
          <p:cNvPr id="71682" name="Rectangle 3"/>
          <p:cNvSpPr>
            <a:spLocks noGrp="1"/>
          </p:cNvSpPr>
          <p:nvPr>
            <p:ph type="body" idx="1"/>
          </p:nvPr>
        </p:nvSpPr>
        <p:spPr/>
        <p:txBody>
          <a:bodyPr/>
          <a:lstStyle/>
          <a:p>
            <a:pPr eaLnBrk="1" hangingPunct="1"/>
            <a:r>
              <a:rPr lang="zh-CN" altLang="en-US" sz="2400" smtClean="0"/>
              <a:t>抽象数据类型</a:t>
            </a:r>
            <a:endParaRPr lang="zh-CN" altLang="en-US" sz="2400" smtClean="0"/>
          </a:p>
          <a:p>
            <a:pPr lvl="2" eaLnBrk="1" hangingPunct="1">
              <a:buFont typeface="Wingdings 3" panose="05040102010807070707" pitchFamily="18" charset="2"/>
              <a:buNone/>
            </a:pPr>
            <a:r>
              <a:rPr lang="zh-CN" altLang="en-US" smtClean="0"/>
              <a:t>抽象数据类型名</a:t>
            </a:r>
            <a:endParaRPr lang="zh-CN" altLang="en-US" smtClean="0"/>
          </a:p>
          <a:p>
            <a:pPr lvl="2" eaLnBrk="1" hangingPunct="1">
              <a:buFont typeface="Wingdings 3" panose="05040102010807070707" pitchFamily="18" charset="2"/>
              <a:buNone/>
            </a:pPr>
            <a:r>
              <a:rPr lang="en-US" altLang="zh-CN" smtClean="0"/>
              <a:t>{</a:t>
            </a:r>
            <a:endParaRPr lang="en-US" altLang="zh-CN" smtClean="0"/>
          </a:p>
          <a:p>
            <a:pPr lvl="3" eaLnBrk="1" hangingPunct="1">
              <a:buFont typeface="Wingdings 3" panose="05040102010807070707" pitchFamily="18" charset="2"/>
              <a:buNone/>
            </a:pPr>
            <a:r>
              <a:rPr lang="zh-CN" altLang="en-US" smtClean="0"/>
              <a:t>数据对象：</a:t>
            </a:r>
            <a:r>
              <a:rPr lang="en-US" altLang="zh-CN" smtClean="0"/>
              <a:t>〈</a:t>
            </a:r>
            <a:r>
              <a:rPr lang="zh-CN" altLang="en-US" smtClean="0"/>
              <a:t>数据对象的定义</a:t>
            </a:r>
            <a:r>
              <a:rPr lang="en-US" altLang="zh-CN" smtClean="0"/>
              <a:t>〉</a:t>
            </a:r>
            <a:endParaRPr lang="en-US" altLang="zh-CN" smtClean="0"/>
          </a:p>
          <a:p>
            <a:pPr lvl="3" eaLnBrk="1" hangingPunct="1">
              <a:buFont typeface="Wingdings 3" panose="05040102010807070707" pitchFamily="18" charset="2"/>
              <a:buNone/>
            </a:pPr>
            <a:r>
              <a:rPr lang="zh-CN" altLang="en-US" smtClean="0"/>
              <a:t>数据关系：</a:t>
            </a:r>
            <a:r>
              <a:rPr lang="en-US" altLang="zh-CN" smtClean="0"/>
              <a:t>〈</a:t>
            </a:r>
            <a:r>
              <a:rPr lang="zh-CN" altLang="en-US" smtClean="0"/>
              <a:t>数据关系的定义</a:t>
            </a:r>
            <a:r>
              <a:rPr lang="en-US" altLang="zh-CN" smtClean="0"/>
              <a:t>〉</a:t>
            </a:r>
            <a:endParaRPr lang="en-US" altLang="zh-CN" smtClean="0"/>
          </a:p>
          <a:p>
            <a:pPr lvl="3" eaLnBrk="1" hangingPunct="1">
              <a:buFont typeface="Wingdings 3" panose="05040102010807070707" pitchFamily="18" charset="2"/>
              <a:buNone/>
            </a:pPr>
            <a:r>
              <a:rPr lang="zh-CN" altLang="en-US" smtClean="0"/>
              <a:t>基本操作：</a:t>
            </a:r>
            <a:r>
              <a:rPr lang="en-US" altLang="zh-CN" smtClean="0"/>
              <a:t>〈</a:t>
            </a:r>
            <a:r>
              <a:rPr lang="zh-CN" altLang="en-US" smtClean="0"/>
              <a:t>基本操作的定义</a:t>
            </a:r>
            <a:r>
              <a:rPr lang="en-US" altLang="zh-CN" smtClean="0"/>
              <a:t>〉</a:t>
            </a:r>
            <a:endParaRPr lang="en-US" altLang="zh-CN" smtClean="0"/>
          </a:p>
          <a:p>
            <a:pPr lvl="2" eaLnBrk="1" hangingPunct="1">
              <a:buFont typeface="Wingdings 3" panose="05040102010807070707" pitchFamily="18" charset="2"/>
              <a:buNone/>
            </a:pPr>
            <a:r>
              <a:rPr lang="en-US" altLang="zh-CN" smtClean="0"/>
              <a:t>} </a:t>
            </a:r>
            <a:r>
              <a:rPr lang="zh-CN" altLang="en-US" smtClean="0"/>
              <a:t>抽象数据类型名。</a:t>
            </a:r>
            <a:endParaRPr lang="zh-CN" altLang="en-US" smtClean="0"/>
          </a:p>
          <a:p>
            <a:pPr eaLnBrk="1" hangingPunct="1"/>
            <a:r>
              <a:rPr lang="zh-CN" altLang="en-US" sz="2400" smtClean="0"/>
              <a:t>数据对象和数据关系的定义用伪码描述。</a:t>
            </a:r>
            <a:endParaRPr lang="zh-CN" altLang="en-US" sz="2400" smtClean="0"/>
          </a:p>
          <a:p>
            <a:pPr lvl="1" eaLnBrk="1" hangingPunct="1"/>
            <a:r>
              <a:rPr lang="zh-CN" altLang="en-US" sz="2000" smtClean="0"/>
              <a:t>数据基本操作的定义格式</a:t>
            </a:r>
            <a:r>
              <a:rPr lang="zh-CN" altLang="en-US" smtClean="0"/>
              <a:t>：</a:t>
            </a:r>
            <a:endParaRPr lang="zh-CN" altLang="en-US" smtClean="0"/>
          </a:p>
          <a:p>
            <a:pPr lvl="2" eaLnBrk="1" hangingPunct="1">
              <a:buFont typeface="Wingdings 3" panose="05040102010807070707" pitchFamily="18" charset="2"/>
              <a:buNone/>
            </a:pPr>
            <a:r>
              <a:rPr lang="zh-CN" altLang="en-US" smtClean="0"/>
              <a:t>基本操作名（参数表）</a:t>
            </a:r>
            <a:endParaRPr lang="zh-CN" altLang="en-US" smtClean="0"/>
          </a:p>
          <a:p>
            <a:pPr lvl="2" eaLnBrk="1" hangingPunct="1">
              <a:buFont typeface="Wingdings 3" panose="05040102010807070707" pitchFamily="18" charset="2"/>
              <a:buNone/>
            </a:pPr>
            <a:r>
              <a:rPr lang="zh-CN" altLang="en-US" smtClean="0"/>
              <a:t>初始条件：</a:t>
            </a:r>
            <a:r>
              <a:rPr lang="en-US" altLang="zh-CN" smtClean="0"/>
              <a:t>〈</a:t>
            </a:r>
            <a:r>
              <a:rPr lang="zh-CN" altLang="en-US" smtClean="0"/>
              <a:t>初始条件描述</a:t>
            </a:r>
            <a:r>
              <a:rPr lang="en-US" altLang="zh-CN" smtClean="0"/>
              <a:t>〉</a:t>
            </a:r>
            <a:endParaRPr lang="en-US" altLang="zh-CN" smtClean="0"/>
          </a:p>
          <a:p>
            <a:pPr lvl="2" eaLnBrk="1" hangingPunct="1">
              <a:buFont typeface="Wingdings 3" panose="05040102010807070707" pitchFamily="18" charset="2"/>
              <a:buNone/>
            </a:pPr>
            <a:r>
              <a:rPr lang="zh-CN" altLang="en-US" smtClean="0"/>
              <a:t>操作结果：</a:t>
            </a:r>
            <a:r>
              <a:rPr lang="en-US" altLang="zh-CN" smtClean="0"/>
              <a:t>〈</a:t>
            </a:r>
            <a:r>
              <a:rPr lang="zh-CN" altLang="en-US" smtClean="0"/>
              <a:t>操作结果描述</a:t>
            </a:r>
            <a:r>
              <a:rPr lang="en-US" altLang="zh-CN" b="1" smtClean="0">
                <a:latin typeface="宋体" panose="02010600030101010101" pitchFamily="2" charset="-122"/>
              </a:rPr>
              <a:t>〉</a:t>
            </a:r>
            <a:endParaRPr lang="en-US" altLang="zh-CN" b="1" smtClean="0">
              <a:latin typeface="宋体" panose="02010600030101010101" pitchFamily="2" charset="-122"/>
            </a:endParaRPr>
          </a:p>
        </p:txBody>
      </p:sp>
      <p:sp>
        <p:nvSpPr>
          <p:cNvPr id="3" name="灯片编号占位符 2"/>
          <p:cNvSpPr>
            <a:spLocks noGrp="1"/>
          </p:cNvSpPr>
          <p:nvPr>
            <p:ph type="sldNum" sz="quarter" idx="12"/>
          </p:nvPr>
        </p:nvSpPr>
        <p:spPr/>
        <p:txBody>
          <a:bodyPr/>
          <a:lstStyle/>
          <a:p>
            <a:pPr>
              <a:defRPr/>
            </a:pPr>
            <a:fld id="{38CA0C60-A82D-4F23-A595-AFCF34AD7DBC}"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p:cNvSpPr>
          <p:nvPr>
            <p:ph type="title"/>
          </p:nvPr>
        </p:nvSpPr>
        <p:spPr/>
        <p:txBody>
          <a:bodyPr/>
          <a:lstStyle/>
          <a:p>
            <a:pPr eaLnBrk="1" hangingPunct="1"/>
            <a:r>
              <a:rPr lang="zh-CN" altLang="en-US" smtClean="0"/>
              <a:t>概述</a:t>
            </a:r>
            <a:endParaRPr lang="zh-CN" altLang="en-US" smtClean="0"/>
          </a:p>
        </p:txBody>
      </p:sp>
      <p:sp>
        <p:nvSpPr>
          <p:cNvPr id="73730" name="Rectangle 3"/>
          <p:cNvSpPr>
            <a:spLocks noGrp="1"/>
          </p:cNvSpPr>
          <p:nvPr>
            <p:ph type="body" idx="1"/>
          </p:nvPr>
        </p:nvSpPr>
        <p:spPr/>
        <p:txBody>
          <a:bodyPr/>
          <a:lstStyle/>
          <a:p>
            <a:pPr eaLnBrk="1" hangingPunct="1">
              <a:lnSpc>
                <a:spcPct val="130000"/>
              </a:lnSpc>
            </a:pPr>
            <a:r>
              <a:rPr lang="zh-CN" altLang="en-US" smtClean="0"/>
              <a:t>抽象数据类型可通过固有数据类型来表示和实现，即利用处理器中已存在的数据类型来说明新的结构，用已经实现的操作来组合新的操作。</a:t>
            </a:r>
            <a:endParaRPr lang="zh-CN" altLang="en-US" smtClean="0"/>
          </a:p>
        </p:txBody>
      </p:sp>
      <p:sp>
        <p:nvSpPr>
          <p:cNvPr id="3" name="灯片编号占位符 2"/>
          <p:cNvSpPr>
            <a:spLocks noGrp="1"/>
          </p:cNvSpPr>
          <p:nvPr>
            <p:ph type="sldNum" sz="quarter" idx="12"/>
          </p:nvPr>
        </p:nvSpPr>
        <p:spPr/>
        <p:txBody>
          <a:bodyPr/>
          <a:lstStyle/>
          <a:p>
            <a:pPr>
              <a:defRPr/>
            </a:pPr>
            <a:fld id="{1518EB8A-433B-4D6A-A087-7BE8289C6C9F}"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p:cNvSpPr>
          <p:nvPr>
            <p:ph idx="1"/>
          </p:nvPr>
        </p:nvSpPr>
        <p:spPr>
          <a:xfrm>
            <a:off x="251520" y="1124744"/>
            <a:ext cx="8534400" cy="5410200"/>
          </a:xfrm>
        </p:spPr>
        <p:txBody>
          <a:bodyPr/>
          <a:lstStyle/>
          <a:p>
            <a:pPr algn="just" eaLnBrk="1" hangingPunct="1">
              <a:buFont typeface="Wingdings 3" panose="05040102010807070707" pitchFamily="18" charset="2"/>
              <a:buNone/>
            </a:pPr>
            <a:r>
              <a:rPr lang="en-US" altLang="zh-CN" b="1" dirty="0" smtClean="0"/>
              <a:t>1</a:t>
            </a:r>
            <a:r>
              <a:rPr lang="zh-CN" altLang="en-US" b="1" dirty="0" smtClean="0"/>
              <a:t>．算法的定义</a:t>
            </a:r>
            <a:endParaRPr lang="zh-CN" altLang="en-US" b="1" dirty="0" smtClean="0"/>
          </a:p>
          <a:p>
            <a:pPr algn="just" eaLnBrk="1" hangingPunct="1">
              <a:buFont typeface="Wingdings 3" panose="05040102010807070707" pitchFamily="18" charset="2"/>
              <a:buNone/>
            </a:pPr>
            <a:r>
              <a:rPr lang="zh-CN" altLang="en-US" sz="2000" dirty="0" smtClean="0"/>
              <a:t>       </a:t>
            </a:r>
            <a:r>
              <a:rPr lang="zh-CN" altLang="en-US" sz="2000" b="1" i="1" u="sng" dirty="0" smtClean="0">
                <a:solidFill>
                  <a:srgbClr val="251D87"/>
                </a:solidFill>
              </a:rPr>
              <a:t>算法（</a:t>
            </a:r>
            <a:r>
              <a:rPr lang="en-US" altLang="zh-CN" sz="2000" b="1" i="1" u="sng" dirty="0" smtClean="0">
                <a:solidFill>
                  <a:srgbClr val="251D87"/>
                </a:solidFill>
              </a:rPr>
              <a:t>Algorithm</a:t>
            </a:r>
            <a:r>
              <a:rPr lang="zh-CN" altLang="en-US" sz="2000" b="1" i="1" u="sng" dirty="0" smtClean="0">
                <a:solidFill>
                  <a:srgbClr val="251D87"/>
                </a:solidFill>
              </a:rPr>
              <a:t>）是一个有穷规则（或语句、指令）的有序集合</a:t>
            </a:r>
            <a:r>
              <a:rPr lang="zh-CN" altLang="en-US" sz="2000" dirty="0" smtClean="0"/>
              <a:t>。它确定了解决某一问题的一个运算序列。对于问题的初始输入，通过算法有限步的运行，产生一个或多个输出。</a:t>
            </a:r>
            <a:endParaRPr lang="zh-CN" altLang="en-US" sz="2000" dirty="0" smtClean="0"/>
          </a:p>
          <a:p>
            <a:pPr lvl="1" algn="just" eaLnBrk="1" hangingPunct="1">
              <a:buFont typeface="Wingdings 3" panose="05040102010807070707" pitchFamily="18" charset="2"/>
              <a:buNone/>
            </a:pPr>
            <a:r>
              <a:rPr lang="zh-CN" altLang="en-US" sz="1600" b="1" dirty="0" smtClean="0"/>
              <a:t>   例</a:t>
            </a:r>
            <a:r>
              <a:rPr lang="en-US" altLang="zh-CN" sz="1600" b="1" dirty="0" smtClean="0"/>
              <a:t>6 </a:t>
            </a:r>
            <a:r>
              <a:rPr lang="zh-CN" altLang="en-US" sz="1600" dirty="0" smtClean="0"/>
              <a:t>求两正整数</a:t>
            </a:r>
            <a:r>
              <a:rPr lang="en-US" altLang="zh-CN" sz="1600" dirty="0" smtClean="0"/>
              <a:t>m</a:t>
            </a:r>
            <a:r>
              <a:rPr lang="zh-CN" altLang="en-US" sz="1600" dirty="0" smtClean="0"/>
              <a:t>、</a:t>
            </a:r>
            <a:r>
              <a:rPr lang="en-US" altLang="zh-CN" sz="1600" dirty="0" smtClean="0"/>
              <a:t>n</a:t>
            </a:r>
            <a:r>
              <a:rPr lang="zh-CN" altLang="en-US" sz="1600" dirty="0" smtClean="0"/>
              <a:t>的最大公因子的算法如下：</a:t>
            </a:r>
            <a:endParaRPr lang="zh-CN" altLang="en-US" sz="1600" dirty="0" smtClean="0"/>
          </a:p>
          <a:p>
            <a:pPr lvl="1" algn="just" eaLnBrk="1" hangingPunct="1">
              <a:buFont typeface="Wingdings 3" panose="05040102010807070707" pitchFamily="18" charset="2"/>
              <a:buNone/>
            </a:pPr>
            <a:r>
              <a:rPr lang="zh-CN" altLang="en-US" sz="1600" dirty="0" smtClean="0"/>
              <a:t>   	 ① 输入</a:t>
            </a:r>
            <a:r>
              <a:rPr lang="en-US" altLang="zh-CN" sz="1600" dirty="0" err="1" smtClean="0"/>
              <a:t>m,n</a:t>
            </a:r>
            <a:r>
              <a:rPr lang="zh-CN" altLang="en-US" sz="1600" dirty="0" smtClean="0"/>
              <a:t>；</a:t>
            </a:r>
            <a:endParaRPr lang="zh-CN" altLang="en-US" sz="1600" dirty="0" smtClean="0"/>
          </a:p>
          <a:p>
            <a:pPr lvl="1" algn="just" eaLnBrk="1" hangingPunct="1">
              <a:buFont typeface="Wingdings 3" panose="05040102010807070707" pitchFamily="18" charset="2"/>
              <a:buNone/>
            </a:pPr>
            <a:r>
              <a:rPr lang="zh-CN" altLang="en-US" sz="1600" dirty="0" smtClean="0"/>
              <a:t>	 ② </a:t>
            </a:r>
            <a:r>
              <a:rPr lang="en-US" altLang="zh-CN" sz="1600" dirty="0" smtClean="0"/>
              <a:t>m/n</a:t>
            </a:r>
            <a:r>
              <a:rPr lang="zh-CN" altLang="en-US" sz="1600" dirty="0" smtClean="0"/>
              <a:t>（整除），余数→</a:t>
            </a:r>
            <a:r>
              <a:rPr lang="en-US" altLang="zh-CN" sz="1600" dirty="0" smtClean="0"/>
              <a:t>r (0≤r≤n)</a:t>
            </a:r>
            <a:r>
              <a:rPr lang="zh-CN" altLang="en-US" sz="1600" dirty="0" smtClean="0"/>
              <a:t>；</a:t>
            </a:r>
            <a:endParaRPr lang="zh-CN" altLang="en-US" sz="1600" dirty="0" smtClean="0"/>
          </a:p>
          <a:p>
            <a:pPr lvl="1" algn="just" eaLnBrk="1" hangingPunct="1">
              <a:buFont typeface="Wingdings 3" panose="05040102010807070707" pitchFamily="18" charset="2"/>
              <a:buNone/>
            </a:pPr>
            <a:r>
              <a:rPr lang="zh-CN" altLang="en-US" sz="1600" dirty="0" smtClean="0"/>
              <a:t>    	 ③ 若</a:t>
            </a:r>
            <a:r>
              <a:rPr lang="en-US" altLang="zh-CN" sz="1600" dirty="0" smtClean="0"/>
              <a:t>r=0,</a:t>
            </a:r>
            <a:r>
              <a:rPr lang="zh-CN" altLang="en-US" sz="1600" dirty="0" smtClean="0"/>
              <a:t>则当前</a:t>
            </a:r>
            <a:r>
              <a:rPr lang="en-US" altLang="zh-CN" sz="1600" dirty="0" smtClean="0"/>
              <a:t>n=</a:t>
            </a:r>
            <a:r>
              <a:rPr lang="zh-CN" altLang="en-US" sz="1600" dirty="0" smtClean="0"/>
              <a:t>结果，输出</a:t>
            </a:r>
            <a:r>
              <a:rPr lang="en-US" altLang="zh-CN" sz="1600" dirty="0" smtClean="0"/>
              <a:t>n,</a:t>
            </a:r>
            <a:r>
              <a:rPr lang="zh-CN" altLang="en-US" sz="1600" dirty="0" smtClean="0"/>
              <a:t>算法停止；否则，转④；</a:t>
            </a:r>
            <a:endParaRPr lang="zh-CN" altLang="en-US" sz="1600" dirty="0" smtClean="0"/>
          </a:p>
          <a:p>
            <a:pPr lvl="1" algn="just" eaLnBrk="1" hangingPunct="1">
              <a:buFont typeface="Wingdings 3" panose="05040102010807070707" pitchFamily="18" charset="2"/>
              <a:buNone/>
            </a:pPr>
            <a:r>
              <a:rPr lang="zh-CN" altLang="en-US" sz="1600" dirty="0" smtClean="0"/>
              <a:t>    	 ④ </a:t>
            </a:r>
            <a:r>
              <a:rPr lang="en-US" altLang="zh-CN" sz="1600" dirty="0" err="1" smtClean="0"/>
              <a:t>n→m,r</a:t>
            </a:r>
            <a:r>
              <a:rPr lang="en-US" altLang="zh-CN" sz="1600" dirty="0" smtClean="0"/>
              <a:t>-&gt;n</a:t>
            </a:r>
            <a:r>
              <a:rPr lang="zh-CN" altLang="en-US" sz="1600" dirty="0" smtClean="0"/>
              <a:t>； 转②。</a:t>
            </a:r>
            <a:endParaRPr lang="zh-CN" altLang="en-US" sz="1600" dirty="0" smtClean="0"/>
          </a:p>
          <a:p>
            <a:pPr lvl="1" algn="just" eaLnBrk="1" hangingPunct="1">
              <a:buFont typeface="Wingdings 3" panose="05040102010807070707" pitchFamily="18" charset="2"/>
              <a:buNone/>
            </a:pPr>
            <a:r>
              <a:rPr lang="zh-CN" altLang="en-US" sz="1600" dirty="0" smtClean="0"/>
              <a:t>   如初始输入 </a:t>
            </a:r>
            <a:r>
              <a:rPr lang="en-US" altLang="zh-CN" sz="1600" dirty="0" smtClean="0"/>
              <a:t>m=10,n=4,</a:t>
            </a:r>
            <a:r>
              <a:rPr lang="zh-CN" altLang="en-US" sz="1600" dirty="0" smtClean="0"/>
              <a:t>则</a:t>
            </a:r>
            <a:r>
              <a:rPr lang="en-US" altLang="zh-CN" sz="1600" dirty="0" err="1" smtClean="0"/>
              <a:t>m,n,r</a:t>
            </a:r>
            <a:r>
              <a:rPr lang="en-US" altLang="zh-CN" sz="1600" dirty="0" smtClean="0"/>
              <a:t> </a:t>
            </a:r>
            <a:r>
              <a:rPr lang="zh-CN" altLang="en-US" sz="1600" dirty="0" smtClean="0"/>
              <a:t>在算法中的变化如下：</a:t>
            </a:r>
            <a:endParaRPr lang="zh-CN" altLang="en-US" sz="1600" dirty="0" smtClean="0"/>
          </a:p>
          <a:p>
            <a:pPr lvl="1" algn="just" eaLnBrk="1" hangingPunct="1">
              <a:buFont typeface="Wingdings 3" panose="05040102010807070707" pitchFamily="18" charset="2"/>
              <a:buNone/>
            </a:pPr>
            <a:r>
              <a:rPr lang="zh-CN" altLang="en-US" sz="1600" dirty="0" smtClean="0"/>
              <a:t>                  </a:t>
            </a:r>
            <a:r>
              <a:rPr lang="en-US" altLang="zh-CN" sz="1600" dirty="0" smtClean="0"/>
              <a:t>m          n            r</a:t>
            </a:r>
            <a:endParaRPr lang="en-US" altLang="zh-CN" sz="1600" dirty="0" smtClean="0"/>
          </a:p>
          <a:p>
            <a:pPr lvl="1" algn="just" eaLnBrk="1" hangingPunct="1">
              <a:buFont typeface="Wingdings 3" panose="05040102010807070707" pitchFamily="18" charset="2"/>
              <a:buNone/>
            </a:pPr>
            <a:r>
              <a:rPr lang="en-US" altLang="zh-CN" sz="1600" dirty="0" smtClean="0"/>
              <a:t>                  10         4            2</a:t>
            </a:r>
            <a:endParaRPr lang="en-US" altLang="zh-CN" sz="1600" dirty="0" smtClean="0"/>
          </a:p>
          <a:p>
            <a:pPr lvl="1" algn="just" eaLnBrk="1" hangingPunct="1">
              <a:buFont typeface="Wingdings 3" panose="05040102010807070707" pitchFamily="18" charset="2"/>
              <a:buNone/>
            </a:pPr>
            <a:r>
              <a:rPr lang="en-US" altLang="zh-CN" sz="1600" dirty="0" smtClean="0"/>
              <a:t>                   4          2            0(</a:t>
            </a:r>
            <a:r>
              <a:rPr lang="zh-CN" altLang="en-US" sz="1600" dirty="0" smtClean="0"/>
              <a:t>停止</a:t>
            </a:r>
            <a:r>
              <a:rPr lang="en-US" altLang="zh-CN" sz="1600" dirty="0" smtClean="0"/>
              <a:t>)  </a:t>
            </a:r>
            <a:endParaRPr lang="en-US" altLang="zh-CN" sz="1600" dirty="0" smtClean="0"/>
          </a:p>
          <a:p>
            <a:pPr lvl="1" algn="just" eaLnBrk="1" hangingPunct="1">
              <a:buFont typeface="Wingdings 3" panose="05040102010807070707" pitchFamily="18" charset="2"/>
              <a:buNone/>
            </a:pPr>
            <a:r>
              <a:rPr lang="en-US" altLang="zh-CN" sz="1600" dirty="0" smtClean="0"/>
              <a:t>    </a:t>
            </a:r>
            <a:r>
              <a:rPr lang="zh-CN" altLang="en-US" sz="1600" dirty="0" smtClean="0"/>
              <a:t>即</a:t>
            </a:r>
            <a:r>
              <a:rPr lang="en-US" altLang="zh-CN" sz="1600" dirty="0" smtClean="0"/>
              <a:t>10</a:t>
            </a:r>
            <a:r>
              <a:rPr lang="zh-CN" altLang="en-US" sz="1600" dirty="0" smtClean="0"/>
              <a:t>和</a:t>
            </a:r>
            <a:r>
              <a:rPr lang="en-US" altLang="zh-CN" sz="1600" dirty="0" smtClean="0"/>
              <a:t>4 </a:t>
            </a:r>
            <a:r>
              <a:rPr lang="zh-CN" altLang="en-US" sz="1600" dirty="0" smtClean="0"/>
              <a:t>的最大公因子为</a:t>
            </a:r>
            <a:r>
              <a:rPr lang="en-US" altLang="zh-CN" sz="1600" dirty="0" smtClean="0"/>
              <a:t>2</a:t>
            </a:r>
            <a:r>
              <a:rPr lang="zh-CN" altLang="en-US" sz="1600" dirty="0" smtClean="0"/>
              <a:t>。</a:t>
            </a:r>
            <a:endParaRPr lang="zh-CN" altLang="en-US" dirty="0" smtClean="0"/>
          </a:p>
        </p:txBody>
      </p:sp>
      <p:sp>
        <p:nvSpPr>
          <p:cNvPr id="75778" name="Rectangle 3"/>
          <p:cNvSpPr>
            <a:spLocks noGrp="1"/>
          </p:cNvSpPr>
          <p:nvPr>
            <p:ph type="title"/>
          </p:nvPr>
        </p:nvSpPr>
        <p:spPr/>
        <p:txBody>
          <a:bodyPr/>
          <a:lstStyle/>
          <a:p>
            <a:pPr eaLnBrk="1" hangingPunct="1"/>
            <a:r>
              <a:rPr lang="zh-CN" altLang="en-US" smtClean="0"/>
              <a:t>算法的定义及其特性</a:t>
            </a:r>
            <a:endParaRPr lang="zh-CN" altLang="en-US" smtClean="0"/>
          </a:p>
        </p:txBody>
      </p:sp>
      <p:sp>
        <p:nvSpPr>
          <p:cNvPr id="3" name="灯片编号占位符 2"/>
          <p:cNvSpPr>
            <a:spLocks noGrp="1"/>
          </p:cNvSpPr>
          <p:nvPr>
            <p:ph type="sldNum" sz="quarter" idx="12"/>
          </p:nvPr>
        </p:nvSpPr>
        <p:spPr/>
        <p:txBody>
          <a:bodyPr/>
          <a:lstStyle/>
          <a:p>
            <a:pPr>
              <a:defRPr/>
            </a:pPr>
            <a:fld id="{11717E79-4BA8-496E-A71E-16ED10E0050A}"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p:cNvSpPr>
          <p:nvPr>
            <p:ph type="title"/>
          </p:nvPr>
        </p:nvSpPr>
        <p:spPr>
          <a:xfrm>
            <a:off x="304800" y="457200"/>
            <a:ext cx="8534400" cy="685800"/>
          </a:xfrm>
        </p:spPr>
        <p:txBody>
          <a:bodyPr/>
          <a:lstStyle/>
          <a:p>
            <a:pPr eaLnBrk="1" hangingPunct="1"/>
            <a:r>
              <a:rPr lang="zh-CN" altLang="en-US" smtClean="0"/>
              <a:t>算法特性</a:t>
            </a:r>
            <a:endParaRPr lang="zh-CN" altLang="en-US" smtClean="0"/>
          </a:p>
        </p:txBody>
      </p:sp>
      <p:sp>
        <p:nvSpPr>
          <p:cNvPr id="77826" name="Rectangle 3"/>
          <p:cNvSpPr>
            <a:spLocks noGrp="1"/>
          </p:cNvSpPr>
          <p:nvPr>
            <p:ph idx="1"/>
          </p:nvPr>
        </p:nvSpPr>
        <p:spPr>
          <a:xfrm>
            <a:off x="304800" y="1143000"/>
            <a:ext cx="8610600" cy="5334000"/>
          </a:xfrm>
        </p:spPr>
        <p:txBody>
          <a:bodyPr/>
          <a:lstStyle/>
          <a:p>
            <a:pPr algn="just" eaLnBrk="1" hangingPunct="1">
              <a:buFont typeface="Wingdings 3" panose="05040102010807070707" pitchFamily="18" charset="2"/>
              <a:buNone/>
            </a:pPr>
            <a:r>
              <a:rPr lang="en-US" altLang="zh-CN" b="1" smtClean="0"/>
              <a:t>2</a:t>
            </a:r>
            <a:r>
              <a:rPr lang="zh-CN" altLang="en-US" b="1" smtClean="0"/>
              <a:t>．算法的特性</a:t>
            </a:r>
            <a:endParaRPr lang="zh-CN" altLang="en-US" b="1" smtClean="0"/>
          </a:p>
          <a:p>
            <a:pPr algn="just" eaLnBrk="1" hangingPunct="1">
              <a:buFont typeface="Wingdings 3" panose="05040102010807070707" pitchFamily="18" charset="2"/>
              <a:buNone/>
            </a:pPr>
            <a:r>
              <a:rPr lang="zh-CN" altLang="en-US" sz="1800" smtClean="0"/>
              <a:t>	</a:t>
            </a:r>
            <a:r>
              <a:rPr lang="en-US" altLang="zh-CN" sz="2400" smtClean="0"/>
              <a:t>(1)</a:t>
            </a:r>
            <a:r>
              <a:rPr lang="en-US" altLang="zh-CN" sz="2400" smtClean="0">
                <a:latin typeface="Arial" panose="020B0604020202020204" pitchFamily="34" charset="0"/>
                <a:cs typeface="Times New Roman" panose="02020603050405020304" pitchFamily="18" charset="0"/>
              </a:rPr>
              <a:t>   </a:t>
            </a:r>
            <a:r>
              <a:rPr lang="en-US" altLang="zh-CN" sz="2400" smtClean="0">
                <a:cs typeface="Times New Roman" panose="02020603050405020304" pitchFamily="18" charset="0"/>
              </a:rPr>
              <a:t> </a:t>
            </a:r>
            <a:r>
              <a:rPr lang="zh-CN" altLang="en-US" sz="2400" b="1" smtClean="0"/>
              <a:t>有穷性</a:t>
            </a:r>
            <a:r>
              <a:rPr lang="zh-CN" altLang="en-US" sz="2400" smtClean="0"/>
              <a:t> </a:t>
            </a:r>
            <a:r>
              <a:rPr lang="en-US" altLang="zh-CN" sz="2400" smtClean="0">
                <a:latin typeface="Arial" panose="020B0604020202020204" pitchFamily="34" charset="0"/>
              </a:rPr>
              <a:t>——</a:t>
            </a:r>
            <a:r>
              <a:rPr lang="en-US" altLang="zh-CN" sz="2400" smtClean="0"/>
              <a:t> </a:t>
            </a:r>
            <a:r>
              <a:rPr lang="zh-CN" altLang="en-US" sz="2400" smtClean="0"/>
              <a:t>算法执行的步骤（或规则）是有限的；</a:t>
            </a:r>
            <a:endParaRPr lang="zh-CN" altLang="en-US" sz="2400" smtClean="0"/>
          </a:p>
          <a:p>
            <a:pPr algn="just" eaLnBrk="1" hangingPunct="1">
              <a:buFont typeface="Wingdings 3" panose="05040102010807070707" pitchFamily="18" charset="2"/>
              <a:buNone/>
            </a:pPr>
            <a:r>
              <a:rPr lang="zh-CN" altLang="en-US" sz="2400" smtClean="0"/>
              <a:t>	</a:t>
            </a:r>
            <a:r>
              <a:rPr lang="en-US" altLang="zh-CN" sz="2400" smtClean="0"/>
              <a:t>(2)</a:t>
            </a:r>
            <a:r>
              <a:rPr lang="en-US" altLang="zh-CN" sz="2400" smtClean="0">
                <a:latin typeface="Arial" panose="020B0604020202020204" pitchFamily="34" charset="0"/>
                <a:cs typeface="Times New Roman" panose="02020603050405020304" pitchFamily="18" charset="0"/>
              </a:rPr>
              <a:t>   </a:t>
            </a:r>
            <a:r>
              <a:rPr lang="en-US" altLang="zh-CN" sz="2400" smtClean="0">
                <a:cs typeface="Times New Roman" panose="02020603050405020304" pitchFamily="18" charset="0"/>
              </a:rPr>
              <a:t> </a:t>
            </a:r>
            <a:r>
              <a:rPr lang="zh-CN" altLang="en-US" sz="2400" b="1" smtClean="0"/>
              <a:t>确定性</a:t>
            </a:r>
            <a:r>
              <a:rPr lang="zh-CN" altLang="en-US" sz="2400" smtClean="0"/>
              <a:t> </a:t>
            </a:r>
            <a:r>
              <a:rPr lang="en-US" altLang="zh-CN" sz="2400" smtClean="0">
                <a:latin typeface="Arial" panose="020B0604020202020204" pitchFamily="34" charset="0"/>
              </a:rPr>
              <a:t>——</a:t>
            </a:r>
            <a:r>
              <a:rPr lang="en-US" altLang="zh-CN" sz="2400" smtClean="0"/>
              <a:t> </a:t>
            </a:r>
            <a:r>
              <a:rPr lang="zh-CN" altLang="en-US" sz="2400" smtClean="0"/>
              <a:t>每个计算步骤无二义性；</a:t>
            </a:r>
            <a:endParaRPr lang="zh-CN" altLang="en-US" sz="2400" smtClean="0"/>
          </a:p>
          <a:p>
            <a:pPr algn="just" eaLnBrk="1" hangingPunct="1">
              <a:buFont typeface="Wingdings 3" panose="05040102010807070707" pitchFamily="18" charset="2"/>
              <a:buNone/>
            </a:pPr>
            <a:r>
              <a:rPr lang="zh-CN" altLang="en-US" sz="2400" smtClean="0"/>
              <a:t>	</a:t>
            </a:r>
            <a:r>
              <a:rPr lang="en-US" altLang="zh-CN" sz="2400" smtClean="0"/>
              <a:t>(3)</a:t>
            </a:r>
            <a:r>
              <a:rPr lang="en-US" altLang="zh-CN" sz="2400" smtClean="0">
                <a:latin typeface="Arial" panose="020B0604020202020204" pitchFamily="34" charset="0"/>
                <a:cs typeface="Times New Roman" panose="02020603050405020304" pitchFamily="18" charset="0"/>
              </a:rPr>
              <a:t>   </a:t>
            </a:r>
            <a:r>
              <a:rPr lang="en-US" altLang="zh-CN" sz="2400" smtClean="0">
                <a:cs typeface="Times New Roman" panose="02020603050405020304" pitchFamily="18" charset="0"/>
              </a:rPr>
              <a:t> </a:t>
            </a:r>
            <a:r>
              <a:rPr lang="zh-CN" altLang="en-US" sz="2400" b="1" smtClean="0"/>
              <a:t>可行性</a:t>
            </a:r>
            <a:r>
              <a:rPr lang="zh-CN" altLang="en-US" sz="2400" smtClean="0"/>
              <a:t> </a:t>
            </a:r>
            <a:r>
              <a:rPr lang="en-US" altLang="zh-CN" sz="2400" smtClean="0">
                <a:latin typeface="Arial" panose="020B0604020202020204" pitchFamily="34" charset="0"/>
              </a:rPr>
              <a:t>——</a:t>
            </a:r>
            <a:r>
              <a:rPr lang="en-US" altLang="zh-CN" sz="2400" smtClean="0"/>
              <a:t> </a:t>
            </a:r>
            <a:r>
              <a:rPr lang="zh-CN" altLang="en-US" sz="2400" smtClean="0"/>
              <a:t>每个计算步骤能够在有限的时间内完成；</a:t>
            </a:r>
            <a:endParaRPr lang="zh-CN" altLang="en-US" sz="2400" smtClean="0"/>
          </a:p>
          <a:p>
            <a:pPr algn="just" eaLnBrk="1" hangingPunct="1">
              <a:buFont typeface="Wingdings 3" panose="05040102010807070707" pitchFamily="18" charset="2"/>
              <a:buNone/>
            </a:pPr>
            <a:r>
              <a:rPr lang="zh-CN" altLang="en-US" sz="2400" smtClean="0"/>
              <a:t>	</a:t>
            </a:r>
            <a:r>
              <a:rPr lang="en-US" altLang="zh-CN" sz="2400" smtClean="0"/>
              <a:t>(4)</a:t>
            </a:r>
            <a:r>
              <a:rPr lang="en-US" altLang="zh-CN" sz="2400" smtClean="0">
                <a:latin typeface="Arial" panose="020B0604020202020204" pitchFamily="34" charset="0"/>
                <a:cs typeface="Times New Roman" panose="02020603050405020304" pitchFamily="18" charset="0"/>
              </a:rPr>
              <a:t>   </a:t>
            </a:r>
            <a:r>
              <a:rPr lang="en-US" altLang="zh-CN" sz="2400" b="1" smtClean="0">
                <a:cs typeface="Times New Roman" panose="02020603050405020304" pitchFamily="18" charset="0"/>
              </a:rPr>
              <a:t> </a:t>
            </a:r>
            <a:r>
              <a:rPr lang="zh-CN" altLang="en-US" sz="2400" b="1" smtClean="0"/>
              <a:t>输入</a:t>
            </a:r>
            <a:r>
              <a:rPr lang="zh-CN" altLang="en-US" sz="2400" smtClean="0"/>
              <a:t> </a:t>
            </a:r>
            <a:r>
              <a:rPr lang="en-US" altLang="zh-CN" sz="2400" smtClean="0">
                <a:latin typeface="Arial" panose="020B0604020202020204" pitchFamily="34" charset="0"/>
              </a:rPr>
              <a:t>——</a:t>
            </a:r>
            <a:r>
              <a:rPr lang="en-US" altLang="zh-CN" sz="2400" smtClean="0"/>
              <a:t> </a:t>
            </a:r>
            <a:r>
              <a:rPr lang="zh-CN" altLang="en-US" sz="2400" smtClean="0"/>
              <a:t>算法有一个或多个外部输入；</a:t>
            </a:r>
            <a:endParaRPr lang="zh-CN" altLang="en-US" sz="2400" smtClean="0"/>
          </a:p>
          <a:p>
            <a:pPr algn="just" eaLnBrk="1" hangingPunct="1">
              <a:buFont typeface="Wingdings 3" panose="05040102010807070707" pitchFamily="18" charset="2"/>
              <a:buNone/>
            </a:pPr>
            <a:r>
              <a:rPr lang="zh-CN" altLang="en-US" sz="2400" smtClean="0"/>
              <a:t>	</a:t>
            </a:r>
            <a:r>
              <a:rPr lang="en-US" altLang="zh-CN" sz="2400" smtClean="0"/>
              <a:t>(5)</a:t>
            </a:r>
            <a:r>
              <a:rPr lang="en-US" altLang="zh-CN" sz="2400" smtClean="0">
                <a:latin typeface="Arial" panose="020B0604020202020204" pitchFamily="34" charset="0"/>
                <a:cs typeface="Times New Roman" panose="02020603050405020304" pitchFamily="18" charset="0"/>
              </a:rPr>
              <a:t>   </a:t>
            </a:r>
            <a:r>
              <a:rPr lang="en-US" altLang="zh-CN" sz="2400" smtClean="0">
                <a:cs typeface="Times New Roman" panose="02020603050405020304" pitchFamily="18" charset="0"/>
              </a:rPr>
              <a:t> </a:t>
            </a:r>
            <a:r>
              <a:rPr lang="zh-CN" altLang="en-US" sz="2400" b="1" smtClean="0"/>
              <a:t>输出</a:t>
            </a:r>
            <a:r>
              <a:rPr lang="zh-CN" altLang="en-US" sz="2400" smtClean="0"/>
              <a:t> </a:t>
            </a:r>
            <a:r>
              <a:rPr lang="en-US" altLang="zh-CN" sz="2400" smtClean="0">
                <a:latin typeface="Arial" panose="020B0604020202020204" pitchFamily="34" charset="0"/>
              </a:rPr>
              <a:t>——</a:t>
            </a:r>
            <a:r>
              <a:rPr lang="en-US" altLang="zh-CN" sz="2400" smtClean="0"/>
              <a:t> </a:t>
            </a:r>
            <a:r>
              <a:rPr lang="zh-CN" altLang="en-US" sz="2400" smtClean="0"/>
              <a:t>算法有一个或多个输出。</a:t>
            </a:r>
            <a:endParaRPr lang="zh-CN" altLang="en-US" sz="2400" smtClean="0"/>
          </a:p>
          <a:p>
            <a:pPr algn="just" eaLnBrk="1" hangingPunct="1">
              <a:lnSpc>
                <a:spcPct val="110000"/>
              </a:lnSpc>
            </a:pPr>
            <a:r>
              <a:rPr lang="zh-CN" altLang="en-US" sz="1800" smtClean="0"/>
              <a:t>这里要说明的是，算法与程序既有联系又有区别。二者都是为完成某个任务，或解决某个问题而编制的规则（或语句）的有序集合，这是它们的共同点。区别在于：其一，算法与计算机无关，但程序依赖于具体的计算机语言。其二，算法必须是有穷尽的，但程序可能是无穷尽的。其三，算法可忽略一些语法细节问题，重点放在解决问题的思路上，但程序必须严格遵循相应语言工具的语法。算法转换成程序后才能在计算机上运行。另外，在设计算法时，一定要考虑它的确定性，即算法的每个步骤都是无二义性的（即一条规则不能有两种以上的解释）</a:t>
            </a:r>
            <a:endParaRPr lang="zh-CN" altLang="en-US" sz="1800" smtClean="0"/>
          </a:p>
        </p:txBody>
      </p:sp>
      <p:sp>
        <p:nvSpPr>
          <p:cNvPr id="3" name="灯片编号占位符 2"/>
          <p:cNvSpPr>
            <a:spLocks noGrp="1"/>
          </p:cNvSpPr>
          <p:nvPr>
            <p:ph type="sldNum" sz="quarter" idx="12"/>
          </p:nvPr>
        </p:nvSpPr>
        <p:spPr/>
        <p:txBody>
          <a:bodyPr/>
          <a:lstStyle/>
          <a:p>
            <a:pPr>
              <a:defRPr/>
            </a:pPr>
            <a:fld id="{AA056A49-058A-49FC-A48B-C808C1DA8DC9}"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p:cNvSpPr>
          <p:nvPr>
            <p:ph type="title"/>
          </p:nvPr>
        </p:nvSpPr>
        <p:spPr/>
        <p:txBody>
          <a:bodyPr/>
          <a:lstStyle/>
          <a:p>
            <a:pPr eaLnBrk="1" hangingPunct="1"/>
            <a:r>
              <a:rPr lang="zh-CN" altLang="en-US" smtClean="0"/>
              <a:t>概述</a:t>
            </a:r>
            <a:endParaRPr lang="zh-CN" altLang="en-US" smtClean="0"/>
          </a:p>
        </p:txBody>
      </p:sp>
      <p:sp>
        <p:nvSpPr>
          <p:cNvPr id="79874" name="Rectangle 3"/>
          <p:cNvSpPr>
            <a:spLocks noGrp="1"/>
          </p:cNvSpPr>
          <p:nvPr>
            <p:ph type="body" idx="1"/>
          </p:nvPr>
        </p:nvSpPr>
        <p:spPr>
          <a:xfrm>
            <a:off x="457200" y="1303338"/>
            <a:ext cx="8229600" cy="4826000"/>
          </a:xfrm>
        </p:spPr>
        <p:txBody>
          <a:bodyPr/>
          <a:lstStyle/>
          <a:p>
            <a:pPr eaLnBrk="1" hangingPunct="1">
              <a:lnSpc>
                <a:spcPct val="90000"/>
              </a:lnSpc>
            </a:pPr>
            <a:r>
              <a:rPr lang="zh-CN" altLang="en-US" dirty="0" smtClean="0"/>
              <a:t>算法分析</a:t>
            </a:r>
            <a:endParaRPr lang="zh-CN" altLang="en-US" dirty="0" smtClean="0"/>
          </a:p>
          <a:p>
            <a:pPr lvl="1" eaLnBrk="1" hangingPunct="1">
              <a:lnSpc>
                <a:spcPct val="90000"/>
              </a:lnSpc>
            </a:pPr>
            <a:r>
              <a:rPr lang="zh-CN" altLang="en-US" dirty="0" smtClean="0"/>
              <a:t>解决一个问题可以有多种不同的算法，在算法正确的前提下，评价算法好坏的方法 ：</a:t>
            </a:r>
            <a:endParaRPr lang="zh-CN" altLang="en-US" dirty="0" smtClean="0"/>
          </a:p>
          <a:p>
            <a:pPr lvl="2" eaLnBrk="1" hangingPunct="1">
              <a:lnSpc>
                <a:spcPct val="90000"/>
              </a:lnSpc>
            </a:pPr>
            <a:r>
              <a:rPr lang="zh-CN" altLang="en-US" dirty="0" smtClean="0"/>
              <a:t>消耗时间的多少 ：</a:t>
            </a:r>
            <a:endParaRPr lang="zh-CN" altLang="en-US" dirty="0" smtClean="0"/>
          </a:p>
          <a:p>
            <a:pPr lvl="2" eaLnBrk="1" hangingPunct="1">
              <a:lnSpc>
                <a:spcPct val="90000"/>
              </a:lnSpc>
            </a:pPr>
            <a:r>
              <a:rPr lang="zh-CN" altLang="en-US" dirty="0" smtClean="0"/>
              <a:t>消耗存储空间的多少 ：</a:t>
            </a:r>
            <a:endParaRPr lang="zh-CN" altLang="en-US" dirty="0" smtClean="0"/>
          </a:p>
          <a:p>
            <a:pPr lvl="2" eaLnBrk="1" hangingPunct="1">
              <a:lnSpc>
                <a:spcPct val="90000"/>
              </a:lnSpc>
            </a:pPr>
            <a:r>
              <a:rPr lang="zh-CN" altLang="en-US" dirty="0" smtClean="0"/>
              <a:t>容易理解、容易编程和调试、容易维护。</a:t>
            </a:r>
            <a:endParaRPr lang="en-US" altLang="zh-CN" dirty="0" smtClean="0"/>
          </a:p>
          <a:p>
            <a:pPr lvl="2" eaLnBrk="1" hangingPunct="1">
              <a:lnSpc>
                <a:spcPct val="90000"/>
              </a:lnSpc>
            </a:pPr>
            <a:r>
              <a:rPr lang="zh-CN" altLang="en-US" dirty="0" smtClean="0"/>
              <a:t>时间复杂度的概念介绍 ：</a:t>
            </a:r>
            <a:endParaRPr lang="zh-CN" altLang="en-US" dirty="0" smtClean="0"/>
          </a:p>
          <a:p>
            <a:pPr lvl="2" eaLnBrk="1" hangingPunct="1">
              <a:lnSpc>
                <a:spcPct val="90000"/>
              </a:lnSpc>
            </a:pPr>
            <a:r>
              <a:rPr lang="zh-CN" altLang="en-US" dirty="0" smtClean="0"/>
              <a:t>问题的规模 ：输入数据量的大小，用</a:t>
            </a:r>
            <a:r>
              <a:rPr lang="en-US" altLang="zh-CN" dirty="0" smtClean="0"/>
              <a:t>n</a:t>
            </a:r>
            <a:r>
              <a:rPr lang="zh-CN" altLang="en-US" dirty="0" smtClean="0"/>
              <a:t>来表示。</a:t>
            </a:r>
            <a:endParaRPr lang="zh-CN" altLang="en-US" dirty="0" smtClean="0"/>
          </a:p>
          <a:p>
            <a:pPr lvl="2" eaLnBrk="1" hangingPunct="1">
              <a:lnSpc>
                <a:spcPct val="90000"/>
              </a:lnSpc>
            </a:pPr>
            <a:r>
              <a:rPr lang="zh-CN" altLang="en-US" dirty="0" smtClean="0"/>
              <a:t>算法的时间复杂度 ：算法消耗时间，它是问题规模的函数 </a:t>
            </a:r>
            <a:r>
              <a:rPr lang="en-US" altLang="zh-CN" dirty="0" smtClean="0"/>
              <a:t>T(n)</a:t>
            </a:r>
            <a:r>
              <a:rPr lang="zh-CN" altLang="en-US" dirty="0" smtClean="0"/>
              <a:t>。</a:t>
            </a:r>
            <a:endParaRPr lang="zh-CN" altLang="en-US" dirty="0" smtClean="0"/>
          </a:p>
        </p:txBody>
      </p:sp>
      <p:sp>
        <p:nvSpPr>
          <p:cNvPr id="3" name="灯片编号占位符 2"/>
          <p:cNvSpPr>
            <a:spLocks noGrp="1"/>
          </p:cNvSpPr>
          <p:nvPr>
            <p:ph type="sldNum" sz="quarter" idx="12"/>
          </p:nvPr>
        </p:nvSpPr>
        <p:spPr/>
        <p:txBody>
          <a:bodyPr/>
          <a:lstStyle/>
          <a:p>
            <a:pPr>
              <a:defRPr/>
            </a:pPr>
            <a:fld id="{6329FF90-F3EB-45DA-A2C6-B3E9B996CC28}"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p:txBody>
          <a:bodyPr/>
          <a:lstStyle/>
          <a:p>
            <a:pPr eaLnBrk="1" hangingPunct="1"/>
            <a:r>
              <a:rPr lang="zh-CN" altLang="en-US" smtClean="0"/>
              <a:t>概述</a:t>
            </a:r>
            <a:endParaRPr lang="zh-CN" altLang="en-US" smtClean="0"/>
          </a:p>
        </p:txBody>
      </p:sp>
      <p:sp>
        <p:nvSpPr>
          <p:cNvPr id="26626" name="Rectangle 3"/>
          <p:cNvSpPr>
            <a:spLocks noGrp="1"/>
          </p:cNvSpPr>
          <p:nvPr>
            <p:ph type="body" idx="1"/>
          </p:nvPr>
        </p:nvSpPr>
        <p:spPr/>
        <p:txBody>
          <a:bodyPr/>
          <a:lstStyle/>
          <a:p>
            <a:pPr algn="just" eaLnBrk="1" hangingPunct="1">
              <a:lnSpc>
                <a:spcPct val="130000"/>
              </a:lnSpc>
            </a:pPr>
            <a:r>
              <a:rPr lang="zh-CN" altLang="en-US" smtClean="0"/>
              <a:t>关于数据结构</a:t>
            </a:r>
            <a:endParaRPr lang="zh-CN" altLang="en-US" smtClean="0"/>
          </a:p>
          <a:p>
            <a:pPr lvl="1" algn="just" eaLnBrk="1" hangingPunct="1">
              <a:lnSpc>
                <a:spcPct val="130000"/>
              </a:lnSpc>
            </a:pPr>
            <a:r>
              <a:rPr lang="en-US" altLang="zh-CN" smtClean="0">
                <a:solidFill>
                  <a:schemeClr val="tx1"/>
                </a:solidFill>
              </a:rPr>
              <a:t>1968</a:t>
            </a:r>
            <a:r>
              <a:rPr lang="zh-CN" altLang="en-US" smtClean="0">
                <a:solidFill>
                  <a:schemeClr val="tx1"/>
                </a:solidFill>
              </a:rPr>
              <a:t>年美国克努特教授开创了数据结构的最初体系：</a:t>
            </a:r>
            <a:endParaRPr lang="zh-CN" altLang="en-US" smtClean="0">
              <a:solidFill>
                <a:schemeClr val="tx1"/>
              </a:solidFill>
            </a:endParaRPr>
          </a:p>
          <a:p>
            <a:pPr lvl="1" eaLnBrk="1" hangingPunct="1">
              <a:lnSpc>
                <a:spcPct val="130000"/>
              </a:lnSpc>
            </a:pPr>
            <a:r>
              <a:rPr lang="zh-CN" altLang="en-US" smtClean="0">
                <a:solidFill>
                  <a:schemeClr val="tx1"/>
                </a:solidFill>
              </a:rPr>
              <a:t>数据的逻辑结构和存储结构及其操作。</a:t>
            </a:r>
            <a:endParaRPr lang="zh-CN" altLang="en-US" smtClean="0">
              <a:solidFill>
                <a:schemeClr val="tx1"/>
              </a:solidFill>
            </a:endParaRPr>
          </a:p>
          <a:p>
            <a:pPr lvl="1" eaLnBrk="1" hangingPunct="1">
              <a:lnSpc>
                <a:spcPct val="130000"/>
              </a:lnSpc>
            </a:pPr>
            <a:r>
              <a:rPr lang="zh-CN" altLang="en-US" smtClean="0">
                <a:solidFill>
                  <a:schemeClr val="tx1"/>
                </a:solidFill>
              </a:rPr>
              <a:t>数据结构是一门综合性的专业课程，是一门介于数学、计算机硬件、计算机软件之间的一门核心课程。是设计和实现编译系统、操作系统、数据库系统及其他系统程序和大型应用程序的基础。</a:t>
            </a:r>
            <a:endParaRPr lang="zh-CN" altLang="en-US" smtClean="0">
              <a:solidFill>
                <a:schemeClr val="tx1"/>
              </a:solidFill>
            </a:endParaRPr>
          </a:p>
        </p:txBody>
      </p:sp>
      <p:sp>
        <p:nvSpPr>
          <p:cNvPr id="3" name="灯片编号占位符 2"/>
          <p:cNvSpPr>
            <a:spLocks noGrp="1"/>
          </p:cNvSpPr>
          <p:nvPr>
            <p:ph type="sldNum" sz="quarter" idx="12"/>
          </p:nvPr>
        </p:nvSpPr>
        <p:spPr/>
        <p:txBody>
          <a:bodyPr/>
          <a:lstStyle/>
          <a:p>
            <a:pPr>
              <a:defRPr/>
            </a:pPr>
            <a:fld id="{997F5D7E-55D2-4A95-946A-2676231A896B}"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p:cNvSpPr>
          <p:nvPr>
            <p:ph type="title"/>
          </p:nvPr>
        </p:nvSpPr>
        <p:spPr>
          <a:xfrm>
            <a:off x="304800" y="457200"/>
            <a:ext cx="8534400" cy="685800"/>
          </a:xfrm>
        </p:spPr>
        <p:txBody>
          <a:bodyPr/>
          <a:lstStyle/>
          <a:p>
            <a:pPr eaLnBrk="1" hangingPunct="1"/>
            <a:r>
              <a:rPr lang="zh-CN" altLang="en-US" smtClean="0"/>
              <a:t>算法转换成</a:t>
            </a:r>
            <a:r>
              <a:rPr lang="en-US" altLang="zh-CN" smtClean="0"/>
              <a:t>C</a:t>
            </a:r>
            <a:r>
              <a:rPr lang="zh-CN" altLang="en-US" smtClean="0"/>
              <a:t>语言</a:t>
            </a:r>
            <a:endParaRPr lang="zh-CN" altLang="en-US" smtClean="0"/>
          </a:p>
        </p:txBody>
      </p:sp>
      <p:sp>
        <p:nvSpPr>
          <p:cNvPr id="81922" name="Rectangle 3"/>
          <p:cNvSpPr>
            <a:spLocks noGrp="1"/>
          </p:cNvSpPr>
          <p:nvPr>
            <p:ph idx="1"/>
          </p:nvPr>
        </p:nvSpPr>
        <p:spPr>
          <a:xfrm>
            <a:off x="304800" y="1143000"/>
            <a:ext cx="8534400" cy="5486400"/>
          </a:xfrm>
        </p:spPr>
        <p:txBody>
          <a:bodyPr/>
          <a:lstStyle/>
          <a:p>
            <a:pPr algn="just" eaLnBrk="1" hangingPunct="1">
              <a:buFont typeface="Wingdings 3" panose="05040102010807070707" pitchFamily="18" charset="2"/>
              <a:buNone/>
            </a:pPr>
            <a:r>
              <a:rPr lang="en-US" altLang="zh-CN" sz="1800" smtClean="0"/>
              <a:t>	</a:t>
            </a:r>
            <a:r>
              <a:rPr lang="zh-CN" altLang="en-US" sz="1800" smtClean="0"/>
              <a:t>将例</a:t>
            </a:r>
            <a:r>
              <a:rPr lang="en-US" altLang="zh-CN" sz="1800" smtClean="0"/>
              <a:t>6</a:t>
            </a:r>
            <a:r>
              <a:rPr lang="zh-CN" altLang="en-US" sz="1800" smtClean="0"/>
              <a:t>中的算法转换成</a:t>
            </a:r>
            <a:r>
              <a:rPr lang="en-US" altLang="zh-CN" sz="1800" smtClean="0"/>
              <a:t>C</a:t>
            </a:r>
            <a:r>
              <a:rPr lang="zh-CN" altLang="en-US" sz="1800" smtClean="0"/>
              <a:t>语言程序如下：</a:t>
            </a:r>
            <a:endParaRPr lang="zh-CN" altLang="en-US" sz="1800" smtClean="0"/>
          </a:p>
          <a:p>
            <a:pPr lvl="1" algn="just" eaLnBrk="1" hangingPunct="1">
              <a:buFont typeface="Wingdings 3" panose="05040102010807070707" pitchFamily="18" charset="2"/>
              <a:buNone/>
            </a:pPr>
            <a:r>
              <a:rPr lang="zh-CN" altLang="en-US" sz="1600" smtClean="0"/>
              <a:t> </a:t>
            </a:r>
            <a:r>
              <a:rPr lang="en-US" altLang="zh-CN" sz="2000" smtClean="0"/>
              <a:t>#include </a:t>
            </a:r>
            <a:r>
              <a:rPr lang="en-US" altLang="zh-CN" sz="2000" smtClean="0">
                <a:latin typeface="Arial" panose="020B0604020202020204" pitchFamily="34" charset="0"/>
              </a:rPr>
              <a:t>“</a:t>
            </a:r>
            <a:r>
              <a:rPr lang="en-US" altLang="zh-CN" sz="2000" smtClean="0"/>
              <a:t>stdio.h</a:t>
            </a:r>
            <a:r>
              <a:rPr lang="en-US" altLang="zh-CN" sz="2000" smtClean="0">
                <a:latin typeface="Arial" panose="020B0604020202020204" pitchFamily="34" charset="0"/>
              </a:rPr>
              <a:t>”</a:t>
            </a:r>
            <a:endParaRPr lang="en-US" altLang="zh-CN" sz="2000" smtClean="0"/>
          </a:p>
          <a:p>
            <a:pPr lvl="1" algn="just" eaLnBrk="1" hangingPunct="1">
              <a:buFont typeface="Wingdings 3" panose="05040102010807070707" pitchFamily="18" charset="2"/>
              <a:buNone/>
            </a:pPr>
            <a:r>
              <a:rPr lang="en-US" altLang="zh-CN" sz="2000" smtClean="0"/>
              <a:t>  int main(void)</a:t>
            </a:r>
            <a:endParaRPr lang="en-US" altLang="zh-CN" sz="2000" smtClean="0"/>
          </a:p>
          <a:p>
            <a:pPr lvl="1" algn="just" eaLnBrk="1" hangingPunct="1">
              <a:buFont typeface="Wingdings 3" panose="05040102010807070707" pitchFamily="18" charset="2"/>
              <a:buNone/>
            </a:pPr>
            <a:r>
              <a:rPr lang="en-US" altLang="zh-CN" sz="2000" smtClean="0"/>
              <a:t>  { int m,n, j;  char flag=</a:t>
            </a:r>
            <a:r>
              <a:rPr lang="en-US" altLang="zh-CN" sz="2000" smtClean="0">
                <a:latin typeface="Arial" panose="020B0604020202020204" pitchFamily="34" charset="0"/>
              </a:rPr>
              <a:t>‘</a:t>
            </a:r>
            <a:r>
              <a:rPr lang="en-US" altLang="zh-CN" sz="2000" smtClean="0"/>
              <a:t>Y</a:t>
            </a:r>
            <a:r>
              <a:rPr lang="en-US" altLang="zh-CN" sz="2000" smtClean="0">
                <a:latin typeface="Arial" panose="020B0604020202020204" pitchFamily="34" charset="0"/>
              </a:rPr>
              <a:t>’</a:t>
            </a:r>
            <a:r>
              <a:rPr lang="en-US" altLang="zh-CN" sz="2000" smtClean="0"/>
              <a:t>;</a:t>
            </a:r>
            <a:endParaRPr lang="en-US" altLang="zh-CN" sz="2000" smtClean="0"/>
          </a:p>
          <a:p>
            <a:pPr lvl="1" algn="just" eaLnBrk="1" hangingPunct="1">
              <a:buFont typeface="Wingdings 3" panose="05040102010807070707" pitchFamily="18" charset="2"/>
              <a:buNone/>
            </a:pPr>
            <a:r>
              <a:rPr lang="en-US" altLang="zh-CN" sz="2000" smtClean="0"/>
              <a:t>     while (flag==</a:t>
            </a:r>
            <a:r>
              <a:rPr lang="en-US" altLang="zh-CN" sz="2000" smtClean="0">
                <a:latin typeface="Arial" panose="020B0604020202020204" pitchFamily="34" charset="0"/>
              </a:rPr>
              <a:t>‘</a:t>
            </a:r>
            <a:r>
              <a:rPr lang="en-US" altLang="zh-CN" sz="2000" smtClean="0"/>
              <a:t>y</a:t>
            </a:r>
            <a:r>
              <a:rPr lang="en-US" altLang="zh-CN" sz="2000" smtClean="0">
                <a:latin typeface="Arial" panose="020B0604020202020204" pitchFamily="34" charset="0"/>
              </a:rPr>
              <a:t>’</a:t>
            </a:r>
            <a:r>
              <a:rPr lang="en-US" altLang="zh-CN" sz="2000" smtClean="0"/>
              <a:t>||flag==</a:t>
            </a:r>
            <a:r>
              <a:rPr lang="en-US" altLang="zh-CN" sz="2000" smtClean="0">
                <a:latin typeface="Arial" panose="020B0604020202020204" pitchFamily="34" charset="0"/>
              </a:rPr>
              <a:t>’</a:t>
            </a:r>
            <a:r>
              <a:rPr lang="en-US" altLang="zh-CN" sz="2000" smtClean="0"/>
              <a:t>Y</a:t>
            </a:r>
            <a:r>
              <a:rPr lang="en-US" altLang="zh-CN" sz="2000" smtClean="0">
                <a:latin typeface="Arial" panose="020B0604020202020204" pitchFamily="34" charset="0"/>
              </a:rPr>
              <a:t>’</a:t>
            </a:r>
            <a:r>
              <a:rPr lang="en-US" altLang="zh-CN" sz="2000" smtClean="0"/>
              <a:t>)</a:t>
            </a:r>
            <a:endParaRPr lang="en-US" altLang="zh-CN" sz="2000" smtClean="0"/>
          </a:p>
          <a:p>
            <a:pPr lvl="1" algn="just" eaLnBrk="1" hangingPunct="1">
              <a:buFont typeface="Wingdings 3" panose="05040102010807070707" pitchFamily="18" charset="2"/>
              <a:buNone/>
            </a:pPr>
            <a:r>
              <a:rPr lang="en-US" altLang="zh-CN" sz="2000" smtClean="0"/>
              <a:t>	    { printf(</a:t>
            </a:r>
            <a:r>
              <a:rPr lang="en-US" altLang="zh-CN" sz="2000" smtClean="0">
                <a:latin typeface="Arial" panose="020B0604020202020204" pitchFamily="34" charset="0"/>
              </a:rPr>
              <a:t>“</a:t>
            </a:r>
            <a:r>
              <a:rPr lang="en-US" altLang="zh-CN" sz="2000" smtClean="0"/>
              <a:t>\n</a:t>
            </a:r>
            <a:r>
              <a:rPr lang="en-US" altLang="zh-CN" sz="2000" smtClean="0">
                <a:latin typeface="Arial" panose="020B0604020202020204" pitchFamily="34" charset="0"/>
              </a:rPr>
              <a:t>”</a:t>
            </a:r>
            <a:r>
              <a:rPr lang="en-US" altLang="zh-CN" sz="2000" smtClean="0"/>
              <a:t>);</a:t>
            </a:r>
            <a:endParaRPr lang="en-US" altLang="zh-CN" sz="2000" smtClean="0"/>
          </a:p>
          <a:p>
            <a:pPr lvl="1" algn="just" eaLnBrk="1" hangingPunct="1">
              <a:buFont typeface="Wingdings 3" panose="05040102010807070707" pitchFamily="18" charset="2"/>
              <a:buNone/>
            </a:pPr>
            <a:r>
              <a:rPr lang="en-US" altLang="zh-CN" sz="2000" smtClean="0"/>
              <a:t>              scanf(</a:t>
            </a:r>
            <a:r>
              <a:rPr lang="en-US" altLang="zh-CN" sz="2000" smtClean="0">
                <a:latin typeface="Arial" panose="020B0604020202020204" pitchFamily="34" charset="0"/>
              </a:rPr>
              <a:t>“</a:t>
            </a:r>
            <a:r>
              <a:rPr lang="en-US" altLang="zh-CN" sz="2000" smtClean="0"/>
              <a:t>input= %d%d</a:t>
            </a:r>
            <a:r>
              <a:rPr lang="en-US" altLang="zh-CN" sz="2000" smtClean="0">
                <a:latin typeface="Arial" panose="020B0604020202020204" pitchFamily="34" charset="0"/>
              </a:rPr>
              <a:t>”</a:t>
            </a:r>
            <a:r>
              <a:rPr lang="en-US" altLang="zh-CN" sz="2000" smtClean="0"/>
              <a:t>,&amp;m,&amp;n);  //</a:t>
            </a:r>
            <a:r>
              <a:rPr lang="zh-CN" altLang="en-US" sz="2000" smtClean="0"/>
              <a:t>输入两个整数</a:t>
            </a:r>
            <a:r>
              <a:rPr lang="en-US" altLang="zh-CN" sz="2000" smtClean="0"/>
              <a:t>m,n//</a:t>
            </a:r>
            <a:endParaRPr lang="en-US" altLang="zh-CN" sz="2000" smtClean="0"/>
          </a:p>
          <a:p>
            <a:pPr lvl="1" algn="just" eaLnBrk="1" hangingPunct="1">
              <a:buFont typeface="Wingdings 3" panose="05040102010807070707" pitchFamily="18" charset="2"/>
              <a:buNone/>
            </a:pPr>
            <a:r>
              <a:rPr lang="en-US" altLang="zh-CN" sz="2000" smtClean="0"/>
              <a:t>	       if (m&gt;0 &amp;&amp; n&gt;0 )</a:t>
            </a:r>
            <a:endParaRPr lang="en-US" altLang="zh-CN" sz="2000" smtClean="0"/>
          </a:p>
          <a:p>
            <a:pPr lvl="1" algn="just" eaLnBrk="1" hangingPunct="1">
              <a:buFont typeface="Wingdings 3" panose="05040102010807070707" pitchFamily="18" charset="2"/>
              <a:buNone/>
            </a:pPr>
            <a:r>
              <a:rPr lang="en-US" altLang="zh-CN" sz="2000" smtClean="0"/>
              <a:t>                { j=maxog(m,n) ;            //</a:t>
            </a:r>
            <a:r>
              <a:rPr lang="zh-CN" altLang="en-US" sz="2000" smtClean="0"/>
              <a:t>求</a:t>
            </a:r>
            <a:r>
              <a:rPr lang="en-US" altLang="zh-CN" sz="2000" smtClean="0"/>
              <a:t>m,n</a:t>
            </a:r>
            <a:r>
              <a:rPr lang="zh-CN" altLang="en-US" sz="2000" smtClean="0"/>
              <a:t>的最大公因子</a:t>
            </a:r>
            <a:r>
              <a:rPr lang="en-US" altLang="zh-CN" sz="2000" smtClean="0"/>
              <a:t>//</a:t>
            </a:r>
            <a:endParaRPr lang="en-US" altLang="zh-CN" sz="2000" smtClean="0"/>
          </a:p>
          <a:p>
            <a:pPr lvl="1" algn="just" eaLnBrk="1" hangingPunct="1">
              <a:buFont typeface="Wingdings 3" panose="05040102010807070707" pitchFamily="18" charset="2"/>
              <a:buNone/>
            </a:pPr>
            <a:r>
              <a:rPr lang="en-US" altLang="zh-CN" sz="2000" smtClean="0"/>
              <a:t>	           printf (</a:t>
            </a:r>
            <a:r>
              <a:rPr lang="en-US" altLang="zh-CN" sz="2000" smtClean="0">
                <a:latin typeface="Arial" panose="020B0604020202020204" pitchFamily="34" charset="0"/>
              </a:rPr>
              <a:t>“</a:t>
            </a:r>
            <a:r>
              <a:rPr lang="en-US" altLang="zh-CN" sz="2000" smtClean="0"/>
              <a:t>output= %d\n</a:t>
            </a:r>
            <a:r>
              <a:rPr lang="en-US" altLang="zh-CN" sz="2000" smtClean="0">
                <a:latin typeface="Arial" panose="020B0604020202020204" pitchFamily="34" charset="0"/>
              </a:rPr>
              <a:t>”</a:t>
            </a:r>
            <a:r>
              <a:rPr lang="en-US" altLang="zh-CN" sz="2000" smtClean="0"/>
              <a:t>,j); } //</a:t>
            </a:r>
            <a:r>
              <a:rPr lang="zh-CN" altLang="en-US" sz="2000" smtClean="0"/>
              <a:t>输出结果</a:t>
            </a:r>
            <a:r>
              <a:rPr lang="en-US" altLang="zh-CN" sz="2000" smtClean="0"/>
              <a:t>//</a:t>
            </a:r>
            <a:endParaRPr lang="en-US" altLang="zh-CN" sz="2000" smtClean="0"/>
          </a:p>
          <a:p>
            <a:pPr lvl="1" algn="just" eaLnBrk="1" hangingPunct="1">
              <a:buFont typeface="Wingdings 3" panose="05040102010807070707" pitchFamily="18" charset="2"/>
              <a:buNone/>
            </a:pPr>
            <a:r>
              <a:rPr lang="en-US" altLang="zh-CN" sz="2000" smtClean="0"/>
              <a:t>	       printf (</a:t>
            </a:r>
            <a:r>
              <a:rPr lang="en-US" altLang="zh-CN" sz="2000" smtClean="0">
                <a:latin typeface="Arial" panose="020B0604020202020204" pitchFamily="34" charset="0"/>
              </a:rPr>
              <a:t>“</a:t>
            </a:r>
            <a:r>
              <a:rPr lang="en-US" altLang="zh-CN" sz="2000" smtClean="0"/>
              <a:t>continue?(y/n)</a:t>
            </a:r>
            <a:r>
              <a:rPr lang="en-US" altLang="zh-CN" sz="2000" smtClean="0">
                <a:latin typeface="Arial" panose="020B0604020202020204" pitchFamily="34" charset="0"/>
              </a:rPr>
              <a:t>”</a:t>
            </a:r>
            <a:r>
              <a:rPr lang="en-US" altLang="zh-CN" sz="2000" smtClean="0"/>
              <a:t>);</a:t>
            </a:r>
            <a:endParaRPr lang="en-US" altLang="zh-CN" sz="2000" smtClean="0"/>
          </a:p>
          <a:p>
            <a:pPr lvl="1" algn="just" eaLnBrk="1" hangingPunct="1">
              <a:buFont typeface="Wingdings 3" panose="05040102010807070707" pitchFamily="18" charset="2"/>
              <a:buNone/>
            </a:pPr>
            <a:r>
              <a:rPr lang="en-US" altLang="zh-CN" sz="2000" smtClean="0"/>
              <a:t>	       flag=getchar();              //</a:t>
            </a:r>
            <a:r>
              <a:rPr lang="zh-CN" altLang="en-US" sz="2000" smtClean="0"/>
              <a:t>输入</a:t>
            </a:r>
            <a:r>
              <a:rPr lang="zh-CN" altLang="en-US" sz="2000" smtClean="0">
                <a:latin typeface="Arial" panose="020B0604020202020204" pitchFamily="34" charset="0"/>
              </a:rPr>
              <a:t>’</a:t>
            </a:r>
            <a:r>
              <a:rPr lang="en-US" altLang="zh-CN" sz="2000" smtClean="0"/>
              <a:t>y</a:t>
            </a:r>
            <a:r>
              <a:rPr lang="en-US" altLang="zh-CN" sz="2000" smtClean="0">
                <a:latin typeface="Arial" panose="020B0604020202020204" pitchFamily="34" charset="0"/>
              </a:rPr>
              <a:t>’</a:t>
            </a:r>
            <a:r>
              <a:rPr lang="zh-CN" altLang="en-US" sz="2000" smtClean="0"/>
              <a:t>或</a:t>
            </a:r>
            <a:r>
              <a:rPr lang="zh-CN" altLang="en-US" sz="2000" smtClean="0">
                <a:latin typeface="Arial" panose="020B0604020202020204" pitchFamily="34" charset="0"/>
              </a:rPr>
              <a:t>’</a:t>
            </a:r>
            <a:r>
              <a:rPr lang="en-US" altLang="zh-CN" sz="2000" smtClean="0"/>
              <a:t>Y</a:t>
            </a:r>
            <a:r>
              <a:rPr lang="en-US" altLang="zh-CN" sz="2000" smtClean="0">
                <a:latin typeface="Arial" panose="020B0604020202020204" pitchFamily="34" charset="0"/>
              </a:rPr>
              <a:t>’</a:t>
            </a:r>
            <a:r>
              <a:rPr lang="zh-CN" altLang="en-US" sz="2000" smtClean="0"/>
              <a:t>继续，否则停止</a:t>
            </a:r>
            <a:r>
              <a:rPr lang="en-US" altLang="zh-CN" sz="2000" smtClean="0"/>
              <a:t>//</a:t>
            </a:r>
            <a:endParaRPr lang="en-US" altLang="zh-CN" sz="2000" smtClean="0"/>
          </a:p>
          <a:p>
            <a:pPr lvl="1" algn="just" eaLnBrk="1" hangingPunct="1">
              <a:buFont typeface="Wingdings 3" panose="05040102010807070707" pitchFamily="18" charset="2"/>
              <a:buNone/>
            </a:pPr>
            <a:r>
              <a:rPr lang="en-US" altLang="zh-CN" sz="2000" smtClean="0"/>
              <a:t>       }</a:t>
            </a:r>
            <a:endParaRPr lang="en-US" altLang="zh-CN" sz="2000" smtClean="0"/>
          </a:p>
          <a:p>
            <a:pPr lvl="1" algn="just" eaLnBrk="1" hangingPunct="1">
              <a:buFont typeface="Wingdings 3" panose="05040102010807070707" pitchFamily="18" charset="2"/>
              <a:buNone/>
            </a:pPr>
            <a:r>
              <a:rPr lang="en-US" altLang="zh-CN" sz="2000" smtClean="0"/>
              <a:t>    }</a:t>
            </a:r>
            <a:endParaRPr lang="en-US" altLang="zh-CN" sz="2000" smtClean="0"/>
          </a:p>
          <a:p>
            <a:pPr eaLnBrk="1" hangingPunct="1"/>
            <a:endParaRPr lang="en-US" altLang="zh-CN" sz="2000" smtClean="0"/>
          </a:p>
        </p:txBody>
      </p:sp>
      <p:sp>
        <p:nvSpPr>
          <p:cNvPr id="3" name="灯片编号占位符 2"/>
          <p:cNvSpPr>
            <a:spLocks noGrp="1"/>
          </p:cNvSpPr>
          <p:nvPr>
            <p:ph type="sldNum" sz="quarter" idx="12"/>
          </p:nvPr>
        </p:nvSpPr>
        <p:spPr/>
        <p:txBody>
          <a:bodyPr/>
          <a:lstStyle/>
          <a:p>
            <a:pPr>
              <a:defRPr/>
            </a:pPr>
            <a:fld id="{2D56402B-6AC0-4C53-B250-AB892C1ECD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p:cNvSpPr>
          <p:nvPr>
            <p:ph type="title"/>
          </p:nvPr>
        </p:nvSpPr>
        <p:spPr>
          <a:xfrm>
            <a:off x="304800" y="457200"/>
            <a:ext cx="8534400" cy="685800"/>
          </a:xfrm>
        </p:spPr>
        <p:txBody>
          <a:bodyPr/>
          <a:lstStyle/>
          <a:p>
            <a:pPr eaLnBrk="1" hangingPunct="1"/>
            <a:r>
              <a:rPr lang="zh-CN" altLang="en-US" smtClean="0"/>
              <a:t>算法转换成</a:t>
            </a:r>
            <a:r>
              <a:rPr lang="en-US" altLang="zh-CN" smtClean="0"/>
              <a:t>C</a:t>
            </a:r>
            <a:r>
              <a:rPr lang="zh-CN" altLang="en-US" smtClean="0"/>
              <a:t>语言</a:t>
            </a:r>
            <a:endParaRPr lang="zh-CN" altLang="en-US" smtClean="0"/>
          </a:p>
        </p:txBody>
      </p:sp>
      <p:sp>
        <p:nvSpPr>
          <p:cNvPr id="83970" name="Rectangle 3"/>
          <p:cNvSpPr>
            <a:spLocks noGrp="1"/>
          </p:cNvSpPr>
          <p:nvPr>
            <p:ph idx="1"/>
          </p:nvPr>
        </p:nvSpPr>
        <p:spPr>
          <a:xfrm>
            <a:off x="304800" y="1214755"/>
            <a:ext cx="8534400" cy="5410200"/>
          </a:xfrm>
        </p:spPr>
        <p:txBody>
          <a:bodyPr/>
          <a:lstStyle/>
          <a:p>
            <a:pPr algn="just" eaLnBrk="1" hangingPunct="1">
              <a:buFont typeface="Wingdings 3" panose="05040102010807070707" pitchFamily="18" charset="2"/>
              <a:buNone/>
            </a:pPr>
            <a:r>
              <a:rPr lang="en-US" altLang="zh-CN" sz="1800" smtClean="0"/>
              <a:t>	int maxog(int m, int n)    //</a:t>
            </a:r>
            <a:r>
              <a:rPr lang="zh-CN" altLang="en-US" sz="1800" smtClean="0"/>
              <a:t>求</a:t>
            </a:r>
            <a:r>
              <a:rPr lang="en-US" altLang="zh-CN" sz="1800" smtClean="0"/>
              <a:t>m</a:t>
            </a:r>
            <a:r>
              <a:rPr lang="zh-CN" altLang="en-US" sz="1800" smtClean="0"/>
              <a:t>、</a:t>
            </a:r>
            <a:r>
              <a:rPr lang="en-US" altLang="zh-CN" sz="1800" smtClean="0"/>
              <a:t>n</a:t>
            </a:r>
            <a:r>
              <a:rPr lang="zh-CN" altLang="en-US" sz="1800" smtClean="0"/>
              <a:t>的最大公因子算法（或函数）</a:t>
            </a:r>
            <a:r>
              <a:rPr lang="en-US" altLang="zh-CN" sz="1800" smtClean="0"/>
              <a:t>//</a:t>
            </a:r>
            <a:endParaRPr lang="en-US" altLang="zh-CN" sz="1800" smtClean="0"/>
          </a:p>
          <a:p>
            <a:pPr algn="just" eaLnBrk="1" hangingPunct="1">
              <a:buFont typeface="Wingdings 3" panose="05040102010807070707" pitchFamily="18" charset="2"/>
              <a:buNone/>
            </a:pPr>
            <a:r>
              <a:rPr lang="en-US" altLang="zh-CN" sz="1800" smtClean="0"/>
              <a:t>            {	 int r=m%n;</a:t>
            </a:r>
            <a:endParaRPr lang="en-US" altLang="zh-CN" sz="1800" smtClean="0"/>
          </a:p>
          <a:p>
            <a:pPr algn="just" eaLnBrk="1" hangingPunct="1">
              <a:buFont typeface="Wingdings 3" panose="05040102010807070707" pitchFamily="18" charset="2"/>
              <a:buNone/>
            </a:pPr>
            <a:r>
              <a:rPr lang="en-US" altLang="zh-CN" sz="1800" smtClean="0"/>
              <a:t>   	        while ( r!=0)</a:t>
            </a:r>
            <a:endParaRPr lang="en-US" altLang="zh-CN" sz="1800" smtClean="0"/>
          </a:p>
          <a:p>
            <a:pPr algn="just" eaLnBrk="1" hangingPunct="1">
              <a:buFont typeface="Wingdings 3" panose="05040102010807070707" pitchFamily="18" charset="2"/>
              <a:buNone/>
            </a:pPr>
            <a:r>
              <a:rPr lang="en-US" altLang="zh-CN" sz="1800" smtClean="0"/>
              <a:t>		   { m=n;  n=r;  r=m%n; }</a:t>
            </a:r>
            <a:endParaRPr lang="en-US" altLang="zh-CN" sz="1800" smtClean="0"/>
          </a:p>
          <a:p>
            <a:pPr algn="just" eaLnBrk="1" hangingPunct="1">
              <a:buFont typeface="Wingdings 3" panose="05040102010807070707" pitchFamily="18" charset="2"/>
              <a:buNone/>
            </a:pPr>
            <a:r>
              <a:rPr lang="en-US" altLang="zh-CN" sz="1800" smtClean="0"/>
              <a:t>	         return (n);  </a:t>
            </a:r>
            <a:endParaRPr lang="en-US" altLang="zh-CN" sz="1800" smtClean="0"/>
          </a:p>
          <a:p>
            <a:pPr algn="just" eaLnBrk="1" hangingPunct="1">
              <a:buFont typeface="Wingdings 3" panose="05040102010807070707" pitchFamily="18" charset="2"/>
              <a:buNone/>
            </a:pPr>
            <a:r>
              <a:rPr lang="en-US" altLang="zh-CN" sz="1800" smtClean="0"/>
              <a:t>            }</a:t>
            </a:r>
            <a:endParaRPr lang="en-US" altLang="zh-CN" sz="1800" smtClean="0"/>
          </a:p>
          <a:p>
            <a:pPr algn="just" eaLnBrk="1" hangingPunct="1">
              <a:buFont typeface="Wingdings 3" panose="05040102010807070707" pitchFamily="18" charset="2"/>
              <a:buNone/>
            </a:pPr>
            <a:r>
              <a:rPr lang="en-US" altLang="zh-CN" sz="1800" smtClean="0"/>
              <a:t>	     </a:t>
            </a:r>
            <a:r>
              <a:rPr lang="zh-CN" altLang="en-US" sz="1800" smtClean="0"/>
              <a:t>以后节中的</a:t>
            </a:r>
            <a:r>
              <a:rPr lang="zh-CN" altLang="en-US" sz="2000" b="1" i="1" u="sng" smtClean="0">
                <a:solidFill>
                  <a:srgbClr val="221D87"/>
                </a:solidFill>
              </a:rPr>
              <a:t>算法均以</a:t>
            </a:r>
            <a:r>
              <a:rPr lang="en-US" altLang="zh-CN" sz="2000" b="1" i="1" u="sng" smtClean="0">
                <a:solidFill>
                  <a:srgbClr val="221D87"/>
                </a:solidFill>
              </a:rPr>
              <a:t>C</a:t>
            </a:r>
            <a:r>
              <a:rPr lang="zh-CN" altLang="en-US" sz="2000" b="1" i="1" u="sng" smtClean="0">
                <a:solidFill>
                  <a:srgbClr val="221D87"/>
                </a:solidFill>
              </a:rPr>
              <a:t>语言的函数形式描述</a:t>
            </a:r>
            <a:r>
              <a:rPr lang="zh-CN" altLang="en-US" sz="1600" smtClean="0"/>
              <a:t>，</a:t>
            </a:r>
            <a:r>
              <a:rPr lang="zh-CN" altLang="en-US" sz="1800" smtClean="0"/>
              <a:t>而</a:t>
            </a:r>
            <a:r>
              <a:rPr lang="en-US" altLang="zh-CN" sz="1800" smtClean="0"/>
              <a:t>main()</a:t>
            </a:r>
            <a:r>
              <a:rPr lang="zh-CN" altLang="en-US" sz="1800" smtClean="0"/>
              <a:t>和数据</a:t>
            </a:r>
            <a:r>
              <a:rPr lang="en-US" altLang="zh-CN" sz="1800" smtClean="0"/>
              <a:t>I/O</a:t>
            </a:r>
            <a:r>
              <a:rPr lang="zh-CN" altLang="en-US" sz="1800" smtClean="0"/>
              <a:t>就不描述了。另外，由于某种原因（如参数错，存储分配失败等）导致算法无法继续执行下去时，约定调用函数</a:t>
            </a:r>
            <a:r>
              <a:rPr lang="en-US" altLang="zh-CN" sz="1800" smtClean="0"/>
              <a:t>ERROR()</a:t>
            </a:r>
            <a:r>
              <a:rPr lang="zh-CN" altLang="en-US" sz="1800" smtClean="0"/>
              <a:t>进行出错处理。</a:t>
            </a:r>
            <a:endParaRPr lang="zh-CN" altLang="en-US" sz="1800" smtClean="0"/>
          </a:p>
          <a:p>
            <a:pPr algn="just" eaLnBrk="1" hangingPunct="1">
              <a:buFont typeface="Wingdings 3" panose="05040102010807070707" pitchFamily="18" charset="2"/>
              <a:buNone/>
            </a:pPr>
            <a:r>
              <a:rPr lang="zh-CN" altLang="en-US" sz="1800" smtClean="0"/>
              <a:t>	     讨论了数据结构与算法的基本概念后，有必要提到瑞士科学家沃思（</a:t>
            </a:r>
            <a:r>
              <a:rPr lang="en-US" altLang="zh-CN" sz="1800" smtClean="0"/>
              <a:t>N.Wirth</a:t>
            </a:r>
            <a:r>
              <a:rPr lang="zh-CN" altLang="en-US" sz="1800" smtClean="0"/>
              <a:t>）的著名公式：</a:t>
            </a:r>
            <a:r>
              <a:rPr lang="zh-CN" altLang="en-US" sz="3200" b="1" smtClean="0">
                <a:solidFill>
                  <a:srgbClr val="FF3300"/>
                </a:solidFill>
              </a:rPr>
              <a:t>数据结构 </a:t>
            </a:r>
            <a:r>
              <a:rPr lang="en-US" altLang="zh-CN" sz="3200" b="1" smtClean="0">
                <a:solidFill>
                  <a:srgbClr val="FF3300"/>
                </a:solidFill>
              </a:rPr>
              <a:t>+ </a:t>
            </a:r>
            <a:r>
              <a:rPr lang="zh-CN" altLang="en-US" sz="3200" b="1" smtClean="0">
                <a:solidFill>
                  <a:srgbClr val="FF3300"/>
                </a:solidFill>
              </a:rPr>
              <a:t>算法 </a:t>
            </a:r>
            <a:r>
              <a:rPr lang="en-US" altLang="zh-CN" sz="3200" b="1" smtClean="0">
                <a:solidFill>
                  <a:srgbClr val="FF3300"/>
                </a:solidFill>
              </a:rPr>
              <a:t>= </a:t>
            </a:r>
            <a:r>
              <a:rPr lang="zh-CN" altLang="en-US" sz="3200" b="1" smtClean="0">
                <a:solidFill>
                  <a:srgbClr val="FF3300"/>
                </a:solidFill>
              </a:rPr>
              <a:t>程序</a:t>
            </a:r>
            <a:endParaRPr lang="zh-CN" altLang="en-US" sz="3200" b="1" smtClean="0">
              <a:solidFill>
                <a:srgbClr val="FF3300"/>
              </a:solidFill>
            </a:endParaRPr>
          </a:p>
          <a:p>
            <a:pPr algn="just" eaLnBrk="1" hangingPunct="1">
              <a:buFont typeface="Wingdings 3" panose="05040102010807070707" pitchFamily="18" charset="2"/>
              <a:buNone/>
            </a:pPr>
            <a:r>
              <a:rPr lang="zh-CN" altLang="en-US" sz="1800" smtClean="0"/>
              <a:t>   	     数据结构是研究从具体问题中抽象出来的数学模型如何在计算机存储器中表示出来；而算法研究的是对数据处理的步骤。如果对问题的数据表示和数据处理都做出了具体的设计，就相当于完成了相应的程序。</a:t>
            </a:r>
            <a:endParaRPr lang="zh-CN" altLang="en-US" sz="1800" smtClean="0"/>
          </a:p>
          <a:p>
            <a:pPr eaLnBrk="1" hangingPunct="1"/>
            <a:endParaRPr lang="en-US" altLang="zh-CN" sz="1800" smtClean="0"/>
          </a:p>
        </p:txBody>
      </p:sp>
      <p:sp>
        <p:nvSpPr>
          <p:cNvPr id="3" name="灯片编号占位符 2"/>
          <p:cNvSpPr>
            <a:spLocks noGrp="1"/>
          </p:cNvSpPr>
          <p:nvPr>
            <p:ph type="sldNum" sz="quarter" idx="12"/>
          </p:nvPr>
        </p:nvSpPr>
        <p:spPr/>
        <p:txBody>
          <a:bodyPr/>
          <a:lstStyle/>
          <a:p>
            <a:pPr>
              <a:defRPr/>
            </a:pPr>
            <a:fld id="{DEB7ADB8-1A9E-4D13-BF90-AE9E2CAE2303}" type="slidenum">
              <a:rPr lang="en-US" altLang="zh-CN" smtClean="0"/>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p:cNvSpPr>
          <p:nvPr>
            <p:ph type="title"/>
          </p:nvPr>
        </p:nvSpPr>
        <p:spPr>
          <a:xfrm>
            <a:off x="304800" y="457200"/>
            <a:ext cx="8534400" cy="685800"/>
          </a:xfrm>
        </p:spPr>
        <p:txBody>
          <a:bodyPr/>
          <a:lstStyle/>
          <a:p>
            <a:pPr eaLnBrk="1" hangingPunct="1"/>
            <a:r>
              <a:rPr lang="zh-CN" altLang="en-US" smtClean="0"/>
              <a:t>算法分析初步</a:t>
            </a:r>
            <a:endParaRPr lang="zh-CN" altLang="en-US" smtClean="0"/>
          </a:p>
        </p:txBody>
      </p:sp>
      <p:sp>
        <p:nvSpPr>
          <p:cNvPr id="86018" name="Rectangle 3"/>
          <p:cNvSpPr>
            <a:spLocks noGrp="1"/>
          </p:cNvSpPr>
          <p:nvPr>
            <p:ph idx="1"/>
          </p:nvPr>
        </p:nvSpPr>
        <p:spPr>
          <a:xfrm>
            <a:off x="304800" y="1143000"/>
            <a:ext cx="8534400" cy="5334000"/>
          </a:xfrm>
        </p:spPr>
        <p:txBody>
          <a:bodyPr/>
          <a:lstStyle/>
          <a:p>
            <a:pPr algn="just" eaLnBrk="1" hangingPunct="1">
              <a:lnSpc>
                <a:spcPct val="130000"/>
              </a:lnSpc>
            </a:pPr>
            <a:r>
              <a:rPr lang="zh-CN" altLang="en-US" sz="1800" dirty="0" smtClean="0"/>
              <a:t>算法分析是指算法在正确的情况下，对其优劣的分析。一个好的算法通常是指：</a:t>
            </a:r>
            <a:endParaRPr lang="zh-CN" altLang="en-US" sz="1800" dirty="0" smtClean="0"/>
          </a:p>
          <a:p>
            <a:pPr algn="just" eaLnBrk="1" hangingPunct="1">
              <a:lnSpc>
                <a:spcPct val="130000"/>
              </a:lnSpc>
              <a:buFont typeface="Wingdings 3" panose="05040102010807070707" pitchFamily="18" charset="2"/>
              <a:buNone/>
            </a:pPr>
            <a:r>
              <a:rPr lang="zh-CN" altLang="en-US" sz="1800" dirty="0" smtClean="0"/>
              <a:t>	</a:t>
            </a:r>
            <a:r>
              <a:rPr lang="en-US" altLang="zh-CN" sz="1800" dirty="0" smtClean="0"/>
              <a:t>(1)</a:t>
            </a:r>
            <a:r>
              <a:rPr lang="en-US" altLang="zh-CN" sz="1800" dirty="0" smtClean="0">
                <a:latin typeface="Arial" panose="020B0604020202020204" pitchFamily="34" charset="0"/>
                <a:cs typeface="Times New Roman" panose="02020603050405020304" pitchFamily="18" charset="0"/>
              </a:rPr>
              <a:t>   </a:t>
            </a:r>
            <a:r>
              <a:rPr lang="en-US" altLang="zh-CN" sz="1800" dirty="0" smtClean="0">
                <a:cs typeface="Times New Roman" panose="02020603050405020304" pitchFamily="18" charset="0"/>
              </a:rPr>
              <a:t> </a:t>
            </a:r>
            <a:r>
              <a:rPr lang="zh-CN" altLang="en-US" sz="1800" dirty="0" smtClean="0"/>
              <a:t>算法对应的程序所耗时间少；</a:t>
            </a:r>
            <a:endParaRPr lang="zh-CN" altLang="en-US" sz="1800" dirty="0" smtClean="0"/>
          </a:p>
          <a:p>
            <a:pPr algn="just" eaLnBrk="1" hangingPunct="1">
              <a:lnSpc>
                <a:spcPct val="130000"/>
              </a:lnSpc>
              <a:buFont typeface="Wingdings 3" panose="05040102010807070707" pitchFamily="18" charset="2"/>
              <a:buNone/>
            </a:pPr>
            <a:r>
              <a:rPr lang="zh-CN" altLang="en-US" sz="1800" dirty="0" smtClean="0"/>
              <a:t>	</a:t>
            </a:r>
            <a:r>
              <a:rPr lang="en-US" altLang="zh-CN" sz="1800" dirty="0" smtClean="0"/>
              <a:t>(2)</a:t>
            </a:r>
            <a:r>
              <a:rPr lang="en-US" altLang="zh-CN" sz="1800" dirty="0" smtClean="0">
                <a:latin typeface="Arial" panose="020B0604020202020204" pitchFamily="34" charset="0"/>
                <a:cs typeface="Times New Roman" panose="02020603050405020304" pitchFamily="18" charset="0"/>
              </a:rPr>
              <a:t>   </a:t>
            </a:r>
            <a:r>
              <a:rPr lang="en-US" altLang="zh-CN" sz="1800" dirty="0" smtClean="0">
                <a:cs typeface="Times New Roman" panose="02020603050405020304" pitchFamily="18" charset="0"/>
              </a:rPr>
              <a:t> </a:t>
            </a:r>
            <a:r>
              <a:rPr lang="zh-CN" altLang="en-US" sz="1800" dirty="0" smtClean="0"/>
              <a:t>算法对应的程序所耗存储空间少；</a:t>
            </a:r>
            <a:endParaRPr lang="zh-CN" altLang="en-US" sz="1800" dirty="0" smtClean="0"/>
          </a:p>
          <a:p>
            <a:pPr algn="just" eaLnBrk="1" hangingPunct="1">
              <a:lnSpc>
                <a:spcPct val="130000"/>
              </a:lnSpc>
              <a:buFont typeface="Wingdings 3" panose="05040102010807070707" pitchFamily="18" charset="2"/>
              <a:buNone/>
            </a:pPr>
            <a:r>
              <a:rPr lang="zh-CN" altLang="en-US" sz="1800" dirty="0" smtClean="0"/>
              <a:t>	</a:t>
            </a:r>
            <a:r>
              <a:rPr lang="en-US" altLang="zh-CN" sz="1800" dirty="0" smtClean="0"/>
              <a:t>(3)</a:t>
            </a:r>
            <a:r>
              <a:rPr lang="en-US" altLang="zh-CN" sz="1800" dirty="0" smtClean="0">
                <a:latin typeface="Arial" panose="020B0604020202020204" pitchFamily="34" charset="0"/>
                <a:cs typeface="Times New Roman" panose="02020603050405020304" pitchFamily="18" charset="0"/>
              </a:rPr>
              <a:t>   </a:t>
            </a:r>
            <a:r>
              <a:rPr lang="en-US" altLang="zh-CN" sz="1800" dirty="0" smtClean="0">
                <a:cs typeface="Times New Roman" panose="02020603050405020304" pitchFamily="18" charset="0"/>
              </a:rPr>
              <a:t> </a:t>
            </a:r>
            <a:r>
              <a:rPr lang="zh-CN" altLang="en-US" sz="1800" dirty="0" smtClean="0"/>
              <a:t>算法结构性好、易读、易移植和调试等等。</a:t>
            </a:r>
            <a:endParaRPr lang="zh-CN" altLang="en-US" sz="1800" dirty="0" smtClean="0"/>
          </a:p>
          <a:p>
            <a:pPr algn="just" eaLnBrk="1" hangingPunct="1">
              <a:lnSpc>
                <a:spcPct val="130000"/>
              </a:lnSpc>
              <a:buFont typeface="Wingdings 3" panose="05040102010807070707" pitchFamily="18" charset="2"/>
              <a:buNone/>
            </a:pPr>
            <a:r>
              <a:rPr lang="zh-CN" altLang="en-US" sz="1800" dirty="0" smtClean="0"/>
              <a:t>	        课程中算法一般较短，对其分析主要是考虑算法的时间效率。算法对应程序的时耗，有诸多因素，主要考虑程序中可执行语句的执行次数。为此，引入下面几个概念：</a:t>
            </a:r>
            <a:endParaRPr lang="zh-CN" altLang="en-US" sz="1800" dirty="0" smtClean="0"/>
          </a:p>
          <a:p>
            <a:pPr algn="just" eaLnBrk="1" hangingPunct="1">
              <a:lnSpc>
                <a:spcPct val="130000"/>
              </a:lnSpc>
              <a:buFont typeface="Wingdings 3" panose="05040102010807070707" pitchFamily="18" charset="2"/>
              <a:buNone/>
            </a:pPr>
            <a:r>
              <a:rPr lang="en-US" altLang="zh-CN" sz="2000" b="1" dirty="0" smtClean="0"/>
              <a:t>1.</a:t>
            </a:r>
            <a:r>
              <a:rPr lang="zh-CN" altLang="en-US" sz="2000" b="1" dirty="0" smtClean="0"/>
              <a:t>语句的频度</a:t>
            </a:r>
            <a:r>
              <a:rPr lang="en-US" altLang="zh-CN" sz="2000" dirty="0" smtClean="0"/>
              <a:t>(Frequency Count)</a:t>
            </a:r>
            <a:endParaRPr lang="en-US" altLang="zh-CN" sz="2000" dirty="0" smtClean="0"/>
          </a:p>
          <a:p>
            <a:pPr algn="just" eaLnBrk="1" hangingPunct="1">
              <a:lnSpc>
                <a:spcPct val="130000"/>
              </a:lnSpc>
              <a:buFont typeface="Wingdings 3" panose="05040102010807070707" pitchFamily="18" charset="2"/>
              <a:buNone/>
            </a:pPr>
            <a:r>
              <a:rPr lang="en-US" altLang="zh-CN" sz="1800" dirty="0" smtClean="0"/>
              <a:t>             </a:t>
            </a:r>
            <a:r>
              <a:rPr lang="zh-CN" altLang="en-US" sz="1800" dirty="0" smtClean="0"/>
              <a:t>语句频度定义为可执行语句在算法（或程序）中重复执行的次数。若某语句执行一次的时间为</a:t>
            </a:r>
            <a:r>
              <a:rPr lang="en-US" altLang="zh-CN" sz="1800" dirty="0" smtClean="0"/>
              <a:t>t</a:t>
            </a:r>
            <a:r>
              <a:rPr lang="zh-CN" altLang="en-US" sz="1800" dirty="0" smtClean="0"/>
              <a:t>，执行次数为</a:t>
            </a:r>
            <a:r>
              <a:rPr lang="en-US" altLang="zh-CN" sz="1800" dirty="0" smtClean="0"/>
              <a:t>f</a:t>
            </a:r>
            <a:r>
              <a:rPr lang="zh-CN" altLang="en-US" sz="1800" dirty="0" smtClean="0"/>
              <a:t>，则该语句所耗时间的估计为 </a:t>
            </a:r>
            <a:r>
              <a:rPr lang="en-US" altLang="zh-CN" sz="1800" dirty="0" smtClean="0"/>
              <a:t>t*f</a:t>
            </a:r>
            <a:r>
              <a:rPr lang="zh-CN" altLang="en-US" sz="1800" dirty="0" smtClean="0"/>
              <a:t>。</a:t>
            </a:r>
            <a:endParaRPr lang="zh-CN" altLang="en-US" sz="1800" dirty="0" smtClean="0"/>
          </a:p>
          <a:p>
            <a:pPr eaLnBrk="1" hangingPunct="1">
              <a:lnSpc>
                <a:spcPct val="130000"/>
              </a:lnSpc>
            </a:pPr>
            <a:endParaRPr lang="en-US" altLang="zh-CN" sz="1800" dirty="0" smtClean="0"/>
          </a:p>
        </p:txBody>
      </p:sp>
      <p:sp>
        <p:nvSpPr>
          <p:cNvPr id="3" name="灯片编号占位符 2"/>
          <p:cNvSpPr>
            <a:spLocks noGrp="1"/>
          </p:cNvSpPr>
          <p:nvPr>
            <p:ph type="sldNum" sz="quarter" idx="12"/>
          </p:nvPr>
        </p:nvSpPr>
        <p:spPr/>
        <p:txBody>
          <a:bodyPr/>
          <a:lstStyle/>
          <a:p>
            <a:pPr>
              <a:defRPr/>
            </a:pPr>
            <a:fld id="{012A5B42-3332-4F21-8316-B4E1293FAD5E}" type="slidenum">
              <a:rPr lang="en-US" altLang="zh-CN" smtClean="0"/>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p:cNvSpPr>
          <p:nvPr>
            <p:ph idx="1"/>
          </p:nvPr>
        </p:nvSpPr>
        <p:spPr>
          <a:xfrm>
            <a:off x="304800" y="1143000"/>
            <a:ext cx="8534400" cy="5334000"/>
          </a:xfrm>
        </p:spPr>
        <p:txBody>
          <a:bodyPr/>
          <a:lstStyle/>
          <a:p>
            <a:pPr algn="just" eaLnBrk="1" hangingPunct="1">
              <a:buFont typeface="Wingdings 3" panose="05040102010807070707" pitchFamily="18" charset="2"/>
              <a:buNone/>
            </a:pPr>
            <a:r>
              <a:rPr lang="en-US" altLang="zh-CN" sz="2400" b="1" smtClean="0">
                <a:latin typeface="Arial" panose="020B0604020202020204" pitchFamily="34" charset="0"/>
              </a:rPr>
              <a:t> </a:t>
            </a:r>
            <a:r>
              <a:rPr lang="zh-CN" altLang="en-US" sz="2400" b="1" smtClean="0"/>
              <a:t>例</a:t>
            </a:r>
            <a:r>
              <a:rPr lang="en-US" altLang="zh-CN" sz="2400" b="1" smtClean="0"/>
              <a:t>1-7 </a:t>
            </a:r>
            <a:r>
              <a:rPr lang="zh-CN" altLang="en-US" sz="2400" b="1" smtClean="0"/>
              <a:t>求两个</a:t>
            </a:r>
            <a:r>
              <a:rPr lang="en-US" altLang="zh-CN" sz="2400" b="1" smtClean="0"/>
              <a:t>n </a:t>
            </a:r>
            <a:r>
              <a:rPr lang="zh-CN" altLang="en-US" sz="2400" b="1" smtClean="0"/>
              <a:t>阶方阵乘积</a:t>
            </a:r>
            <a:endParaRPr lang="zh-CN" altLang="en-US" sz="2400" b="1" smtClean="0"/>
          </a:p>
          <a:p>
            <a:pPr algn="just" eaLnBrk="1" hangingPunct="1">
              <a:buFont typeface="Wingdings 3" panose="05040102010807070707" pitchFamily="18" charset="2"/>
              <a:buNone/>
            </a:pPr>
            <a:endParaRPr lang="zh-CN" altLang="en-US" sz="2400" b="1" smtClean="0"/>
          </a:p>
          <a:p>
            <a:pPr algn="just" eaLnBrk="1" hangingPunct="1">
              <a:buFont typeface="Wingdings 3" panose="05040102010807070707" pitchFamily="18" charset="2"/>
              <a:buNone/>
            </a:pPr>
            <a:r>
              <a:rPr lang="zh-CN" altLang="en-US" sz="1800" smtClean="0"/>
              <a:t>			      </a:t>
            </a:r>
            <a:r>
              <a:rPr lang="en-US" altLang="zh-CN" sz="1800" smtClean="0"/>
              <a:t>c[0][0]    c[0][1] </a:t>
            </a:r>
            <a:r>
              <a:rPr lang="en-US" altLang="zh-CN" sz="1800" smtClean="0">
                <a:latin typeface="Arial" panose="020B0604020202020204" pitchFamily="34" charset="0"/>
              </a:rPr>
              <a:t>···········</a:t>
            </a:r>
            <a:r>
              <a:rPr lang="en-US" altLang="zh-CN" sz="1800" smtClean="0"/>
              <a:t>  c[0][j]   </a:t>
            </a:r>
            <a:r>
              <a:rPr lang="en-US" altLang="zh-CN" sz="1800" smtClean="0">
                <a:latin typeface="Arial" panose="020B0604020202020204" pitchFamily="34" charset="0"/>
              </a:rPr>
              <a:t>···········</a:t>
            </a:r>
            <a:r>
              <a:rPr lang="en-US" altLang="zh-CN" sz="1800" smtClean="0"/>
              <a:t> c[0][n-1]</a:t>
            </a:r>
            <a:endParaRPr lang="en-US" altLang="zh-CN" sz="1800" smtClean="0"/>
          </a:p>
          <a:p>
            <a:pPr algn="just" eaLnBrk="1" hangingPunct="1">
              <a:buFont typeface="Wingdings 3" panose="05040102010807070707" pitchFamily="18" charset="2"/>
              <a:buNone/>
            </a:pPr>
            <a:r>
              <a:rPr lang="en-US" altLang="zh-CN" sz="1800" smtClean="0"/>
              <a:t>			      c[1][0]    c[1][1] </a:t>
            </a:r>
            <a:r>
              <a:rPr lang="en-US" altLang="zh-CN" sz="1800" smtClean="0">
                <a:latin typeface="Arial" panose="020B0604020202020204" pitchFamily="34" charset="0"/>
              </a:rPr>
              <a:t>···········</a:t>
            </a:r>
            <a:r>
              <a:rPr lang="en-US" altLang="zh-CN" sz="1800" smtClean="0"/>
              <a:t>  c[1][j]   </a:t>
            </a:r>
            <a:r>
              <a:rPr lang="en-US" altLang="zh-CN" sz="1800" smtClean="0">
                <a:latin typeface="Arial" panose="020B0604020202020204" pitchFamily="34" charset="0"/>
              </a:rPr>
              <a:t>···········</a:t>
            </a:r>
            <a:r>
              <a:rPr lang="en-US" altLang="zh-CN" sz="1800" smtClean="0"/>
              <a:t> c[1][n-1]					                               </a:t>
            </a:r>
            <a:r>
              <a:rPr lang="en-US" altLang="zh-CN" sz="1800" smtClean="0">
                <a:latin typeface="Arial" panose="020B0604020202020204" pitchFamily="34" charset="0"/>
              </a:rPr>
              <a:t>···········</a:t>
            </a:r>
            <a:endParaRPr lang="en-US" altLang="zh-CN" sz="1800" smtClean="0"/>
          </a:p>
          <a:p>
            <a:pPr algn="just" eaLnBrk="1" hangingPunct="1">
              <a:buFont typeface="Wingdings 3" panose="05040102010807070707" pitchFamily="18" charset="2"/>
              <a:buNone/>
            </a:pPr>
            <a:r>
              <a:rPr lang="en-US" altLang="zh-CN" sz="1800" smtClean="0"/>
              <a:t>  </a:t>
            </a:r>
            <a:r>
              <a:rPr lang="en-US" altLang="zh-CN" sz="1800" b="1" smtClean="0"/>
              <a:t>C</a:t>
            </a:r>
            <a:r>
              <a:rPr lang="en-US" altLang="zh-CN" sz="1800" b="1" baseline="-30000" smtClean="0"/>
              <a:t>n</a:t>
            </a:r>
            <a:r>
              <a:rPr lang="en-US" altLang="zh-CN" sz="1800" b="1" baseline="-30000" smtClean="0">
                <a:latin typeface="Arial" panose="020B0604020202020204" pitchFamily="34" charset="0"/>
              </a:rPr>
              <a:t>·</a:t>
            </a:r>
            <a:r>
              <a:rPr lang="en-US" altLang="zh-CN" sz="1800" b="1" baseline="-30000" smtClean="0"/>
              <a:t>n</a:t>
            </a:r>
            <a:r>
              <a:rPr lang="en-US" altLang="zh-CN" sz="1800" b="1" smtClean="0"/>
              <a:t>=A</a:t>
            </a:r>
            <a:r>
              <a:rPr lang="en-US" altLang="zh-CN" sz="1800" b="1" baseline="-30000" smtClean="0"/>
              <a:t>n</a:t>
            </a:r>
            <a:r>
              <a:rPr lang="en-US" altLang="zh-CN" sz="1800" b="1" baseline="-30000" smtClean="0">
                <a:latin typeface="Arial" panose="020B0604020202020204" pitchFamily="34" charset="0"/>
              </a:rPr>
              <a:t>·</a:t>
            </a:r>
            <a:r>
              <a:rPr lang="en-US" altLang="zh-CN" sz="1800" b="1" baseline="-30000" smtClean="0"/>
              <a:t>n</a:t>
            </a:r>
            <a:r>
              <a:rPr lang="en-US" altLang="zh-CN" sz="1800" smtClean="0">
                <a:sym typeface="Webdings" panose="05030102010509060703" pitchFamily="18" charset="2"/>
              </a:rPr>
              <a:t></a:t>
            </a:r>
            <a:r>
              <a:rPr lang="en-US" altLang="zh-CN" sz="1800" b="1" smtClean="0"/>
              <a:t>B</a:t>
            </a:r>
            <a:r>
              <a:rPr lang="en-US" altLang="zh-CN" sz="1800" b="1" baseline="-30000" smtClean="0"/>
              <a:t>n</a:t>
            </a:r>
            <a:r>
              <a:rPr lang="en-US" altLang="zh-CN" sz="1800" b="1" baseline="-30000" smtClean="0">
                <a:latin typeface="Arial" panose="020B0604020202020204" pitchFamily="34" charset="0"/>
              </a:rPr>
              <a:t>·</a:t>
            </a:r>
            <a:r>
              <a:rPr lang="en-US" altLang="zh-CN" sz="1800" b="1" baseline="-30000" smtClean="0"/>
              <a:t>n</a:t>
            </a:r>
            <a:r>
              <a:rPr lang="en-US" altLang="zh-CN" sz="1800" smtClean="0"/>
              <a:t>= 	                               </a:t>
            </a:r>
            <a:r>
              <a:rPr lang="en-US" altLang="zh-CN" sz="1800" smtClean="0">
                <a:latin typeface="Arial" panose="020B0604020202020204" pitchFamily="34" charset="0"/>
              </a:rPr>
              <a:t>···········</a:t>
            </a:r>
            <a:endParaRPr lang="en-US" altLang="zh-CN" sz="1800" smtClean="0"/>
          </a:p>
          <a:p>
            <a:pPr algn="just" eaLnBrk="1" hangingPunct="1">
              <a:buFont typeface="Wingdings 3" panose="05040102010807070707" pitchFamily="18" charset="2"/>
              <a:buNone/>
            </a:pPr>
            <a:r>
              <a:rPr lang="en-US" altLang="zh-CN" sz="1800" smtClean="0"/>
              <a:t>			      c[i][0]     c[i][1]  </a:t>
            </a:r>
            <a:r>
              <a:rPr lang="en-US" altLang="zh-CN" sz="1800" smtClean="0">
                <a:latin typeface="Arial" panose="020B0604020202020204" pitchFamily="34" charset="0"/>
              </a:rPr>
              <a:t>···········</a:t>
            </a:r>
            <a:r>
              <a:rPr lang="en-US" altLang="zh-CN" sz="1800" smtClean="0"/>
              <a:t>  c[i][j]   </a:t>
            </a:r>
            <a:r>
              <a:rPr lang="en-US" altLang="zh-CN" sz="1800" smtClean="0">
                <a:latin typeface="Arial" panose="020B0604020202020204" pitchFamily="34" charset="0"/>
              </a:rPr>
              <a:t>···········</a:t>
            </a:r>
            <a:r>
              <a:rPr lang="en-US" altLang="zh-CN" sz="1800" smtClean="0"/>
              <a:t>   c[i][n-1]					                               </a:t>
            </a:r>
            <a:r>
              <a:rPr lang="en-US" altLang="zh-CN" sz="1800" smtClean="0">
                <a:latin typeface="Arial" panose="020B0604020202020204" pitchFamily="34" charset="0"/>
              </a:rPr>
              <a:t>···········</a:t>
            </a:r>
            <a:endParaRPr lang="en-US" altLang="zh-CN" sz="1800" smtClean="0"/>
          </a:p>
          <a:p>
            <a:pPr algn="just" eaLnBrk="1" hangingPunct="1">
              <a:buFont typeface="Wingdings 3" panose="05040102010807070707" pitchFamily="18" charset="2"/>
              <a:buNone/>
            </a:pPr>
            <a:r>
              <a:rPr lang="en-US" altLang="zh-CN" sz="1800" smtClean="0"/>
              <a:t>			      c[n-1][0] c[n-1][1] </a:t>
            </a:r>
            <a:r>
              <a:rPr lang="en-US" altLang="zh-CN" sz="1800" smtClean="0">
                <a:latin typeface="Arial" panose="020B0604020202020204" pitchFamily="34" charset="0"/>
              </a:rPr>
              <a:t>·······</a:t>
            </a:r>
            <a:r>
              <a:rPr lang="en-US" altLang="zh-CN" sz="1800" smtClean="0"/>
              <a:t>  c[n-1][j] </a:t>
            </a:r>
            <a:r>
              <a:rPr lang="en-US" altLang="zh-CN" sz="1800" smtClean="0">
                <a:latin typeface="Arial" panose="020B0604020202020204" pitchFamily="34" charset="0"/>
              </a:rPr>
              <a:t>·······</a:t>
            </a:r>
            <a:r>
              <a:rPr lang="en-US" altLang="zh-CN" sz="1800" smtClean="0"/>
              <a:t>  c[n-1][n-1]</a:t>
            </a:r>
            <a:endParaRPr lang="en-US" altLang="zh-CN" sz="1800" smtClean="0"/>
          </a:p>
          <a:p>
            <a:pPr algn="just" eaLnBrk="1" hangingPunct="1">
              <a:buFont typeface="Wingdings 3" panose="05040102010807070707" pitchFamily="18" charset="2"/>
              <a:buNone/>
            </a:pPr>
            <a:r>
              <a:rPr lang="en-US" altLang="zh-CN" sz="1800" smtClean="0"/>
              <a:t>		                    </a:t>
            </a:r>
            <a:endParaRPr lang="en-US" altLang="zh-CN" sz="1800" smtClean="0"/>
          </a:p>
          <a:p>
            <a:pPr algn="just" eaLnBrk="1" hangingPunct="1">
              <a:lnSpc>
                <a:spcPct val="80000"/>
              </a:lnSpc>
              <a:buFont typeface="Wingdings 3" panose="05040102010807070707" pitchFamily="18" charset="2"/>
              <a:buNone/>
            </a:pPr>
            <a:r>
              <a:rPr lang="en-US" altLang="zh-CN" sz="1800" smtClean="0"/>
              <a:t>           </a:t>
            </a:r>
            <a:r>
              <a:rPr lang="zh-CN" altLang="en-US" sz="1800" smtClean="0"/>
              <a:t>其中：                              </a:t>
            </a:r>
            <a:r>
              <a:rPr lang="en-US" altLang="zh-CN" sz="1800" baseline="-30000" smtClean="0"/>
              <a:t>n-1</a:t>
            </a:r>
            <a:endParaRPr lang="en-US" altLang="zh-CN" sz="1800" smtClean="0"/>
          </a:p>
          <a:p>
            <a:pPr algn="just" eaLnBrk="1" hangingPunct="1">
              <a:lnSpc>
                <a:spcPct val="80000"/>
              </a:lnSpc>
              <a:buFont typeface="Wingdings 3" panose="05040102010807070707" pitchFamily="18" charset="2"/>
              <a:buNone/>
            </a:pPr>
            <a:r>
              <a:rPr lang="en-US" altLang="zh-CN" sz="1800" smtClean="0"/>
              <a:t>                                     </a:t>
            </a:r>
            <a:r>
              <a:rPr lang="en-US" altLang="zh-CN" sz="2000" smtClean="0"/>
              <a:t>c[i][j] = </a:t>
            </a:r>
            <a:r>
              <a:rPr lang="en-US" altLang="zh-CN" sz="2000" b="1" smtClean="0"/>
              <a:t>∑</a:t>
            </a:r>
            <a:r>
              <a:rPr lang="en-US" altLang="zh-CN" sz="2000" smtClean="0"/>
              <a:t>A[i][k]</a:t>
            </a:r>
            <a:r>
              <a:rPr lang="en-US" altLang="zh-CN" sz="1800" smtClean="0">
                <a:sym typeface="Webdings" panose="05030102010509060703" pitchFamily="18" charset="2"/>
              </a:rPr>
              <a:t></a:t>
            </a:r>
            <a:r>
              <a:rPr lang="en-US" altLang="zh-CN" sz="2000" smtClean="0"/>
              <a:t>B[k][j]</a:t>
            </a:r>
            <a:endParaRPr lang="en-US" altLang="zh-CN" sz="2000" smtClean="0"/>
          </a:p>
          <a:p>
            <a:pPr algn="just" eaLnBrk="1" hangingPunct="1">
              <a:lnSpc>
                <a:spcPct val="80000"/>
              </a:lnSpc>
              <a:buFont typeface="Wingdings 3" panose="05040102010807070707" pitchFamily="18" charset="2"/>
              <a:buNone/>
            </a:pPr>
            <a:r>
              <a:rPr lang="en-US" altLang="zh-CN" sz="1800" smtClean="0"/>
              <a:t>                                                    </a:t>
            </a:r>
            <a:r>
              <a:rPr lang="en-US" altLang="zh-CN" sz="1800" baseline="30000" smtClean="0"/>
              <a:t>k = 0</a:t>
            </a:r>
            <a:endParaRPr lang="en-US" altLang="zh-CN" sz="1800" smtClean="0"/>
          </a:p>
          <a:p>
            <a:pPr eaLnBrk="1" hangingPunct="1">
              <a:buFont typeface="Wingdings 3" panose="05040102010807070707" pitchFamily="18" charset="2"/>
              <a:buNone/>
            </a:pPr>
            <a:endParaRPr lang="en-US" altLang="zh-CN" sz="1800" smtClean="0"/>
          </a:p>
        </p:txBody>
      </p:sp>
      <p:grpSp>
        <p:nvGrpSpPr>
          <p:cNvPr id="88066" name="Group 3"/>
          <p:cNvGrpSpPr/>
          <p:nvPr/>
        </p:nvGrpSpPr>
        <p:grpSpPr bwMode="auto">
          <a:xfrm>
            <a:off x="2438400" y="2057400"/>
            <a:ext cx="5410200" cy="2362200"/>
            <a:chOff x="1536" y="1152"/>
            <a:chExt cx="3408" cy="1488"/>
          </a:xfrm>
        </p:grpSpPr>
        <p:sp>
          <p:nvSpPr>
            <p:cNvPr id="88069" name="AutoShape 4"/>
            <p:cNvSpPr/>
            <p:nvPr/>
          </p:nvSpPr>
          <p:spPr bwMode="auto">
            <a:xfrm>
              <a:off x="1536" y="1152"/>
              <a:ext cx="48" cy="1488"/>
            </a:xfrm>
            <a:prstGeom prst="leftBracket">
              <a:avLst>
                <a:gd name="adj" fmla="val 258333"/>
              </a:avLst>
            </a:prstGeom>
            <a:noFill/>
            <a:ln w="19050">
              <a:solidFill>
                <a:srgbClr val="000080"/>
              </a:solidFill>
              <a:round/>
            </a:ln>
          </p:spPr>
          <p:txBody>
            <a:bodyPr wrap="none" anchor="ctr"/>
            <a:lstStyle/>
            <a:p>
              <a:endParaRPr lang="zh-CN" altLang="en-US"/>
            </a:p>
          </p:txBody>
        </p:sp>
        <p:sp>
          <p:nvSpPr>
            <p:cNvPr id="88070" name="AutoShape 5"/>
            <p:cNvSpPr/>
            <p:nvPr/>
          </p:nvSpPr>
          <p:spPr bwMode="auto">
            <a:xfrm rot="10800000">
              <a:off x="4896" y="1152"/>
              <a:ext cx="48" cy="1488"/>
            </a:xfrm>
            <a:prstGeom prst="leftBracket">
              <a:avLst>
                <a:gd name="adj" fmla="val 258333"/>
              </a:avLst>
            </a:prstGeom>
            <a:noFill/>
            <a:ln w="19050">
              <a:solidFill>
                <a:srgbClr val="000080"/>
              </a:solidFill>
              <a:round/>
            </a:ln>
          </p:spPr>
          <p:txBody>
            <a:bodyPr wrap="none" anchor="ctr"/>
            <a:lstStyle/>
            <a:p>
              <a:endParaRPr lang="zh-CN" altLang="en-US"/>
            </a:p>
          </p:txBody>
        </p:sp>
      </p:grpSp>
      <p:sp>
        <p:nvSpPr>
          <p:cNvPr id="88067" name="Rectangle 6"/>
          <p:cNvSpPr>
            <a:spLocks noGrp="1"/>
          </p:cNvSpPr>
          <p:nvPr>
            <p:ph type="title"/>
          </p:nvPr>
        </p:nvSpPr>
        <p:spPr>
          <a:xfrm>
            <a:off x="304800" y="457200"/>
            <a:ext cx="8534400" cy="685800"/>
          </a:xfrm>
        </p:spPr>
        <p:txBody>
          <a:bodyPr/>
          <a:lstStyle/>
          <a:p>
            <a:pPr eaLnBrk="1" hangingPunct="1"/>
            <a:r>
              <a:rPr lang="zh-CN" altLang="en-US" smtClean="0"/>
              <a:t>算法分析初步</a:t>
            </a:r>
            <a:endParaRPr lang="zh-CN" altLang="en-US" smtClean="0"/>
          </a:p>
        </p:txBody>
      </p:sp>
      <p:sp>
        <p:nvSpPr>
          <p:cNvPr id="4" name="灯片编号占位符 3"/>
          <p:cNvSpPr>
            <a:spLocks noGrp="1"/>
          </p:cNvSpPr>
          <p:nvPr>
            <p:ph type="sldNum" sz="quarter" idx="12"/>
          </p:nvPr>
        </p:nvSpPr>
        <p:spPr/>
        <p:txBody>
          <a:bodyPr/>
          <a:lstStyle/>
          <a:p>
            <a:pPr>
              <a:defRPr/>
            </a:pPr>
            <a:fld id="{ABF7F3A8-DE0D-4AA1-8D6F-D6A88E60F050}" type="slidenum">
              <a:rPr lang="en-US" altLang="zh-CN" smtClean="0"/>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p:cNvSpPr>
          <p:nvPr>
            <p:ph idx="1"/>
          </p:nvPr>
        </p:nvSpPr>
        <p:spPr>
          <a:xfrm>
            <a:off x="304800" y="1143000"/>
            <a:ext cx="8534400" cy="5486400"/>
          </a:xfrm>
        </p:spPr>
        <p:txBody>
          <a:bodyPr/>
          <a:lstStyle/>
          <a:p>
            <a:pPr algn="just" eaLnBrk="1" hangingPunct="1">
              <a:buFont typeface="Wingdings 3" panose="05040102010807070707" pitchFamily="18" charset="2"/>
              <a:buNone/>
            </a:pPr>
            <a:r>
              <a:rPr lang="zh-CN" altLang="en-US" sz="2000" b="1" dirty="0" smtClean="0"/>
              <a:t>例</a:t>
            </a:r>
            <a:r>
              <a:rPr lang="en-US" altLang="zh-CN" sz="2000" b="1" dirty="0" smtClean="0"/>
              <a:t>1-7 </a:t>
            </a:r>
            <a:r>
              <a:rPr lang="zh-CN" altLang="en-US" sz="2000" b="1" dirty="0" smtClean="0"/>
              <a:t>（序）</a:t>
            </a:r>
            <a:r>
              <a:rPr lang="zh-CN" altLang="en-US" sz="2000" dirty="0" smtClean="0"/>
              <a:t> </a:t>
            </a:r>
            <a:endParaRPr lang="zh-CN" altLang="en-US" sz="2000" dirty="0" smtClean="0"/>
          </a:p>
          <a:p>
            <a:pPr algn="just" eaLnBrk="1" hangingPunct="1">
              <a:buFont typeface="Wingdings 3" panose="05040102010807070707" pitchFamily="18" charset="2"/>
              <a:buNone/>
            </a:pPr>
            <a:r>
              <a:rPr lang="en-US" altLang="zh-CN" sz="1800" dirty="0" smtClean="0"/>
              <a:t>void  MATRIXM(A,B,C)</a:t>
            </a:r>
            <a:endParaRPr lang="en-US" altLang="zh-CN" sz="1800" dirty="0" smtClean="0"/>
          </a:p>
          <a:p>
            <a:pPr algn="just" eaLnBrk="1" hangingPunct="1">
              <a:buFont typeface="Wingdings 3" panose="05040102010807070707" pitchFamily="18" charset="2"/>
              <a:buNone/>
            </a:pPr>
            <a:r>
              <a:rPr lang="en-US" altLang="zh-CN" sz="1800" dirty="0" smtClean="0"/>
              <a:t>	{   float A[n][n] , B[n][n] , c[n][n];			              		    	{ </a:t>
            </a:r>
            <a:r>
              <a:rPr lang="en-US" altLang="zh-CN" sz="1800" dirty="0" err="1" smtClean="0"/>
              <a:t>int</a:t>
            </a:r>
            <a:r>
              <a:rPr lang="en-US" altLang="zh-CN" sz="1800" dirty="0" smtClean="0"/>
              <a:t> </a:t>
            </a:r>
            <a:r>
              <a:rPr lang="en-US" altLang="zh-CN" sz="1800" dirty="0" err="1" smtClean="0"/>
              <a:t>i,j,k</a:t>
            </a:r>
            <a:r>
              <a:rPr lang="en-US" altLang="zh-CN" sz="1800" dirty="0" smtClean="0"/>
              <a:t>;                                   	          </a:t>
            </a:r>
            <a:r>
              <a:rPr lang="zh-CN" altLang="en-US" sz="1800" dirty="0" smtClean="0"/>
              <a:t>语句频度	</a:t>
            </a:r>
            <a:endParaRPr lang="zh-CN" altLang="en-US" sz="1800" dirty="0" smtClean="0"/>
          </a:p>
          <a:p>
            <a:pPr algn="just" eaLnBrk="1" hangingPunct="1">
              <a:buFont typeface="Wingdings 3" panose="05040102010807070707" pitchFamily="18" charset="2"/>
              <a:buNone/>
            </a:pPr>
            <a:r>
              <a:rPr lang="zh-CN" altLang="en-US" sz="1800" dirty="0" smtClean="0"/>
              <a:t>                  </a:t>
            </a:r>
            <a:r>
              <a:rPr lang="en-US" altLang="zh-CN" sz="1800" dirty="0" smtClean="0"/>
              <a:t>for (i=0; i&lt;</a:t>
            </a:r>
            <a:r>
              <a:rPr lang="en-US" altLang="zh-CN" sz="1800" dirty="0" err="1" smtClean="0"/>
              <a:t>n;i</a:t>
            </a:r>
            <a:r>
              <a:rPr lang="en-US" altLang="zh-CN" sz="1800" dirty="0" smtClean="0"/>
              <a:t>++)		                	 n+1			       	          for (j=0;j&lt;</a:t>
            </a:r>
            <a:r>
              <a:rPr lang="en-US" altLang="zh-CN" sz="1800" dirty="0" err="1" smtClean="0"/>
              <a:t>n;j</a:t>
            </a:r>
            <a:r>
              <a:rPr lang="en-US" altLang="zh-CN" sz="1800" dirty="0" smtClean="0"/>
              <a:t>++)		             n(n+1)</a:t>
            </a:r>
            <a:endParaRPr lang="en-US" altLang="zh-CN" sz="1800" dirty="0" smtClean="0"/>
          </a:p>
          <a:p>
            <a:pPr algn="just" eaLnBrk="1" hangingPunct="1">
              <a:buFont typeface="Wingdings 3" panose="05040102010807070707" pitchFamily="18" charset="2"/>
              <a:buNone/>
            </a:pPr>
            <a:r>
              <a:rPr lang="en-US" altLang="zh-CN" sz="1800" dirty="0" smtClean="0"/>
              <a:t>                       { c[i][j]=0; 	  		 	  n</a:t>
            </a:r>
            <a:r>
              <a:rPr lang="en-US" altLang="zh-CN" sz="1800" baseline="30000" dirty="0" smtClean="0"/>
              <a:t>2</a:t>
            </a:r>
            <a:endParaRPr lang="en-US" altLang="zh-CN" sz="1800" dirty="0" smtClean="0"/>
          </a:p>
          <a:p>
            <a:pPr algn="just" eaLnBrk="1" hangingPunct="1">
              <a:buFont typeface="Wingdings 3" panose="05040102010807070707" pitchFamily="18" charset="2"/>
              <a:buNone/>
            </a:pPr>
            <a:r>
              <a:rPr lang="en-US" altLang="zh-CN" sz="1800" dirty="0" smtClean="0"/>
              <a:t>		            for (k=0;k&lt;</a:t>
            </a:r>
            <a:r>
              <a:rPr lang="en-US" altLang="zh-CN" sz="1800" dirty="0" err="1" smtClean="0"/>
              <a:t>n;k</a:t>
            </a:r>
            <a:r>
              <a:rPr lang="en-US" altLang="zh-CN" sz="1800" dirty="0" smtClean="0"/>
              <a:t>++)			n</a:t>
            </a:r>
            <a:r>
              <a:rPr lang="en-US" altLang="zh-CN" sz="1800" baseline="30000" dirty="0" smtClean="0"/>
              <a:t>2</a:t>
            </a:r>
            <a:r>
              <a:rPr lang="en-US" altLang="zh-CN" sz="1800" dirty="0" smtClean="0"/>
              <a:t>(n+1)</a:t>
            </a:r>
            <a:endParaRPr lang="en-US" altLang="zh-CN" sz="1800" dirty="0" smtClean="0"/>
          </a:p>
          <a:p>
            <a:pPr algn="just" eaLnBrk="1" hangingPunct="1">
              <a:buFont typeface="Wingdings 3" panose="05040102010807070707" pitchFamily="18" charset="2"/>
              <a:buNone/>
            </a:pPr>
            <a:r>
              <a:rPr lang="en-US" altLang="zh-CN" sz="1800" dirty="0" smtClean="0"/>
              <a:t>		            c[i][j]=c[i][j]+A[i][k]*B[k][j]; }} 	  n</a:t>
            </a:r>
            <a:r>
              <a:rPr lang="en-US" altLang="zh-CN" sz="1800" baseline="30000" dirty="0" smtClean="0"/>
              <a:t>3</a:t>
            </a:r>
            <a:endParaRPr lang="en-US" altLang="zh-CN" sz="1800" dirty="0" smtClean="0"/>
          </a:p>
          <a:p>
            <a:pPr algn="just" eaLnBrk="1" hangingPunct="1">
              <a:buFont typeface="Wingdings 3" panose="05040102010807070707" pitchFamily="18" charset="2"/>
              <a:buNone/>
            </a:pPr>
            <a:r>
              <a:rPr lang="en-US" altLang="zh-CN" sz="1800" b="1" dirty="0" smtClean="0"/>
              <a:t>2.</a:t>
            </a:r>
            <a:r>
              <a:rPr lang="zh-CN" altLang="en-US" sz="1800" b="1" dirty="0" smtClean="0"/>
              <a:t>算法的时间复杂度</a:t>
            </a:r>
            <a:r>
              <a:rPr lang="en-US" altLang="zh-CN" sz="1800" dirty="0" smtClean="0"/>
              <a:t>(Time Complexity)</a:t>
            </a:r>
            <a:endParaRPr lang="en-US" altLang="zh-CN" sz="1800" dirty="0" smtClean="0"/>
          </a:p>
          <a:p>
            <a:pPr algn="just" eaLnBrk="1" hangingPunct="1">
              <a:buFont typeface="Wingdings 3" panose="05040102010807070707" pitchFamily="18" charset="2"/>
              <a:buNone/>
            </a:pPr>
            <a:r>
              <a:rPr lang="en-US" altLang="zh-CN" sz="1600" dirty="0" smtClean="0"/>
              <a:t>           </a:t>
            </a:r>
            <a:r>
              <a:rPr lang="zh-CN" altLang="en-US" sz="1800" dirty="0" smtClean="0"/>
              <a:t>算法的时间复杂度定义为算法中可执行语句的频度之和，记为</a:t>
            </a:r>
            <a:r>
              <a:rPr lang="en-US" altLang="zh-CN" sz="1800" dirty="0" smtClean="0"/>
              <a:t>T(n)</a:t>
            </a:r>
            <a:r>
              <a:rPr lang="zh-CN" altLang="en-US" sz="1800" dirty="0" smtClean="0"/>
              <a:t>。</a:t>
            </a:r>
            <a:r>
              <a:rPr lang="en-US" altLang="zh-CN" sz="1800" dirty="0" smtClean="0"/>
              <a:t>T(n)</a:t>
            </a:r>
            <a:r>
              <a:rPr lang="zh-CN" altLang="en-US" sz="1800" dirty="0" smtClean="0"/>
              <a:t>是算法所需时间的一种估计，其中</a:t>
            </a:r>
            <a:r>
              <a:rPr lang="en-US" altLang="zh-CN" sz="1800" dirty="0" smtClean="0"/>
              <a:t>n</a:t>
            </a:r>
            <a:r>
              <a:rPr lang="zh-CN" altLang="en-US" sz="1800" dirty="0" smtClean="0"/>
              <a:t>为问题的规模（或大小、体积）。如例</a:t>
            </a:r>
            <a:r>
              <a:rPr lang="en-US" altLang="zh-CN" sz="1800" dirty="0" smtClean="0"/>
              <a:t>1-7</a:t>
            </a:r>
            <a:r>
              <a:rPr lang="zh-CN" altLang="en-US" sz="1800" dirty="0" smtClean="0"/>
              <a:t>中，问题的规模</a:t>
            </a:r>
            <a:r>
              <a:rPr lang="en-US" altLang="zh-CN" sz="1800" dirty="0" smtClean="0"/>
              <a:t>n</a:t>
            </a:r>
            <a:r>
              <a:rPr lang="zh-CN" altLang="en-US" sz="1800" dirty="0" smtClean="0"/>
              <a:t>为矩阵的阶，该算法的时间复杂度为：</a:t>
            </a:r>
            <a:endParaRPr lang="zh-CN" altLang="en-US" sz="1800" dirty="0" smtClean="0"/>
          </a:p>
          <a:p>
            <a:pPr algn="just" eaLnBrk="1" hangingPunct="1">
              <a:buFont typeface="Wingdings 3" panose="05040102010807070707" pitchFamily="18" charset="2"/>
              <a:buNone/>
            </a:pPr>
            <a:r>
              <a:rPr lang="zh-CN" altLang="en-US" sz="1800" dirty="0" smtClean="0"/>
              <a:t>		        </a:t>
            </a:r>
            <a:r>
              <a:rPr lang="en-US" altLang="zh-CN" sz="1800" b="1" dirty="0" smtClean="0">
                <a:solidFill>
                  <a:srgbClr val="FF3300"/>
                </a:solidFill>
              </a:rPr>
              <a:t>T(n)=(n+1)+n(n+1)+n</a:t>
            </a:r>
            <a:r>
              <a:rPr lang="en-US" altLang="zh-CN" sz="1800" b="1" baseline="30000" dirty="0" smtClean="0">
                <a:solidFill>
                  <a:srgbClr val="FF3300"/>
                </a:solidFill>
              </a:rPr>
              <a:t>2</a:t>
            </a:r>
            <a:r>
              <a:rPr lang="en-US" altLang="zh-CN" sz="1800" b="1" dirty="0" smtClean="0">
                <a:solidFill>
                  <a:srgbClr val="FF3300"/>
                </a:solidFill>
              </a:rPr>
              <a:t>+n</a:t>
            </a:r>
            <a:r>
              <a:rPr lang="en-US" altLang="zh-CN" sz="1800" b="1" baseline="30000" dirty="0" smtClean="0">
                <a:solidFill>
                  <a:srgbClr val="FF3300"/>
                </a:solidFill>
              </a:rPr>
              <a:t>2</a:t>
            </a:r>
            <a:r>
              <a:rPr lang="en-US" altLang="zh-CN" sz="1800" b="1" dirty="0" smtClean="0">
                <a:solidFill>
                  <a:srgbClr val="FF3300"/>
                </a:solidFill>
              </a:rPr>
              <a:t>(n+1)+n</a:t>
            </a:r>
            <a:r>
              <a:rPr lang="en-US" altLang="zh-CN" sz="1800" b="1" baseline="30000" dirty="0" smtClean="0">
                <a:solidFill>
                  <a:srgbClr val="FF3300"/>
                </a:solidFill>
              </a:rPr>
              <a:t>3</a:t>
            </a:r>
            <a:r>
              <a:rPr lang="en-US" altLang="zh-CN" sz="1800" b="1" dirty="0" smtClean="0">
                <a:solidFill>
                  <a:srgbClr val="FF3300"/>
                </a:solidFill>
              </a:rPr>
              <a:t>=2n</a:t>
            </a:r>
            <a:r>
              <a:rPr lang="en-US" altLang="zh-CN" sz="1800" b="1" baseline="30000" dirty="0" smtClean="0">
                <a:solidFill>
                  <a:srgbClr val="FF3300"/>
                </a:solidFill>
              </a:rPr>
              <a:t>3</a:t>
            </a:r>
            <a:r>
              <a:rPr lang="en-US" altLang="zh-CN" sz="1800" b="1" dirty="0" smtClean="0">
                <a:solidFill>
                  <a:srgbClr val="FF3300"/>
                </a:solidFill>
              </a:rPr>
              <a:t>+3n</a:t>
            </a:r>
            <a:r>
              <a:rPr lang="en-US" altLang="zh-CN" sz="1800" b="1" baseline="30000" dirty="0" smtClean="0">
                <a:solidFill>
                  <a:srgbClr val="FF3300"/>
                </a:solidFill>
              </a:rPr>
              <a:t>2</a:t>
            </a:r>
            <a:r>
              <a:rPr lang="en-US" altLang="zh-CN" sz="1800" b="1" dirty="0" smtClean="0">
                <a:solidFill>
                  <a:srgbClr val="FF3300"/>
                </a:solidFill>
              </a:rPr>
              <a:t>+2n+1</a:t>
            </a:r>
            <a:endParaRPr lang="en-US" altLang="zh-CN" sz="1800" b="1" dirty="0" smtClean="0">
              <a:solidFill>
                <a:srgbClr val="FF3300"/>
              </a:solidFill>
            </a:endParaRPr>
          </a:p>
          <a:p>
            <a:pPr algn="just" eaLnBrk="1" hangingPunct="1">
              <a:buFont typeface="Wingdings 3" panose="05040102010807070707" pitchFamily="18" charset="2"/>
              <a:buNone/>
            </a:pPr>
            <a:r>
              <a:rPr lang="en-US" altLang="zh-CN" sz="1800" dirty="0" smtClean="0"/>
              <a:t>       </a:t>
            </a:r>
            <a:r>
              <a:rPr lang="zh-CN" altLang="en-US" sz="1800" dirty="0" smtClean="0"/>
              <a:t>当</a:t>
            </a:r>
            <a:r>
              <a:rPr lang="en-US" altLang="zh-CN" sz="1800" dirty="0" smtClean="0"/>
              <a:t>n-&gt;∞</a:t>
            </a:r>
            <a:r>
              <a:rPr lang="zh-CN" altLang="en-US" sz="1800" dirty="0" smtClean="0"/>
              <a:t>时，</a:t>
            </a:r>
            <a:r>
              <a:rPr lang="en-US" altLang="zh-CN" sz="1800" dirty="0" err="1" smtClean="0"/>
              <a:t>lim</a:t>
            </a:r>
            <a:r>
              <a:rPr lang="en-US" altLang="zh-CN" sz="1800" dirty="0" smtClean="0"/>
              <a:t>(T(n)/n</a:t>
            </a:r>
            <a:r>
              <a:rPr lang="en-US" altLang="zh-CN" sz="1800" baseline="30000" dirty="0" smtClean="0"/>
              <a:t>3</a:t>
            </a:r>
            <a:r>
              <a:rPr lang="en-US" altLang="zh-CN" sz="1800" dirty="0" smtClean="0"/>
              <a:t>)=2</a:t>
            </a:r>
            <a:r>
              <a:rPr lang="zh-CN" altLang="en-US" sz="1800" dirty="0" smtClean="0"/>
              <a:t>，故</a:t>
            </a:r>
            <a:r>
              <a:rPr lang="en-US" altLang="zh-CN" sz="1800" dirty="0" smtClean="0"/>
              <a:t>T(n)</a:t>
            </a:r>
            <a:r>
              <a:rPr lang="zh-CN" altLang="en-US" sz="1800" dirty="0" smtClean="0"/>
              <a:t>与</a:t>
            </a:r>
            <a:r>
              <a:rPr lang="en-US" altLang="zh-CN" sz="1800" dirty="0" smtClean="0"/>
              <a:t>n</a:t>
            </a:r>
            <a:r>
              <a:rPr lang="en-US" altLang="zh-CN" sz="1800" baseline="30000" dirty="0" smtClean="0"/>
              <a:t>3</a:t>
            </a:r>
            <a:r>
              <a:rPr lang="zh-CN" altLang="en-US" sz="1800" dirty="0" smtClean="0"/>
              <a:t>为同阶无穷大，或说</a:t>
            </a:r>
            <a:r>
              <a:rPr lang="en-US" altLang="zh-CN" sz="1800" dirty="0" smtClean="0"/>
              <a:t>T(n)</a:t>
            </a:r>
            <a:r>
              <a:rPr lang="zh-CN" altLang="en-US" sz="1800" dirty="0" smtClean="0"/>
              <a:t>与</a:t>
            </a:r>
            <a:r>
              <a:rPr lang="en-US" altLang="zh-CN" sz="1800" dirty="0" smtClean="0"/>
              <a:t>n</a:t>
            </a:r>
            <a:r>
              <a:rPr lang="en-US" altLang="zh-CN" sz="1800" baseline="30000" dirty="0" smtClean="0"/>
              <a:t>3</a:t>
            </a:r>
            <a:r>
              <a:rPr lang="zh-CN" altLang="en-US" sz="1800" dirty="0" smtClean="0"/>
              <a:t>成正比、</a:t>
            </a:r>
            <a:r>
              <a:rPr lang="en-US" altLang="zh-CN" sz="1800" dirty="0" smtClean="0"/>
              <a:t>T(n)</a:t>
            </a:r>
            <a:r>
              <a:rPr lang="zh-CN" altLang="en-US" sz="1800" dirty="0" smtClean="0"/>
              <a:t>的量级为</a:t>
            </a:r>
            <a:r>
              <a:rPr lang="en-US" altLang="zh-CN" sz="1800" dirty="0" smtClean="0"/>
              <a:t>n</a:t>
            </a:r>
            <a:r>
              <a:rPr lang="en-US" altLang="zh-CN" sz="1800" baseline="30000" dirty="0" smtClean="0"/>
              <a:t>3</a:t>
            </a:r>
            <a:r>
              <a:rPr lang="zh-CN" altLang="en-US" sz="1800" dirty="0" smtClean="0"/>
              <a:t>，记为：</a:t>
            </a:r>
            <a:r>
              <a:rPr lang="en-US" altLang="zh-CN" sz="1800" b="1" dirty="0" smtClean="0">
                <a:solidFill>
                  <a:srgbClr val="FF3300"/>
                </a:solidFill>
              </a:rPr>
              <a:t>T(n) = O (n</a:t>
            </a:r>
            <a:r>
              <a:rPr lang="en-US" altLang="zh-CN" sz="1800" b="1" baseline="30000" dirty="0" smtClean="0">
                <a:solidFill>
                  <a:srgbClr val="FF3300"/>
                </a:solidFill>
              </a:rPr>
              <a:t>3</a:t>
            </a:r>
            <a:r>
              <a:rPr lang="en-US" altLang="zh-CN" sz="1800" b="1" dirty="0" smtClean="0">
                <a:solidFill>
                  <a:srgbClr val="FF3300"/>
                </a:solidFill>
              </a:rPr>
              <a:t>)</a:t>
            </a:r>
            <a:r>
              <a:rPr lang="en-US" altLang="zh-CN" sz="1800" dirty="0" smtClean="0"/>
              <a:t> </a:t>
            </a:r>
            <a:r>
              <a:rPr lang="zh-CN" altLang="en-US" sz="1800" dirty="0" smtClean="0"/>
              <a:t>。       </a:t>
            </a:r>
            <a:endParaRPr lang="zh-CN" altLang="en-US" sz="1800" dirty="0" smtClean="0"/>
          </a:p>
          <a:p>
            <a:pPr eaLnBrk="1" hangingPunct="1"/>
            <a:endParaRPr lang="en-US" altLang="zh-CN" sz="1800" dirty="0" smtClean="0"/>
          </a:p>
        </p:txBody>
      </p:sp>
      <p:sp>
        <p:nvSpPr>
          <p:cNvPr id="90114" name="Rectangle 3"/>
          <p:cNvSpPr>
            <a:spLocks noGrp="1"/>
          </p:cNvSpPr>
          <p:nvPr>
            <p:ph type="title"/>
          </p:nvPr>
        </p:nvSpPr>
        <p:spPr>
          <a:xfrm>
            <a:off x="304800" y="457200"/>
            <a:ext cx="8534400" cy="685800"/>
          </a:xfrm>
        </p:spPr>
        <p:txBody>
          <a:bodyPr/>
          <a:lstStyle/>
          <a:p>
            <a:pPr eaLnBrk="1" hangingPunct="1"/>
            <a:r>
              <a:rPr lang="zh-CN" altLang="en-US" smtClean="0"/>
              <a:t>算法分析初步</a:t>
            </a:r>
            <a:endParaRPr lang="zh-CN" altLang="en-US" smtClean="0"/>
          </a:p>
        </p:txBody>
      </p:sp>
      <p:sp>
        <p:nvSpPr>
          <p:cNvPr id="3" name="灯片编号占位符 2"/>
          <p:cNvSpPr>
            <a:spLocks noGrp="1"/>
          </p:cNvSpPr>
          <p:nvPr>
            <p:ph type="sldNum" sz="quarter" idx="12"/>
          </p:nvPr>
        </p:nvSpPr>
        <p:spPr/>
        <p:txBody>
          <a:bodyPr/>
          <a:lstStyle/>
          <a:p>
            <a:pPr>
              <a:defRPr/>
            </a:pPr>
            <a:fld id="{F83BAF78-CCBA-4A2E-976A-1015953CABDD}" type="slidenum">
              <a:rPr lang="en-US" altLang="zh-CN" smtClean="0"/>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Rectangle 2"/>
          <p:cNvSpPr>
            <a:spLocks noGrp="1"/>
          </p:cNvSpPr>
          <p:nvPr>
            <p:ph idx="1"/>
          </p:nvPr>
        </p:nvSpPr>
        <p:spPr>
          <a:xfrm>
            <a:off x="304800" y="1143000"/>
            <a:ext cx="8534400" cy="5410200"/>
          </a:xfrm>
        </p:spPr>
        <p:txBody>
          <a:bodyPr/>
          <a:lstStyle/>
          <a:p>
            <a:pPr algn="just" eaLnBrk="1" hangingPunct="1">
              <a:lnSpc>
                <a:spcPct val="130000"/>
              </a:lnSpc>
              <a:buFont typeface="Wingdings 3" panose="05040102010807070707" pitchFamily="18" charset="2"/>
              <a:buNone/>
            </a:pPr>
            <a:r>
              <a:rPr lang="en-US" altLang="zh-CN" sz="1800" b="1" smtClean="0"/>
              <a:t>	</a:t>
            </a:r>
            <a:r>
              <a:rPr lang="zh-CN" altLang="en-US" sz="2000" b="1" smtClean="0"/>
              <a:t>例</a:t>
            </a:r>
            <a:r>
              <a:rPr lang="en-US" altLang="zh-CN" sz="2000" b="1" smtClean="0"/>
              <a:t>1-8 </a:t>
            </a:r>
            <a:r>
              <a:rPr lang="zh-CN" altLang="en-US" sz="2000" b="1" smtClean="0"/>
              <a:t>在数组中查找</a:t>
            </a:r>
            <a:endParaRPr lang="zh-CN" altLang="en-US" sz="2000" b="1" smtClean="0"/>
          </a:p>
          <a:p>
            <a:pPr algn="just" eaLnBrk="1" hangingPunct="1">
              <a:lnSpc>
                <a:spcPct val="130000"/>
              </a:lnSpc>
              <a:buFont typeface="Wingdings 3" panose="05040102010807070707" pitchFamily="18" charset="2"/>
              <a:buNone/>
            </a:pPr>
            <a:r>
              <a:rPr lang="zh-CN" altLang="en-US" sz="1400" smtClean="0"/>
              <a:t>	</a:t>
            </a:r>
            <a:r>
              <a:rPr lang="zh-CN" altLang="en-US" sz="1800" smtClean="0"/>
              <a:t>在数组（</a:t>
            </a:r>
            <a:r>
              <a:rPr lang="en-US" altLang="zh-CN" sz="1800" smtClean="0"/>
              <a:t>A[1],A[2], ............., A[n]</a:t>
            </a:r>
            <a:r>
              <a:rPr lang="zh-CN" altLang="en-US" sz="1800" smtClean="0"/>
              <a:t>）中查找最后一个与给定值</a:t>
            </a:r>
            <a:r>
              <a:rPr lang="en-US" altLang="zh-CN" sz="1800" smtClean="0"/>
              <a:t>k</a:t>
            </a:r>
            <a:r>
              <a:rPr lang="zh-CN" altLang="en-US" sz="1800" smtClean="0"/>
              <a:t>相等的元素的序号的算法</a:t>
            </a:r>
            <a:endParaRPr lang="zh-CN" altLang="en-US" sz="1800" b="1" smtClean="0"/>
          </a:p>
          <a:p>
            <a:pPr algn="just" eaLnBrk="1" hangingPunct="1">
              <a:buFont typeface="Wingdings 3" panose="05040102010807070707" pitchFamily="18" charset="2"/>
              <a:buNone/>
            </a:pPr>
            <a:r>
              <a:rPr lang="zh-CN" altLang="en-US" sz="1800" b="1" smtClean="0"/>
              <a:t>     </a:t>
            </a:r>
            <a:r>
              <a:rPr lang="en-US" altLang="zh-CN" sz="1600" smtClean="0"/>
              <a:t>int search(datatype A[n+1], datatype k) </a:t>
            </a:r>
            <a:endParaRPr lang="en-US" altLang="zh-CN" sz="1600" smtClean="0"/>
          </a:p>
          <a:p>
            <a:pPr algn="just" eaLnBrk="1" hangingPunct="1">
              <a:buFont typeface="Wingdings 3" panose="05040102010807070707" pitchFamily="18" charset="2"/>
              <a:buNone/>
            </a:pPr>
            <a:r>
              <a:rPr lang="en-US" altLang="zh-CN" sz="1600" smtClean="0"/>
              <a:t>	{    int i=n; A[0]=k;</a:t>
            </a:r>
            <a:endParaRPr lang="en-US" altLang="zh-CN" sz="1600" smtClean="0"/>
          </a:p>
          <a:p>
            <a:pPr algn="just" eaLnBrk="1" hangingPunct="1">
              <a:buFont typeface="Wingdings 3" panose="05040102010807070707" pitchFamily="18" charset="2"/>
              <a:buNone/>
            </a:pPr>
            <a:r>
              <a:rPr lang="en-US" altLang="zh-CN" sz="1600" smtClean="0"/>
              <a:t>           while (i&gt;0 &amp;&amp; A[i]!=k)  i--;</a:t>
            </a:r>
            <a:endParaRPr lang="en-US" altLang="zh-CN" sz="1600" smtClean="0"/>
          </a:p>
          <a:p>
            <a:pPr algn="just" eaLnBrk="1" hangingPunct="1">
              <a:buFont typeface="Wingdings 3" panose="05040102010807070707" pitchFamily="18" charset="2"/>
              <a:buNone/>
            </a:pPr>
            <a:r>
              <a:rPr lang="en-US" altLang="zh-CN" sz="1600" smtClean="0"/>
              <a:t>	      return(i);</a:t>
            </a:r>
            <a:endParaRPr lang="en-US" altLang="zh-CN" sz="1600" smtClean="0"/>
          </a:p>
          <a:p>
            <a:pPr algn="just" eaLnBrk="1" hangingPunct="1">
              <a:buFont typeface="Wingdings 3" panose="05040102010807070707" pitchFamily="18" charset="2"/>
              <a:buNone/>
            </a:pPr>
            <a:r>
              <a:rPr lang="en-US" altLang="zh-CN" sz="1600" smtClean="0"/>
              <a:t>	}</a:t>
            </a:r>
            <a:endParaRPr lang="en-US" altLang="zh-CN" sz="1600" smtClean="0"/>
          </a:p>
          <a:p>
            <a:pPr algn="just" eaLnBrk="1" hangingPunct="1">
              <a:lnSpc>
                <a:spcPct val="130000"/>
              </a:lnSpc>
              <a:buFont typeface="Wingdings 3" panose="05040102010807070707" pitchFamily="18" charset="2"/>
              <a:buNone/>
            </a:pPr>
            <a:r>
              <a:rPr lang="en-US" altLang="zh-CN" sz="1800" smtClean="0"/>
              <a:t>       </a:t>
            </a:r>
            <a:r>
              <a:rPr lang="zh-CN" altLang="en-US" sz="1800" smtClean="0"/>
              <a:t>本例应以平均查找次数为算法的</a:t>
            </a:r>
            <a:r>
              <a:rPr lang="en-US" altLang="zh-CN" sz="1800" smtClean="0">
                <a:solidFill>
                  <a:srgbClr val="FF3300"/>
                </a:solidFill>
              </a:rPr>
              <a:t>T(n)</a:t>
            </a:r>
            <a:r>
              <a:rPr lang="zh-CN" altLang="en-US" sz="1800" smtClean="0"/>
              <a:t>。设查找每个元素的概率</a:t>
            </a:r>
            <a:r>
              <a:rPr lang="en-US" altLang="zh-CN" sz="1800" b="1" smtClean="0">
                <a:solidFill>
                  <a:srgbClr val="FF3300"/>
                </a:solidFill>
              </a:rPr>
              <a:t>p</a:t>
            </a:r>
            <a:r>
              <a:rPr lang="en-US" altLang="zh-CN" sz="1800" b="1" baseline="-30000" smtClean="0">
                <a:solidFill>
                  <a:srgbClr val="FF3300"/>
                </a:solidFill>
              </a:rPr>
              <a:t>i</a:t>
            </a:r>
            <a:r>
              <a:rPr lang="en-US" altLang="zh-CN" sz="1800" b="1" smtClean="0">
                <a:solidFill>
                  <a:srgbClr val="FF3300"/>
                </a:solidFill>
              </a:rPr>
              <a:t>(1≤i≤n)</a:t>
            </a:r>
            <a:r>
              <a:rPr lang="zh-CN" altLang="en-US" sz="1800" smtClean="0"/>
              <a:t>均等，即</a:t>
            </a:r>
            <a:r>
              <a:rPr lang="en-US" altLang="zh-CN" sz="1800" b="1" smtClean="0">
                <a:solidFill>
                  <a:srgbClr val="FF3300"/>
                </a:solidFill>
              </a:rPr>
              <a:t>p</a:t>
            </a:r>
            <a:r>
              <a:rPr lang="en-US" altLang="zh-CN" sz="1800" b="1" baseline="-30000" smtClean="0">
                <a:solidFill>
                  <a:srgbClr val="FF3300"/>
                </a:solidFill>
              </a:rPr>
              <a:t>i</a:t>
            </a:r>
            <a:r>
              <a:rPr lang="en-US" altLang="zh-CN" sz="1800" b="1" smtClean="0">
                <a:solidFill>
                  <a:srgbClr val="FF3300"/>
                </a:solidFill>
              </a:rPr>
              <a:t>=1/n</a:t>
            </a:r>
            <a:r>
              <a:rPr lang="zh-CN" altLang="en-US" sz="1800" smtClean="0"/>
              <a:t>，查找元素</a:t>
            </a:r>
            <a:r>
              <a:rPr lang="en-US" altLang="zh-CN" sz="1800" smtClean="0"/>
              <a:t>k</a:t>
            </a:r>
            <a:r>
              <a:rPr lang="zh-CN" altLang="en-US" sz="1800" smtClean="0"/>
              <a:t>时，</a:t>
            </a:r>
            <a:r>
              <a:rPr lang="en-US" altLang="zh-CN" sz="1800" smtClean="0"/>
              <a:t>k</a:t>
            </a:r>
            <a:r>
              <a:rPr lang="zh-CN" altLang="en-US" sz="1800" smtClean="0"/>
              <a:t>与</a:t>
            </a:r>
            <a:r>
              <a:rPr lang="en-US" altLang="zh-CN" sz="1800" smtClean="0"/>
              <a:t>A[i]</a:t>
            </a:r>
            <a:r>
              <a:rPr lang="zh-CN" altLang="en-US" sz="1800" smtClean="0"/>
              <a:t>的比较次数（即执行</a:t>
            </a:r>
            <a:r>
              <a:rPr lang="en-US" altLang="zh-CN" sz="1800" smtClean="0"/>
              <a:t>while</a:t>
            </a:r>
            <a:r>
              <a:rPr lang="zh-CN" altLang="en-US" sz="1800" smtClean="0"/>
              <a:t>循环语句的次数）</a:t>
            </a:r>
            <a:r>
              <a:rPr lang="en-US" altLang="zh-CN" sz="1800" b="1" smtClean="0">
                <a:solidFill>
                  <a:srgbClr val="FF3300"/>
                </a:solidFill>
              </a:rPr>
              <a:t>C</a:t>
            </a:r>
            <a:r>
              <a:rPr lang="en-US" altLang="zh-CN" sz="1800" b="1" baseline="-30000" smtClean="0">
                <a:solidFill>
                  <a:srgbClr val="FF3300"/>
                </a:solidFill>
              </a:rPr>
              <a:t>i</a:t>
            </a:r>
            <a:r>
              <a:rPr lang="en-US" altLang="zh-CN" sz="1800" b="1" smtClean="0">
                <a:solidFill>
                  <a:srgbClr val="FF3300"/>
                </a:solidFill>
              </a:rPr>
              <a:t>=n-(i+1)</a:t>
            </a:r>
            <a:r>
              <a:rPr lang="zh-CN" altLang="en-US" sz="1800" smtClean="0"/>
              <a:t>，</a:t>
            </a:r>
            <a:r>
              <a:rPr lang="en-US" altLang="zh-CN" sz="1800" smtClean="0"/>
              <a:t>,</a:t>
            </a:r>
            <a:r>
              <a:rPr lang="zh-CN" altLang="en-US" sz="1800" smtClean="0"/>
              <a:t>则查找次数的平均值（或期望值）：     </a:t>
            </a:r>
            <a:endParaRPr lang="zh-CN" altLang="en-US" sz="2000" b="1" smtClean="0"/>
          </a:p>
          <a:p>
            <a:pPr algn="just" eaLnBrk="1" hangingPunct="1">
              <a:lnSpc>
                <a:spcPct val="130000"/>
              </a:lnSpc>
              <a:buFont typeface="Wingdings 3" panose="05040102010807070707" pitchFamily="18" charset="2"/>
              <a:buNone/>
            </a:pPr>
            <a:endParaRPr lang="zh-CN" altLang="en-US" sz="1800" smtClean="0"/>
          </a:p>
          <a:p>
            <a:pPr algn="just" eaLnBrk="1" hangingPunct="1">
              <a:lnSpc>
                <a:spcPct val="200000"/>
              </a:lnSpc>
              <a:buFont typeface="Wingdings 3" panose="05040102010807070707" pitchFamily="18" charset="2"/>
              <a:buNone/>
            </a:pPr>
            <a:r>
              <a:rPr lang="zh-CN" altLang="en-US" sz="1800" smtClean="0"/>
              <a:t>	故</a:t>
            </a:r>
            <a:r>
              <a:rPr lang="en-US" altLang="zh-CN" sz="1800" smtClean="0"/>
              <a:t>T(n)=</a:t>
            </a:r>
            <a:r>
              <a:rPr lang="en-US" altLang="zh-CN" sz="1800" b="1" smtClean="0">
                <a:solidFill>
                  <a:srgbClr val="FF3300"/>
                </a:solidFill>
              </a:rPr>
              <a:t>O(n)</a:t>
            </a:r>
            <a:r>
              <a:rPr lang="zh-CN" altLang="en-US" sz="1800" smtClean="0"/>
              <a:t>，此时又称</a:t>
            </a:r>
            <a:r>
              <a:rPr lang="en-US" altLang="zh-CN" sz="1800" smtClean="0"/>
              <a:t>T(n)</a:t>
            </a:r>
            <a:r>
              <a:rPr lang="zh-CN" altLang="en-US" sz="1800" smtClean="0"/>
              <a:t>为算法的渐进时间复杂度。 </a:t>
            </a:r>
            <a:endParaRPr lang="zh-CN" altLang="en-US" sz="1800" smtClean="0"/>
          </a:p>
        </p:txBody>
      </p:sp>
      <p:graphicFrame>
        <p:nvGraphicFramePr>
          <p:cNvPr id="1035" name="Object 11"/>
          <p:cNvGraphicFramePr>
            <a:graphicFrameLocks noChangeAspect="1"/>
          </p:cNvGraphicFramePr>
          <p:nvPr/>
        </p:nvGraphicFramePr>
        <p:xfrm>
          <a:off x="2743200" y="5029200"/>
          <a:ext cx="3781425" cy="830263"/>
        </p:xfrm>
        <a:graphic>
          <a:graphicData uri="http://schemas.openxmlformats.org/presentationml/2006/ole">
            <mc:AlternateContent xmlns:mc="http://schemas.openxmlformats.org/markup-compatibility/2006">
              <mc:Choice xmlns:v="urn:schemas-microsoft-com:vml" Requires="v">
                <p:oleObj spid="_x0000_s1046" name="" r:id="rId1" imgW="1955800" imgH="431800" progId="Equation.3">
                  <p:embed/>
                </p:oleObj>
              </mc:Choice>
              <mc:Fallback>
                <p:oleObj name="" r:id="rId1" imgW="1955800" imgH="431800" progId="Equation.3">
                  <p:embed/>
                  <p:pic>
                    <p:nvPicPr>
                      <p:cNvPr id="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5029200"/>
                        <a:ext cx="3781425" cy="830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7" name="Text Box 5"/>
          <p:cNvSpPr txBox="1">
            <a:spLocks noChangeArrowheads="1"/>
          </p:cNvSpPr>
          <p:nvPr/>
        </p:nvSpPr>
        <p:spPr bwMode="auto">
          <a:xfrm>
            <a:off x="685800" y="5257800"/>
            <a:ext cx="2209800" cy="396875"/>
          </a:xfrm>
          <a:prstGeom prst="rect">
            <a:avLst/>
          </a:prstGeom>
          <a:noFill/>
          <a:ln w="9525">
            <a:noFill/>
            <a:miter lim="800000"/>
          </a:ln>
        </p:spPr>
        <p:txBody>
          <a:bodyPr>
            <a:spAutoFit/>
          </a:bodyPr>
          <a:lstStyle/>
          <a:p>
            <a:pPr>
              <a:spcBef>
                <a:spcPct val="50000"/>
              </a:spcBef>
            </a:pPr>
            <a:r>
              <a:rPr lang="zh-CN" altLang="en-US">
                <a:latin typeface="Times New Roman" panose="02020603050405020304" pitchFamily="18" charset="0"/>
              </a:rPr>
              <a:t>因</a:t>
            </a:r>
            <a:r>
              <a:rPr lang="en-US" altLang="zh-CN">
                <a:latin typeface="Times New Roman" panose="02020603050405020304" pitchFamily="18" charset="0"/>
              </a:rPr>
              <a:t>,                  </a:t>
            </a:r>
            <a:r>
              <a:rPr kumimoji="1" lang="en-US" altLang="zh-CN" sz="2000">
                <a:latin typeface="Times New Roman" panose="02020603050405020304" pitchFamily="18" charset="0"/>
              </a:rPr>
              <a:t>T(n) =</a:t>
            </a:r>
            <a:endParaRPr kumimoji="1" lang="en-US" altLang="zh-CN" sz="2000">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pPr>
              <a:defRPr/>
            </a:pPr>
            <a:fld id="{56AC42D8-82EB-4326-A73E-9F6C35A2019E}" type="slidenum">
              <a:rPr lang="en-US" altLang="zh-CN" smtClean="0"/>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p:cNvSpPr>
          <p:nvPr>
            <p:ph type="title"/>
          </p:nvPr>
        </p:nvSpPr>
        <p:spPr/>
        <p:txBody>
          <a:bodyPr/>
          <a:lstStyle/>
          <a:p>
            <a:pPr eaLnBrk="1" hangingPunct="1"/>
            <a:r>
              <a:rPr lang="zh-CN" altLang="en-US" smtClean="0"/>
              <a:t>概述</a:t>
            </a:r>
            <a:endParaRPr lang="zh-CN" altLang="en-US" smtClean="0"/>
          </a:p>
        </p:txBody>
      </p:sp>
      <p:sp>
        <p:nvSpPr>
          <p:cNvPr id="95234" name="Rectangle 3"/>
          <p:cNvSpPr>
            <a:spLocks noGrp="1"/>
          </p:cNvSpPr>
          <p:nvPr>
            <p:ph type="body" idx="1"/>
          </p:nvPr>
        </p:nvSpPr>
        <p:spPr>
          <a:xfrm>
            <a:off x="457200" y="1295400"/>
            <a:ext cx="8229600" cy="4833938"/>
          </a:xfrm>
        </p:spPr>
        <p:txBody>
          <a:bodyPr/>
          <a:lstStyle/>
          <a:p>
            <a:pPr eaLnBrk="1" hangingPunct="1">
              <a:lnSpc>
                <a:spcPct val="110000"/>
              </a:lnSpc>
            </a:pPr>
            <a:r>
              <a:rPr lang="zh-CN" altLang="en-US" sz="2400" dirty="0" smtClean="0"/>
              <a:t>算法效率的度量</a:t>
            </a:r>
            <a:endParaRPr lang="zh-CN" altLang="en-US" sz="2400" dirty="0" smtClean="0"/>
          </a:p>
          <a:p>
            <a:pPr lvl="1" eaLnBrk="1" hangingPunct="1">
              <a:lnSpc>
                <a:spcPct val="110000"/>
              </a:lnSpc>
            </a:pPr>
            <a:r>
              <a:rPr lang="zh-CN" altLang="en-US" sz="2000" dirty="0" smtClean="0"/>
              <a:t>算法效率</a:t>
            </a:r>
            <a:r>
              <a:rPr lang="en-US" altLang="zh-CN" sz="2000" dirty="0" smtClean="0">
                <a:latin typeface="Arial" panose="020B0604020202020204" pitchFamily="34" charset="0"/>
              </a:rPr>
              <a:t>——</a:t>
            </a:r>
            <a:r>
              <a:rPr lang="zh-CN" altLang="en-US" sz="2000" dirty="0" smtClean="0"/>
              <a:t>用依据该算法编制的程序在计算机上执行所消耗的时间来度量。（算法时间是由控制结构和原操作的决定的）    </a:t>
            </a:r>
            <a:endParaRPr lang="zh-CN" altLang="en-US" sz="2000" dirty="0" smtClean="0"/>
          </a:p>
          <a:p>
            <a:pPr lvl="1" eaLnBrk="1" hangingPunct="1">
              <a:lnSpc>
                <a:spcPct val="110000"/>
              </a:lnSpc>
            </a:pPr>
            <a:r>
              <a:rPr lang="zh-CN" altLang="en-US" sz="2000" dirty="0" smtClean="0"/>
              <a:t>记号</a:t>
            </a:r>
            <a:r>
              <a:rPr lang="en-US" altLang="zh-CN" sz="2000" dirty="0" smtClean="0">
                <a:latin typeface="宋体" panose="02010600030101010101" pitchFamily="2" charset="-122"/>
              </a:rPr>
              <a:t>——</a:t>
            </a:r>
            <a:r>
              <a:rPr lang="zh-CN" altLang="en-US" sz="2000" dirty="0" smtClean="0"/>
              <a:t>引用了</a:t>
            </a:r>
            <a:r>
              <a:rPr lang="zh-CN" altLang="en-US" sz="2000" dirty="0" smtClean="0">
                <a:latin typeface="宋体" panose="02010600030101010101" pitchFamily="2" charset="-122"/>
              </a:rPr>
              <a:t>“</a:t>
            </a:r>
            <a:r>
              <a:rPr lang="en-US" altLang="zh-CN" sz="2000" dirty="0" smtClean="0"/>
              <a:t>O</a:t>
            </a:r>
            <a:r>
              <a:rPr lang="en-US" altLang="zh-CN" sz="2000" dirty="0" smtClean="0">
                <a:latin typeface="宋体" panose="02010600030101010101" pitchFamily="2" charset="-122"/>
              </a:rPr>
              <a:t>”</a:t>
            </a:r>
            <a:r>
              <a:rPr lang="zh-CN" altLang="en-US" sz="2000" dirty="0" smtClean="0"/>
              <a:t>。</a:t>
            </a:r>
            <a:r>
              <a:rPr lang="zh-CN" altLang="en-US" sz="2000" dirty="0" smtClean="0">
                <a:latin typeface="宋体" panose="02010600030101010101" pitchFamily="2" charset="-122"/>
              </a:rPr>
              <a:t>“</a:t>
            </a:r>
            <a:r>
              <a:rPr lang="en-US" altLang="zh-CN" sz="2000" dirty="0" smtClean="0"/>
              <a:t>O</a:t>
            </a:r>
            <a:r>
              <a:rPr lang="en-US" altLang="zh-CN" sz="2000" dirty="0" smtClean="0">
                <a:latin typeface="宋体" panose="02010600030101010101" pitchFamily="2" charset="-122"/>
              </a:rPr>
              <a:t>”</a:t>
            </a:r>
            <a:r>
              <a:rPr lang="zh-CN" altLang="en-US" sz="2000" dirty="0" smtClean="0"/>
              <a:t>表示一个 数量级的概念。</a:t>
            </a:r>
            <a:endParaRPr lang="zh-CN" altLang="en-US" sz="2000" dirty="0" smtClean="0"/>
          </a:p>
          <a:p>
            <a:pPr lvl="1" eaLnBrk="1" hangingPunct="1">
              <a:lnSpc>
                <a:spcPct val="110000"/>
              </a:lnSpc>
              <a:buFont typeface="Wingdings 3" panose="05040102010807070707" pitchFamily="18" charset="2"/>
              <a:buNone/>
            </a:pPr>
            <a:r>
              <a:rPr lang="zh-CN" altLang="en-US" sz="2000" dirty="0" smtClean="0"/>
              <a:t>	根据算法中语句执行的最大次数（频度）来 估算一个算法</a:t>
            </a:r>
            <a:r>
              <a:rPr lang="zh-CN" altLang="en-US" sz="2000" u="sng" dirty="0" smtClean="0"/>
              <a:t>执行时间的数量级</a:t>
            </a:r>
            <a:r>
              <a:rPr lang="zh-CN" altLang="en-US" sz="2000" dirty="0" smtClean="0"/>
              <a:t>。</a:t>
            </a:r>
            <a:endParaRPr lang="zh-CN" altLang="en-US" sz="2000" dirty="0" smtClean="0"/>
          </a:p>
          <a:p>
            <a:pPr lvl="1" eaLnBrk="1" hangingPunct="1">
              <a:lnSpc>
                <a:spcPct val="110000"/>
              </a:lnSpc>
            </a:pPr>
            <a:r>
              <a:rPr lang="zh-CN" altLang="en-US" sz="2000" dirty="0" smtClean="0"/>
              <a:t>时间复杂度：算法中基本操作重复执行的次数是问题规模</a:t>
            </a:r>
            <a:r>
              <a:rPr lang="en-US" altLang="zh-CN" sz="2000" dirty="0" smtClean="0"/>
              <a:t>n</a:t>
            </a:r>
            <a:r>
              <a:rPr lang="zh-CN" altLang="en-US" sz="2000" dirty="0" smtClean="0"/>
              <a:t>的某个函数</a:t>
            </a:r>
            <a:r>
              <a:rPr lang="en-US" altLang="zh-CN" sz="2000" dirty="0" smtClean="0"/>
              <a:t>f</a:t>
            </a:r>
            <a:r>
              <a:rPr lang="zh-CN" altLang="en-US" sz="2000" dirty="0" smtClean="0"/>
              <a:t>（</a:t>
            </a:r>
            <a:r>
              <a:rPr lang="en-US" altLang="zh-CN" sz="2000" dirty="0" smtClean="0"/>
              <a:t>n</a:t>
            </a:r>
            <a:r>
              <a:rPr lang="zh-CN" altLang="en-US" sz="2000" dirty="0" smtClean="0"/>
              <a:t>），</a:t>
            </a:r>
            <a:endParaRPr lang="zh-CN" altLang="en-US" sz="2000" dirty="0" smtClean="0"/>
          </a:p>
          <a:p>
            <a:pPr lvl="1" eaLnBrk="1" hangingPunct="1">
              <a:lnSpc>
                <a:spcPct val="110000"/>
              </a:lnSpc>
              <a:buFont typeface="Wingdings 3" panose="05040102010807070707" pitchFamily="18" charset="2"/>
              <a:buNone/>
            </a:pPr>
            <a:r>
              <a:rPr lang="zh-CN" altLang="en-US" sz="2000" dirty="0" smtClean="0"/>
              <a:t>             </a:t>
            </a:r>
            <a:r>
              <a:rPr lang="en-US" altLang="zh-CN" sz="2000" dirty="0" smtClean="0"/>
              <a:t>T</a:t>
            </a:r>
            <a:r>
              <a:rPr lang="zh-CN" altLang="en-US" sz="2000" dirty="0" smtClean="0"/>
              <a:t>（</a:t>
            </a:r>
            <a:r>
              <a:rPr lang="en-US" altLang="zh-CN" sz="2000" dirty="0" smtClean="0"/>
              <a:t>n</a:t>
            </a:r>
            <a:r>
              <a:rPr lang="zh-CN" altLang="en-US" sz="2000" dirty="0" smtClean="0"/>
              <a:t>）</a:t>
            </a:r>
            <a:r>
              <a:rPr lang="en-US" altLang="zh-CN" sz="2000" dirty="0" smtClean="0"/>
              <a:t>=O</a:t>
            </a:r>
            <a:r>
              <a:rPr lang="zh-CN" altLang="en-US" sz="2000" dirty="0" smtClean="0"/>
              <a:t>（</a:t>
            </a:r>
            <a:r>
              <a:rPr lang="en-US" altLang="zh-CN" sz="2000" dirty="0" smtClean="0"/>
              <a:t>f</a:t>
            </a:r>
            <a:r>
              <a:rPr lang="zh-CN" altLang="en-US" sz="2000" dirty="0" smtClean="0"/>
              <a:t>（</a:t>
            </a:r>
            <a:r>
              <a:rPr lang="en-US" altLang="zh-CN" sz="2000" dirty="0" smtClean="0"/>
              <a:t>n</a:t>
            </a:r>
            <a:r>
              <a:rPr lang="zh-CN" altLang="en-US" sz="2000" dirty="0" smtClean="0"/>
              <a:t>））</a:t>
            </a:r>
            <a:endParaRPr lang="zh-CN" altLang="en-US" sz="2000" dirty="0" smtClean="0"/>
          </a:p>
          <a:p>
            <a:pPr lvl="1" eaLnBrk="1" hangingPunct="1">
              <a:lnSpc>
                <a:spcPct val="110000"/>
              </a:lnSpc>
              <a:buFont typeface="Wingdings 3" panose="05040102010807070707" pitchFamily="18" charset="2"/>
              <a:buNone/>
            </a:pPr>
            <a:r>
              <a:rPr lang="zh-CN" altLang="en-US" sz="2000" dirty="0" smtClean="0"/>
              <a:t>	它表示随问题规模</a:t>
            </a:r>
            <a:r>
              <a:rPr lang="en-US" altLang="zh-CN" sz="2000" dirty="0" smtClean="0"/>
              <a:t>n</a:t>
            </a:r>
            <a:r>
              <a:rPr lang="zh-CN" altLang="en-US" sz="2000" dirty="0" smtClean="0"/>
              <a:t>的增大，算法执行时间的增长率和</a:t>
            </a:r>
            <a:r>
              <a:rPr lang="en-US" altLang="zh-CN" sz="2000" dirty="0" smtClean="0"/>
              <a:t>f</a:t>
            </a:r>
            <a:r>
              <a:rPr lang="zh-CN" altLang="en-US" sz="2000" dirty="0" smtClean="0"/>
              <a:t>（</a:t>
            </a:r>
            <a:r>
              <a:rPr lang="en-US" altLang="zh-CN" sz="2000" dirty="0" smtClean="0"/>
              <a:t>n</a:t>
            </a:r>
            <a:r>
              <a:rPr lang="zh-CN" altLang="en-US" sz="2000" dirty="0" smtClean="0"/>
              <a:t>）的增长率相同。</a:t>
            </a:r>
            <a:endParaRPr lang="zh-CN" altLang="en-US" sz="2000" dirty="0" smtClean="0"/>
          </a:p>
          <a:p>
            <a:pPr lvl="1" eaLnBrk="1" hangingPunct="1">
              <a:lnSpc>
                <a:spcPct val="110000"/>
              </a:lnSpc>
            </a:pPr>
            <a:r>
              <a:rPr lang="zh-CN" altLang="en-US" sz="2000" dirty="0" smtClean="0"/>
              <a:t>语句的频度：是该语句重复执行的次数。</a:t>
            </a:r>
            <a:endParaRPr lang="zh-CN" altLang="en-US" sz="2000" dirty="0" smtClean="0"/>
          </a:p>
          <a:p>
            <a:pPr lvl="1" eaLnBrk="1" hangingPunct="1">
              <a:lnSpc>
                <a:spcPct val="110000"/>
              </a:lnSpc>
            </a:pPr>
            <a:endParaRPr lang="en-US" altLang="zh-CN" sz="2000" dirty="0" smtClean="0"/>
          </a:p>
        </p:txBody>
      </p:sp>
      <p:sp>
        <p:nvSpPr>
          <p:cNvPr id="3" name="灯片编号占位符 2"/>
          <p:cNvSpPr>
            <a:spLocks noGrp="1"/>
          </p:cNvSpPr>
          <p:nvPr>
            <p:ph type="sldNum" sz="quarter" idx="12"/>
          </p:nvPr>
        </p:nvSpPr>
        <p:spPr/>
        <p:txBody>
          <a:bodyPr/>
          <a:lstStyle/>
          <a:p>
            <a:pPr>
              <a:defRPr/>
            </a:pPr>
            <a:fld id="{295E115B-95AE-47DC-8262-DE9B9D0A9CE6}"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p:cNvSpPr>
          <p:nvPr>
            <p:ph idx="1"/>
          </p:nvPr>
        </p:nvSpPr>
        <p:spPr>
          <a:xfrm>
            <a:off x="304800" y="1143000"/>
            <a:ext cx="8534400" cy="5410200"/>
          </a:xfrm>
        </p:spPr>
        <p:txBody>
          <a:bodyPr/>
          <a:lstStyle/>
          <a:p>
            <a:pPr algn="just" eaLnBrk="1" hangingPunct="1"/>
            <a:r>
              <a:rPr lang="en-US" altLang="zh-CN" smtClean="0"/>
              <a:t>T(n)</a:t>
            </a:r>
            <a:r>
              <a:rPr lang="zh-CN" altLang="en-US" smtClean="0"/>
              <a:t>的量级通常有：</a:t>
            </a:r>
            <a:endParaRPr lang="zh-CN" altLang="en-US" smtClean="0"/>
          </a:p>
          <a:p>
            <a:pPr algn="just" eaLnBrk="1" hangingPunct="1"/>
            <a:r>
              <a:rPr lang="en-US" altLang="zh-CN" sz="2000" smtClean="0"/>
              <a:t>O(c)</a:t>
            </a:r>
            <a:r>
              <a:rPr lang="en-US" altLang="zh-CN" sz="2000" smtClean="0">
                <a:latin typeface="Arial" panose="020B0604020202020204" pitchFamily="34" charset="0"/>
              </a:rPr>
              <a:t>——</a:t>
            </a:r>
            <a:r>
              <a:rPr lang="zh-CN" altLang="en-US" sz="2000" smtClean="0"/>
              <a:t>常数级，不论问题规模多大，</a:t>
            </a:r>
            <a:r>
              <a:rPr lang="en-US" altLang="zh-CN" sz="2000" smtClean="0"/>
              <a:t>T(n)</a:t>
            </a:r>
            <a:r>
              <a:rPr lang="zh-CN" altLang="en-US" sz="2000" smtClean="0"/>
              <a:t>一致，因而是理想的</a:t>
            </a:r>
            <a:r>
              <a:rPr lang="en-US" altLang="zh-CN" sz="2000" smtClean="0"/>
              <a:t>T(n)</a:t>
            </a:r>
            <a:r>
              <a:rPr lang="zh-CN" altLang="en-US" sz="2000" smtClean="0"/>
              <a:t>量级；</a:t>
            </a:r>
            <a:endParaRPr lang="zh-CN" altLang="en-US" sz="2000" smtClean="0"/>
          </a:p>
          <a:p>
            <a:pPr algn="just" eaLnBrk="1" hangingPunct="1"/>
            <a:r>
              <a:rPr lang="en-US" altLang="zh-CN" sz="2000" smtClean="0"/>
              <a:t>O(n)</a:t>
            </a:r>
            <a:r>
              <a:rPr lang="en-US" altLang="zh-CN" sz="2000" smtClean="0">
                <a:latin typeface="Arial" panose="020B0604020202020204" pitchFamily="34" charset="0"/>
              </a:rPr>
              <a:t>——</a:t>
            </a:r>
            <a:r>
              <a:rPr lang="zh-CN" altLang="en-US" sz="2000" smtClean="0"/>
              <a:t>线性级；</a:t>
            </a:r>
            <a:r>
              <a:rPr lang="en-US" altLang="zh-CN" sz="2000" smtClean="0"/>
              <a:t>O(n</a:t>
            </a:r>
            <a:r>
              <a:rPr lang="en-US" altLang="zh-CN" sz="2000" baseline="30000" smtClean="0"/>
              <a:t>2</a:t>
            </a:r>
            <a:r>
              <a:rPr lang="en-US" altLang="zh-CN" sz="2000" smtClean="0"/>
              <a:t>),O(n</a:t>
            </a:r>
            <a:r>
              <a:rPr lang="en-US" altLang="zh-CN" sz="2000" baseline="30000" smtClean="0"/>
              <a:t>3</a:t>
            </a:r>
            <a:r>
              <a:rPr lang="en-US" altLang="zh-CN" sz="2000" smtClean="0"/>
              <a:t>)</a:t>
            </a:r>
            <a:r>
              <a:rPr lang="en-US" altLang="zh-CN" sz="2000" smtClean="0">
                <a:latin typeface="Arial" panose="020B0604020202020204" pitchFamily="34" charset="0"/>
              </a:rPr>
              <a:t>——</a:t>
            </a:r>
            <a:r>
              <a:rPr lang="zh-CN" altLang="en-US" sz="2000" smtClean="0"/>
              <a:t>平方、立方级；</a:t>
            </a:r>
            <a:endParaRPr lang="zh-CN" altLang="en-US" sz="2000" smtClean="0"/>
          </a:p>
          <a:p>
            <a:pPr algn="just" eaLnBrk="1" hangingPunct="1"/>
            <a:r>
              <a:rPr lang="en-US" altLang="zh-CN" sz="2000" smtClean="0"/>
              <a:t>O(log</a:t>
            </a:r>
            <a:r>
              <a:rPr lang="en-US" altLang="zh-CN" sz="2000" baseline="-30000" smtClean="0"/>
              <a:t>2</a:t>
            </a:r>
            <a:r>
              <a:rPr lang="en-US" altLang="zh-CN" sz="2000" smtClean="0"/>
              <a:t>n),O(n*log</a:t>
            </a:r>
            <a:r>
              <a:rPr lang="en-US" altLang="zh-CN" sz="2000" baseline="-30000" smtClean="0"/>
              <a:t>2</a:t>
            </a:r>
            <a:r>
              <a:rPr lang="en-US" altLang="zh-CN" sz="2000" smtClean="0"/>
              <a:t>n) </a:t>
            </a:r>
            <a:r>
              <a:rPr lang="en-US" altLang="zh-CN" sz="2000" smtClean="0">
                <a:latin typeface="Arial" panose="020B0604020202020204" pitchFamily="34" charset="0"/>
              </a:rPr>
              <a:t>——</a:t>
            </a:r>
            <a:r>
              <a:rPr lang="en-US" altLang="zh-CN" sz="2000" smtClean="0"/>
              <a:t> </a:t>
            </a:r>
            <a:r>
              <a:rPr lang="zh-CN" altLang="en-US" sz="2000" smtClean="0"/>
              <a:t>对数、线性对数级；</a:t>
            </a:r>
            <a:endParaRPr lang="zh-CN" altLang="en-US" sz="2000" smtClean="0"/>
          </a:p>
          <a:p>
            <a:pPr algn="just" eaLnBrk="1" hangingPunct="1"/>
            <a:r>
              <a:rPr lang="en-US" altLang="zh-CN" sz="2000" smtClean="0"/>
              <a:t>O(2</a:t>
            </a:r>
            <a:r>
              <a:rPr lang="en-US" altLang="zh-CN" sz="2000" baseline="30000" smtClean="0"/>
              <a:t>n</a:t>
            </a:r>
            <a:r>
              <a:rPr lang="en-US" altLang="zh-CN" sz="2000" smtClean="0"/>
              <a:t>)</a:t>
            </a:r>
            <a:r>
              <a:rPr lang="en-US" altLang="zh-CN" sz="2000" smtClean="0">
                <a:latin typeface="Arial" panose="020B0604020202020204" pitchFamily="34" charset="0"/>
              </a:rPr>
              <a:t>——</a:t>
            </a:r>
            <a:r>
              <a:rPr lang="zh-CN" altLang="en-US" sz="2000" smtClean="0"/>
              <a:t>指数级，时间复杂度最差。</a:t>
            </a:r>
            <a:endParaRPr lang="zh-CN" altLang="en-US" sz="2000" b="1" smtClean="0"/>
          </a:p>
          <a:p>
            <a:pPr algn="just" eaLnBrk="1" hangingPunct="1">
              <a:buFont typeface="Wingdings 3" panose="05040102010807070707" pitchFamily="18" charset="2"/>
              <a:buNone/>
            </a:pPr>
            <a:r>
              <a:rPr lang="zh-CN" altLang="en-US" sz="1600" smtClean="0"/>
              <a:t>                                                                                                  </a:t>
            </a:r>
            <a:r>
              <a:rPr lang="en-US" altLang="zh-CN" sz="1600" b="1" smtClean="0">
                <a:solidFill>
                  <a:srgbClr val="FF3300"/>
                </a:solidFill>
              </a:rPr>
              <a:t>O(n</a:t>
            </a:r>
            <a:r>
              <a:rPr lang="en-US" altLang="zh-CN" sz="1600" b="1" baseline="30000" smtClean="0">
                <a:solidFill>
                  <a:srgbClr val="FF3300"/>
                </a:solidFill>
              </a:rPr>
              <a:t>3</a:t>
            </a:r>
            <a:r>
              <a:rPr lang="en-US" altLang="zh-CN" sz="1600" b="1" smtClean="0">
                <a:solidFill>
                  <a:srgbClr val="FF3300"/>
                </a:solidFill>
              </a:rPr>
              <a:t>)</a:t>
            </a:r>
            <a:endParaRPr lang="en-US" altLang="zh-CN" sz="1600" smtClean="0">
              <a:solidFill>
                <a:srgbClr val="FF3300"/>
              </a:solidFill>
            </a:endParaRPr>
          </a:p>
          <a:p>
            <a:pPr algn="just" eaLnBrk="1" hangingPunct="1">
              <a:buFont typeface="Wingdings 3" panose="05040102010807070707" pitchFamily="18" charset="2"/>
              <a:buNone/>
            </a:pPr>
            <a:r>
              <a:rPr lang="zh-CN" altLang="en-US" sz="1600" smtClean="0"/>
              <a:t>以上几种常见的</a:t>
            </a:r>
            <a:r>
              <a:rPr lang="en-US" altLang="zh-CN" sz="1600" smtClean="0"/>
              <a:t>T(n)</a:t>
            </a:r>
            <a:r>
              <a:rPr lang="zh-CN" altLang="en-US" sz="1600" smtClean="0"/>
              <a:t>随</a:t>
            </a:r>
            <a:r>
              <a:rPr lang="en-US" altLang="zh-CN" sz="1600" smtClean="0"/>
              <a:t>n</a:t>
            </a:r>
            <a:r>
              <a:rPr lang="zh-CN" altLang="en-US" sz="1600" smtClean="0"/>
              <a:t>变化</a:t>
            </a:r>
            <a:r>
              <a:rPr lang="zh-CN" altLang="en-US" sz="1600" smtClean="0">
                <a:solidFill>
                  <a:srgbClr val="14901A"/>
                </a:solidFill>
              </a:rPr>
              <a:t>          </a:t>
            </a:r>
            <a:r>
              <a:rPr lang="en-US" altLang="zh-CN" sz="1600" b="1" smtClean="0">
                <a:solidFill>
                  <a:srgbClr val="FF3300"/>
                </a:solidFill>
              </a:rPr>
              <a:t>T(n)            O(2</a:t>
            </a:r>
            <a:r>
              <a:rPr lang="en-US" altLang="zh-CN" sz="1600" b="1" baseline="30000" smtClean="0">
                <a:solidFill>
                  <a:srgbClr val="FF3300"/>
                </a:solidFill>
              </a:rPr>
              <a:t>n</a:t>
            </a:r>
            <a:r>
              <a:rPr lang="en-US" altLang="zh-CN" sz="1600" b="1" smtClean="0">
                <a:solidFill>
                  <a:srgbClr val="FF3300"/>
                </a:solidFill>
              </a:rPr>
              <a:t>)</a:t>
            </a:r>
            <a:endParaRPr lang="en-US" altLang="zh-CN" sz="1600" b="1" smtClean="0">
              <a:solidFill>
                <a:srgbClr val="FF3300"/>
              </a:solidFill>
            </a:endParaRPr>
          </a:p>
          <a:p>
            <a:pPr algn="just" eaLnBrk="1" hangingPunct="1">
              <a:buFont typeface="Wingdings 3" panose="05040102010807070707" pitchFamily="18" charset="2"/>
              <a:buNone/>
            </a:pPr>
            <a:r>
              <a:rPr lang="zh-CN" altLang="en-US" sz="1600" smtClean="0"/>
              <a:t>的增长率如图</a:t>
            </a:r>
            <a:r>
              <a:rPr lang="en-US" altLang="zh-CN" sz="1600" smtClean="0"/>
              <a:t>7</a:t>
            </a:r>
            <a:r>
              <a:rPr lang="zh-CN" altLang="en-US" sz="1600" smtClean="0"/>
              <a:t>所示。</a:t>
            </a:r>
            <a:r>
              <a:rPr lang="zh-CN" altLang="en-US" sz="1600" smtClean="0">
                <a:solidFill>
                  <a:srgbClr val="FF3300"/>
                </a:solidFill>
              </a:rPr>
              <a:t>                                                              </a:t>
            </a:r>
            <a:r>
              <a:rPr lang="en-US" altLang="zh-CN" sz="1600" b="1" smtClean="0">
                <a:solidFill>
                  <a:srgbClr val="FF3300"/>
                </a:solidFill>
              </a:rPr>
              <a:t>O(n</a:t>
            </a:r>
            <a:r>
              <a:rPr lang="en-US" altLang="zh-CN" sz="1600" b="1" baseline="30000" smtClean="0">
                <a:solidFill>
                  <a:srgbClr val="FF3300"/>
                </a:solidFill>
              </a:rPr>
              <a:t>2</a:t>
            </a:r>
            <a:r>
              <a:rPr lang="en-US" altLang="zh-CN" sz="1600" b="1" smtClean="0">
                <a:solidFill>
                  <a:srgbClr val="FF3300"/>
                </a:solidFill>
              </a:rPr>
              <a:t>)</a:t>
            </a:r>
            <a:endParaRPr lang="en-US" altLang="zh-CN" sz="1600" b="1" smtClean="0">
              <a:solidFill>
                <a:srgbClr val="FF3300"/>
              </a:solidFill>
            </a:endParaRPr>
          </a:p>
          <a:p>
            <a:pPr lvl="4" eaLnBrk="1" hangingPunct="1">
              <a:buFont typeface="Wingdings" panose="05000000000000000000" pitchFamily="2" charset="2"/>
              <a:buNone/>
            </a:pPr>
            <a:r>
              <a:rPr lang="en-US" altLang="zh-CN" sz="1400" smtClean="0">
                <a:solidFill>
                  <a:srgbClr val="FF3300"/>
                </a:solidFill>
              </a:rPr>
              <a:t>                                                                                                                  </a:t>
            </a:r>
            <a:r>
              <a:rPr lang="en-US" altLang="zh-CN" sz="1400" b="1" smtClean="0">
                <a:solidFill>
                  <a:srgbClr val="FF3300"/>
                </a:solidFill>
              </a:rPr>
              <a:t>O(n)</a:t>
            </a:r>
            <a:endParaRPr lang="en-US" altLang="zh-CN" sz="1400" b="1" smtClean="0">
              <a:solidFill>
                <a:srgbClr val="FF3300"/>
              </a:solidFill>
            </a:endParaRPr>
          </a:p>
          <a:p>
            <a:pPr lvl="4" eaLnBrk="1" hangingPunct="1">
              <a:buFont typeface="Wingdings" panose="05000000000000000000" pitchFamily="2" charset="2"/>
              <a:buNone/>
            </a:pPr>
            <a:r>
              <a:rPr lang="en-US" altLang="zh-CN" sz="1400" smtClean="0">
                <a:solidFill>
                  <a:srgbClr val="FF3300"/>
                </a:solidFill>
              </a:rPr>
              <a:t>                                                                                  </a:t>
            </a:r>
            <a:r>
              <a:rPr lang="en-US" altLang="zh-CN" sz="1400" b="1" smtClean="0">
                <a:solidFill>
                  <a:srgbClr val="FF3300"/>
                </a:solidFill>
              </a:rPr>
              <a:t>O(n*log</a:t>
            </a:r>
            <a:r>
              <a:rPr lang="en-US" altLang="zh-CN" sz="1400" b="1" baseline="-30000" smtClean="0">
                <a:solidFill>
                  <a:srgbClr val="FF3300"/>
                </a:solidFill>
              </a:rPr>
              <a:t>2</a:t>
            </a:r>
            <a:r>
              <a:rPr lang="en-US" altLang="zh-CN" sz="1400" b="1" smtClean="0">
                <a:solidFill>
                  <a:srgbClr val="FF3300"/>
                </a:solidFill>
              </a:rPr>
              <a:t>n)</a:t>
            </a:r>
            <a:endParaRPr lang="en-US" altLang="zh-CN" sz="1400" b="1" smtClean="0">
              <a:solidFill>
                <a:srgbClr val="FF3300"/>
              </a:solidFill>
            </a:endParaRPr>
          </a:p>
          <a:p>
            <a:pPr lvl="4" eaLnBrk="1" hangingPunct="1">
              <a:lnSpc>
                <a:spcPct val="145000"/>
              </a:lnSpc>
              <a:buFont typeface="Wingdings" panose="05000000000000000000" pitchFamily="2" charset="2"/>
              <a:buNone/>
            </a:pPr>
            <a:r>
              <a:rPr lang="en-US" altLang="zh-CN" sz="1400" smtClean="0">
                <a:solidFill>
                  <a:srgbClr val="FF3300"/>
                </a:solidFill>
              </a:rPr>
              <a:t>                                                                                                                </a:t>
            </a:r>
            <a:r>
              <a:rPr lang="en-US" altLang="zh-CN" sz="1400" b="1" smtClean="0">
                <a:solidFill>
                  <a:srgbClr val="FF3300"/>
                </a:solidFill>
              </a:rPr>
              <a:t>O(log</a:t>
            </a:r>
            <a:r>
              <a:rPr lang="en-US" altLang="zh-CN" sz="1400" b="1" baseline="-30000" smtClean="0">
                <a:solidFill>
                  <a:srgbClr val="FF3300"/>
                </a:solidFill>
              </a:rPr>
              <a:t>2</a:t>
            </a:r>
            <a:r>
              <a:rPr lang="en-US" altLang="zh-CN" sz="1400" b="1" smtClean="0">
                <a:solidFill>
                  <a:srgbClr val="FF3300"/>
                </a:solidFill>
              </a:rPr>
              <a:t>n)</a:t>
            </a:r>
            <a:endParaRPr lang="en-US" altLang="zh-CN" sz="1400" b="1" smtClean="0">
              <a:solidFill>
                <a:srgbClr val="FF3300"/>
              </a:solidFill>
            </a:endParaRPr>
          </a:p>
          <a:p>
            <a:pPr lvl="4" eaLnBrk="1" hangingPunct="1">
              <a:lnSpc>
                <a:spcPct val="145000"/>
              </a:lnSpc>
              <a:buFont typeface="Wingdings" panose="05000000000000000000" pitchFamily="2" charset="2"/>
              <a:buNone/>
            </a:pPr>
            <a:r>
              <a:rPr lang="zh-CN" altLang="en-US" sz="1800" b="1" smtClean="0"/>
              <a:t>图</a:t>
            </a:r>
            <a:r>
              <a:rPr lang="en-US" altLang="zh-CN" sz="1800" b="1" smtClean="0"/>
              <a:t>7</a:t>
            </a:r>
            <a:r>
              <a:rPr lang="en-US" altLang="zh-CN" sz="1400" smtClean="0">
                <a:solidFill>
                  <a:srgbClr val="FF3300"/>
                </a:solidFill>
              </a:rPr>
              <a:t>                                                                                   </a:t>
            </a:r>
            <a:r>
              <a:rPr lang="en-US" altLang="zh-CN" sz="1400" b="1" smtClean="0">
                <a:solidFill>
                  <a:srgbClr val="FF3300"/>
                </a:solidFill>
              </a:rPr>
              <a:t>O(c)</a:t>
            </a:r>
            <a:endParaRPr lang="en-US" altLang="zh-CN" sz="1400" b="1" smtClean="0">
              <a:solidFill>
                <a:srgbClr val="FF3300"/>
              </a:solidFill>
            </a:endParaRPr>
          </a:p>
          <a:p>
            <a:pPr lvl="4" eaLnBrk="1" hangingPunct="1">
              <a:lnSpc>
                <a:spcPct val="145000"/>
              </a:lnSpc>
              <a:buFont typeface="Wingdings" panose="05000000000000000000" pitchFamily="2" charset="2"/>
              <a:buNone/>
            </a:pPr>
            <a:r>
              <a:rPr lang="en-US" altLang="zh-CN" sz="1400" b="1" smtClean="0">
                <a:solidFill>
                  <a:srgbClr val="FF3300"/>
                </a:solidFill>
              </a:rPr>
              <a:t>							         </a:t>
            </a:r>
            <a:r>
              <a:rPr lang="en-US" altLang="zh-CN" b="1" smtClean="0">
                <a:solidFill>
                  <a:srgbClr val="14901A"/>
                </a:solidFill>
              </a:rPr>
              <a:t>n</a:t>
            </a:r>
            <a:r>
              <a:rPr lang="en-US" altLang="zh-CN" sz="1400" smtClean="0">
                <a:solidFill>
                  <a:srgbClr val="14901A"/>
                </a:solidFill>
              </a:rPr>
              <a:t> </a:t>
            </a:r>
            <a:endParaRPr lang="en-US" altLang="zh-CN" sz="1400" smtClean="0">
              <a:solidFill>
                <a:srgbClr val="14901A"/>
              </a:solidFill>
            </a:endParaRPr>
          </a:p>
        </p:txBody>
      </p:sp>
      <p:sp>
        <p:nvSpPr>
          <p:cNvPr id="97282" name="Rectangle 3"/>
          <p:cNvSpPr>
            <a:spLocks noGrp="1"/>
          </p:cNvSpPr>
          <p:nvPr>
            <p:ph type="title"/>
          </p:nvPr>
        </p:nvSpPr>
        <p:spPr>
          <a:xfrm>
            <a:off x="304800" y="457200"/>
            <a:ext cx="8534400" cy="685800"/>
          </a:xfrm>
        </p:spPr>
        <p:txBody>
          <a:bodyPr/>
          <a:lstStyle/>
          <a:p>
            <a:pPr eaLnBrk="1" hangingPunct="1"/>
            <a:r>
              <a:rPr lang="en-US" altLang="zh-CN" smtClean="0"/>
              <a:t>T(n)</a:t>
            </a:r>
            <a:r>
              <a:rPr lang="zh-CN" altLang="en-US" smtClean="0"/>
              <a:t>的量级</a:t>
            </a:r>
            <a:endParaRPr lang="zh-CN" altLang="en-US" smtClean="0"/>
          </a:p>
        </p:txBody>
      </p:sp>
      <p:grpSp>
        <p:nvGrpSpPr>
          <p:cNvPr id="97283" name="Group 4"/>
          <p:cNvGrpSpPr/>
          <p:nvPr/>
        </p:nvGrpSpPr>
        <p:grpSpPr bwMode="auto">
          <a:xfrm>
            <a:off x="3554413" y="3429000"/>
            <a:ext cx="4294187" cy="2667000"/>
            <a:chOff x="4037" y="1403"/>
            <a:chExt cx="4830" cy="2811"/>
          </a:xfrm>
        </p:grpSpPr>
        <p:sp>
          <p:nvSpPr>
            <p:cNvPr id="97285" name="Line 5"/>
            <p:cNvSpPr>
              <a:spLocks noChangeShapeType="1"/>
            </p:cNvSpPr>
            <p:nvPr/>
          </p:nvSpPr>
          <p:spPr bwMode="auto">
            <a:xfrm flipV="1">
              <a:off x="4037" y="1406"/>
              <a:ext cx="0" cy="2808"/>
            </a:xfrm>
            <a:prstGeom prst="line">
              <a:avLst/>
            </a:prstGeom>
            <a:noFill/>
            <a:ln w="28575">
              <a:solidFill>
                <a:srgbClr val="000000"/>
              </a:solidFill>
              <a:round/>
              <a:tailEnd type="stealth" w="sm" len="lg"/>
            </a:ln>
          </p:spPr>
          <p:txBody>
            <a:bodyPr/>
            <a:lstStyle/>
            <a:p>
              <a:endParaRPr lang="zh-CN" altLang="en-US"/>
            </a:p>
          </p:txBody>
        </p:sp>
        <p:sp>
          <p:nvSpPr>
            <p:cNvPr id="97286" name="Line 6"/>
            <p:cNvSpPr>
              <a:spLocks noChangeShapeType="1"/>
            </p:cNvSpPr>
            <p:nvPr/>
          </p:nvSpPr>
          <p:spPr bwMode="auto">
            <a:xfrm>
              <a:off x="4037" y="4214"/>
              <a:ext cx="3990" cy="0"/>
            </a:xfrm>
            <a:prstGeom prst="line">
              <a:avLst/>
            </a:prstGeom>
            <a:noFill/>
            <a:ln w="28575">
              <a:solidFill>
                <a:srgbClr val="000000"/>
              </a:solidFill>
              <a:round/>
              <a:tailEnd type="stealth" w="sm" len="lg"/>
            </a:ln>
          </p:spPr>
          <p:txBody>
            <a:bodyPr/>
            <a:lstStyle/>
            <a:p>
              <a:endParaRPr lang="zh-CN" altLang="en-US"/>
            </a:p>
          </p:txBody>
        </p:sp>
        <p:sp>
          <p:nvSpPr>
            <p:cNvPr id="97287" name="Line 7"/>
            <p:cNvSpPr>
              <a:spLocks noChangeShapeType="1"/>
            </p:cNvSpPr>
            <p:nvPr/>
          </p:nvSpPr>
          <p:spPr bwMode="auto">
            <a:xfrm>
              <a:off x="4037" y="3587"/>
              <a:ext cx="3990" cy="0"/>
            </a:xfrm>
            <a:prstGeom prst="line">
              <a:avLst/>
            </a:prstGeom>
            <a:noFill/>
            <a:ln w="28575">
              <a:solidFill>
                <a:srgbClr val="000000"/>
              </a:solidFill>
              <a:round/>
            </a:ln>
          </p:spPr>
          <p:txBody>
            <a:bodyPr/>
            <a:lstStyle/>
            <a:p>
              <a:endParaRPr lang="zh-CN" altLang="en-US"/>
            </a:p>
          </p:txBody>
        </p:sp>
        <p:sp>
          <p:nvSpPr>
            <p:cNvPr id="97288" name="Freeform 8"/>
            <p:cNvSpPr/>
            <p:nvPr/>
          </p:nvSpPr>
          <p:spPr bwMode="auto">
            <a:xfrm>
              <a:off x="4562" y="1559"/>
              <a:ext cx="630" cy="2652"/>
            </a:xfrm>
            <a:custGeom>
              <a:avLst/>
              <a:gdLst>
                <a:gd name="T0" fmla="*/ 0 w 630"/>
                <a:gd name="T1" fmla="*/ 2652 h 2652"/>
                <a:gd name="T2" fmla="*/ 315 w 630"/>
                <a:gd name="T3" fmla="*/ 1716 h 2652"/>
                <a:gd name="T4" fmla="*/ 630 w 630"/>
                <a:gd name="T5" fmla="*/ 0 h 2652"/>
                <a:gd name="T6" fmla="*/ 0 60000 65536"/>
                <a:gd name="T7" fmla="*/ 0 60000 65536"/>
                <a:gd name="T8" fmla="*/ 0 60000 65536"/>
                <a:gd name="T9" fmla="*/ 0 w 630"/>
                <a:gd name="T10" fmla="*/ 0 h 2652"/>
                <a:gd name="T11" fmla="*/ 630 w 630"/>
                <a:gd name="T12" fmla="*/ 2652 h 2652"/>
              </a:gdLst>
              <a:ahLst/>
              <a:cxnLst>
                <a:cxn ang="T6">
                  <a:pos x="T0" y="T1"/>
                </a:cxn>
                <a:cxn ang="T7">
                  <a:pos x="T2" y="T3"/>
                </a:cxn>
                <a:cxn ang="T8">
                  <a:pos x="T4" y="T5"/>
                </a:cxn>
              </a:cxnLst>
              <a:rect l="T9" t="T10" r="T11" b="T12"/>
              <a:pathLst>
                <a:path w="630" h="2652">
                  <a:moveTo>
                    <a:pt x="0" y="2652"/>
                  </a:moveTo>
                  <a:cubicBezTo>
                    <a:pt x="105" y="2405"/>
                    <a:pt x="210" y="2158"/>
                    <a:pt x="315" y="1716"/>
                  </a:cubicBezTo>
                  <a:cubicBezTo>
                    <a:pt x="420" y="1274"/>
                    <a:pt x="525" y="637"/>
                    <a:pt x="630" y="0"/>
                  </a:cubicBezTo>
                </a:path>
              </a:pathLst>
            </a:custGeom>
            <a:noFill/>
            <a:ln w="28575">
              <a:solidFill>
                <a:srgbClr val="000000"/>
              </a:solidFill>
              <a:round/>
            </a:ln>
          </p:spPr>
          <p:txBody>
            <a:bodyPr/>
            <a:lstStyle/>
            <a:p>
              <a:endParaRPr lang="zh-CN" altLang="en-US"/>
            </a:p>
          </p:txBody>
        </p:sp>
        <p:sp>
          <p:nvSpPr>
            <p:cNvPr id="97289" name="Freeform 9"/>
            <p:cNvSpPr/>
            <p:nvPr/>
          </p:nvSpPr>
          <p:spPr bwMode="auto">
            <a:xfrm>
              <a:off x="4492" y="1403"/>
              <a:ext cx="1750" cy="2808"/>
            </a:xfrm>
            <a:custGeom>
              <a:avLst/>
              <a:gdLst>
                <a:gd name="T0" fmla="*/ 70 w 1750"/>
                <a:gd name="T1" fmla="*/ 2808 h 2808"/>
                <a:gd name="T2" fmla="*/ 280 w 1750"/>
                <a:gd name="T3" fmla="*/ 1716 h 2808"/>
                <a:gd name="T4" fmla="*/ 1750 w 1750"/>
                <a:gd name="T5" fmla="*/ 0 h 2808"/>
                <a:gd name="T6" fmla="*/ 0 60000 65536"/>
                <a:gd name="T7" fmla="*/ 0 60000 65536"/>
                <a:gd name="T8" fmla="*/ 0 60000 65536"/>
                <a:gd name="T9" fmla="*/ 0 w 1750"/>
                <a:gd name="T10" fmla="*/ 0 h 2808"/>
                <a:gd name="T11" fmla="*/ 1750 w 1750"/>
                <a:gd name="T12" fmla="*/ 2808 h 2808"/>
              </a:gdLst>
              <a:ahLst/>
              <a:cxnLst>
                <a:cxn ang="T6">
                  <a:pos x="T0" y="T1"/>
                </a:cxn>
                <a:cxn ang="T7">
                  <a:pos x="T2" y="T3"/>
                </a:cxn>
                <a:cxn ang="T8">
                  <a:pos x="T4" y="T5"/>
                </a:cxn>
              </a:cxnLst>
              <a:rect l="T9" t="T10" r="T11" b="T12"/>
              <a:pathLst>
                <a:path w="1750" h="2808">
                  <a:moveTo>
                    <a:pt x="70" y="2808"/>
                  </a:moveTo>
                  <a:cubicBezTo>
                    <a:pt x="35" y="2496"/>
                    <a:pt x="0" y="2184"/>
                    <a:pt x="280" y="1716"/>
                  </a:cubicBezTo>
                  <a:cubicBezTo>
                    <a:pt x="560" y="1248"/>
                    <a:pt x="1488" y="286"/>
                    <a:pt x="1750" y="0"/>
                  </a:cubicBezTo>
                </a:path>
              </a:pathLst>
            </a:custGeom>
            <a:noFill/>
            <a:ln w="28575">
              <a:solidFill>
                <a:srgbClr val="000000"/>
              </a:solidFill>
              <a:round/>
            </a:ln>
          </p:spPr>
          <p:txBody>
            <a:bodyPr/>
            <a:lstStyle/>
            <a:p>
              <a:endParaRPr lang="zh-CN" altLang="en-US"/>
            </a:p>
          </p:txBody>
        </p:sp>
        <p:sp>
          <p:nvSpPr>
            <p:cNvPr id="97290" name="Freeform 10"/>
            <p:cNvSpPr/>
            <p:nvPr/>
          </p:nvSpPr>
          <p:spPr bwMode="auto">
            <a:xfrm>
              <a:off x="4562" y="2183"/>
              <a:ext cx="1890" cy="1872"/>
            </a:xfrm>
            <a:custGeom>
              <a:avLst/>
              <a:gdLst>
                <a:gd name="T0" fmla="*/ 0 w 1890"/>
                <a:gd name="T1" fmla="*/ 1872 h 1872"/>
                <a:gd name="T2" fmla="*/ 315 w 1890"/>
                <a:gd name="T3" fmla="*/ 1092 h 1872"/>
                <a:gd name="T4" fmla="*/ 1890 w 1890"/>
                <a:gd name="T5" fmla="*/ 0 h 1872"/>
                <a:gd name="T6" fmla="*/ 0 60000 65536"/>
                <a:gd name="T7" fmla="*/ 0 60000 65536"/>
                <a:gd name="T8" fmla="*/ 0 60000 65536"/>
                <a:gd name="T9" fmla="*/ 0 w 1890"/>
                <a:gd name="T10" fmla="*/ 0 h 1872"/>
                <a:gd name="T11" fmla="*/ 1890 w 1890"/>
                <a:gd name="T12" fmla="*/ 1872 h 1872"/>
              </a:gdLst>
              <a:ahLst/>
              <a:cxnLst>
                <a:cxn ang="T6">
                  <a:pos x="T0" y="T1"/>
                </a:cxn>
                <a:cxn ang="T7">
                  <a:pos x="T2" y="T3"/>
                </a:cxn>
                <a:cxn ang="T8">
                  <a:pos x="T4" y="T5"/>
                </a:cxn>
              </a:cxnLst>
              <a:rect l="T9" t="T10" r="T11" b="T12"/>
              <a:pathLst>
                <a:path w="1890" h="1872">
                  <a:moveTo>
                    <a:pt x="0" y="1872"/>
                  </a:moveTo>
                  <a:cubicBezTo>
                    <a:pt x="0" y="1638"/>
                    <a:pt x="0" y="1404"/>
                    <a:pt x="315" y="1092"/>
                  </a:cubicBezTo>
                  <a:cubicBezTo>
                    <a:pt x="630" y="780"/>
                    <a:pt x="1260" y="390"/>
                    <a:pt x="1890" y="0"/>
                  </a:cubicBezTo>
                </a:path>
              </a:pathLst>
            </a:custGeom>
            <a:noFill/>
            <a:ln w="28575">
              <a:solidFill>
                <a:srgbClr val="000000"/>
              </a:solidFill>
              <a:round/>
            </a:ln>
          </p:spPr>
          <p:txBody>
            <a:bodyPr/>
            <a:lstStyle/>
            <a:p>
              <a:endParaRPr lang="zh-CN" altLang="en-US"/>
            </a:p>
          </p:txBody>
        </p:sp>
        <p:sp>
          <p:nvSpPr>
            <p:cNvPr id="97291" name="Freeform 11"/>
            <p:cNvSpPr/>
            <p:nvPr/>
          </p:nvSpPr>
          <p:spPr bwMode="auto">
            <a:xfrm>
              <a:off x="4562" y="2807"/>
              <a:ext cx="2415" cy="1404"/>
            </a:xfrm>
            <a:custGeom>
              <a:avLst/>
              <a:gdLst>
                <a:gd name="T0" fmla="*/ 0 w 2415"/>
                <a:gd name="T1" fmla="*/ 1404 h 1404"/>
                <a:gd name="T2" fmla="*/ 525 w 2415"/>
                <a:gd name="T3" fmla="*/ 936 h 1404"/>
                <a:gd name="T4" fmla="*/ 2415 w 2415"/>
                <a:gd name="T5" fmla="*/ 0 h 1404"/>
                <a:gd name="T6" fmla="*/ 0 60000 65536"/>
                <a:gd name="T7" fmla="*/ 0 60000 65536"/>
                <a:gd name="T8" fmla="*/ 0 60000 65536"/>
                <a:gd name="T9" fmla="*/ 0 w 2415"/>
                <a:gd name="T10" fmla="*/ 0 h 1404"/>
                <a:gd name="T11" fmla="*/ 2415 w 2415"/>
                <a:gd name="T12" fmla="*/ 1404 h 1404"/>
              </a:gdLst>
              <a:ahLst/>
              <a:cxnLst>
                <a:cxn ang="T6">
                  <a:pos x="T0" y="T1"/>
                </a:cxn>
                <a:cxn ang="T7">
                  <a:pos x="T2" y="T3"/>
                </a:cxn>
                <a:cxn ang="T8">
                  <a:pos x="T4" y="T5"/>
                </a:cxn>
              </a:cxnLst>
              <a:rect l="T9" t="T10" r="T11" b="T12"/>
              <a:pathLst>
                <a:path w="2415" h="1404">
                  <a:moveTo>
                    <a:pt x="0" y="1404"/>
                  </a:moveTo>
                  <a:cubicBezTo>
                    <a:pt x="61" y="1287"/>
                    <a:pt x="123" y="1170"/>
                    <a:pt x="525" y="936"/>
                  </a:cubicBezTo>
                  <a:cubicBezTo>
                    <a:pt x="927" y="702"/>
                    <a:pt x="2065" y="182"/>
                    <a:pt x="2415" y="0"/>
                  </a:cubicBezTo>
                </a:path>
              </a:pathLst>
            </a:custGeom>
            <a:noFill/>
            <a:ln w="28575">
              <a:solidFill>
                <a:srgbClr val="000000"/>
              </a:solidFill>
              <a:round/>
            </a:ln>
          </p:spPr>
          <p:txBody>
            <a:bodyPr/>
            <a:lstStyle/>
            <a:p>
              <a:endParaRPr lang="zh-CN" altLang="en-US"/>
            </a:p>
          </p:txBody>
        </p:sp>
        <p:sp>
          <p:nvSpPr>
            <p:cNvPr id="97292" name="Freeform 12"/>
            <p:cNvSpPr/>
            <p:nvPr/>
          </p:nvSpPr>
          <p:spPr bwMode="auto">
            <a:xfrm>
              <a:off x="4562" y="3275"/>
              <a:ext cx="3360" cy="936"/>
            </a:xfrm>
            <a:custGeom>
              <a:avLst/>
              <a:gdLst>
                <a:gd name="T0" fmla="*/ 0 w 3360"/>
                <a:gd name="T1" fmla="*/ 802 h 1092"/>
                <a:gd name="T2" fmla="*/ 1680 w 3360"/>
                <a:gd name="T3" fmla="*/ 229 h 1092"/>
                <a:gd name="T4" fmla="*/ 3360 w 3360"/>
                <a:gd name="T5" fmla="*/ 0 h 1092"/>
                <a:gd name="T6" fmla="*/ 0 60000 65536"/>
                <a:gd name="T7" fmla="*/ 0 60000 65536"/>
                <a:gd name="T8" fmla="*/ 0 60000 65536"/>
                <a:gd name="T9" fmla="*/ 0 w 3360"/>
                <a:gd name="T10" fmla="*/ 0 h 1092"/>
                <a:gd name="T11" fmla="*/ 3360 w 3360"/>
                <a:gd name="T12" fmla="*/ 1092 h 1092"/>
              </a:gdLst>
              <a:ahLst/>
              <a:cxnLst>
                <a:cxn ang="T6">
                  <a:pos x="T0" y="T1"/>
                </a:cxn>
                <a:cxn ang="T7">
                  <a:pos x="T2" y="T3"/>
                </a:cxn>
                <a:cxn ang="T8">
                  <a:pos x="T4" y="T5"/>
                </a:cxn>
              </a:cxnLst>
              <a:rect l="T9" t="T10" r="T11" b="T12"/>
              <a:pathLst>
                <a:path w="3360" h="1092">
                  <a:moveTo>
                    <a:pt x="0" y="1092"/>
                  </a:moveTo>
                  <a:cubicBezTo>
                    <a:pt x="560" y="793"/>
                    <a:pt x="1120" y="494"/>
                    <a:pt x="1680" y="312"/>
                  </a:cubicBezTo>
                  <a:cubicBezTo>
                    <a:pt x="2240" y="130"/>
                    <a:pt x="2800" y="65"/>
                    <a:pt x="3360" y="0"/>
                  </a:cubicBezTo>
                </a:path>
              </a:pathLst>
            </a:custGeom>
            <a:noFill/>
            <a:ln w="28575">
              <a:solidFill>
                <a:srgbClr val="000000"/>
              </a:solidFill>
              <a:round/>
            </a:ln>
          </p:spPr>
          <p:txBody>
            <a:bodyPr/>
            <a:lstStyle/>
            <a:p>
              <a:endParaRPr lang="zh-CN" altLang="en-US"/>
            </a:p>
          </p:txBody>
        </p:sp>
        <p:sp>
          <p:nvSpPr>
            <p:cNvPr id="97293" name="Line 13"/>
            <p:cNvSpPr>
              <a:spLocks noChangeShapeType="1"/>
            </p:cNvSpPr>
            <p:nvPr/>
          </p:nvSpPr>
          <p:spPr bwMode="auto">
            <a:xfrm flipV="1">
              <a:off x="4562" y="2339"/>
              <a:ext cx="4305" cy="1872"/>
            </a:xfrm>
            <a:prstGeom prst="line">
              <a:avLst/>
            </a:prstGeom>
            <a:noFill/>
            <a:ln w="28575">
              <a:solidFill>
                <a:srgbClr val="000000"/>
              </a:solidFill>
              <a:round/>
            </a:ln>
          </p:spPr>
          <p:txBody>
            <a:bodyPr/>
            <a:lstStyle/>
            <a:p>
              <a:endParaRPr lang="zh-CN" altLang="en-US"/>
            </a:p>
          </p:txBody>
        </p:sp>
      </p:grpSp>
      <p:sp>
        <p:nvSpPr>
          <p:cNvPr id="4" name="灯片编号占位符 3"/>
          <p:cNvSpPr>
            <a:spLocks noGrp="1"/>
          </p:cNvSpPr>
          <p:nvPr>
            <p:ph type="sldNum" sz="quarter" idx="12"/>
          </p:nvPr>
        </p:nvSpPr>
        <p:spPr/>
        <p:txBody>
          <a:bodyPr/>
          <a:lstStyle/>
          <a:p>
            <a:pPr>
              <a:defRPr/>
            </a:pPr>
            <a:fld id="{5E034284-818B-47A4-818A-F0C425089CAF}" type="slidenum">
              <a:rPr lang="en-US" altLang="zh-CN" smtClean="0"/>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p:cNvSpPr>
          <p:nvPr>
            <p:ph type="title"/>
          </p:nvPr>
        </p:nvSpPr>
        <p:spPr>
          <a:xfrm>
            <a:off x="304800" y="457200"/>
            <a:ext cx="8534400" cy="685800"/>
          </a:xfrm>
        </p:spPr>
        <p:txBody>
          <a:bodyPr/>
          <a:lstStyle/>
          <a:p>
            <a:pPr eaLnBrk="1" hangingPunct="1"/>
            <a:r>
              <a:rPr lang="zh-CN" altLang="en-US" smtClean="0"/>
              <a:t>算法分析初步</a:t>
            </a:r>
            <a:endParaRPr lang="zh-CN" altLang="en-US" smtClean="0"/>
          </a:p>
        </p:txBody>
      </p:sp>
      <p:sp>
        <p:nvSpPr>
          <p:cNvPr id="99330" name="Rectangle 3"/>
          <p:cNvSpPr>
            <a:spLocks noGrp="1"/>
          </p:cNvSpPr>
          <p:nvPr>
            <p:ph idx="1"/>
          </p:nvPr>
        </p:nvSpPr>
        <p:spPr>
          <a:xfrm>
            <a:off x="304800" y="1143000"/>
            <a:ext cx="8534400" cy="5410200"/>
          </a:xfrm>
        </p:spPr>
        <p:txBody>
          <a:bodyPr/>
          <a:lstStyle/>
          <a:p>
            <a:pPr algn="just" eaLnBrk="1" hangingPunct="1">
              <a:lnSpc>
                <a:spcPct val="130000"/>
              </a:lnSpc>
              <a:buFont typeface="Wingdings 3" panose="05040102010807070707" pitchFamily="18" charset="2"/>
              <a:buNone/>
            </a:pPr>
            <a:r>
              <a:rPr lang="en-US" altLang="zh-CN" sz="1800" smtClean="0"/>
              <a:t>           </a:t>
            </a:r>
            <a:r>
              <a:rPr lang="zh-CN" altLang="en-US" sz="2000" smtClean="0"/>
              <a:t>对较为复杂的算法，可分段分析其时间复杂度。如某算法可分为两部分，其时间复杂度分别为：</a:t>
            </a:r>
            <a:endParaRPr lang="zh-CN" altLang="en-US" sz="2000" smtClean="0"/>
          </a:p>
          <a:p>
            <a:pPr algn="just" eaLnBrk="1" hangingPunct="1">
              <a:lnSpc>
                <a:spcPct val="130000"/>
              </a:lnSpc>
              <a:buFont typeface="Wingdings 3" panose="05040102010807070707" pitchFamily="18" charset="2"/>
              <a:buNone/>
            </a:pPr>
            <a:r>
              <a:rPr lang="zh-CN" altLang="en-US" sz="2000" smtClean="0"/>
              <a:t>			</a:t>
            </a:r>
            <a:r>
              <a:rPr lang="en-US" altLang="zh-CN" sz="2000" smtClean="0"/>
              <a:t>T</a:t>
            </a:r>
            <a:r>
              <a:rPr lang="en-US" altLang="zh-CN" sz="2000" baseline="-30000" smtClean="0"/>
              <a:t>1</a:t>
            </a:r>
            <a:r>
              <a:rPr lang="en-US" altLang="zh-CN" sz="2000" smtClean="0"/>
              <a:t>(n)=O(f(n)) , T</a:t>
            </a:r>
            <a:r>
              <a:rPr lang="en-US" altLang="zh-CN" sz="2000" baseline="-30000" smtClean="0"/>
              <a:t>2</a:t>
            </a:r>
            <a:r>
              <a:rPr lang="en-US" altLang="zh-CN" sz="2000" smtClean="0"/>
              <a:t>(n)=O(g(n))</a:t>
            </a:r>
            <a:endParaRPr lang="en-US" altLang="zh-CN" sz="2000" smtClean="0"/>
          </a:p>
          <a:p>
            <a:pPr algn="just" eaLnBrk="1" hangingPunct="1">
              <a:lnSpc>
                <a:spcPct val="130000"/>
              </a:lnSpc>
              <a:buFont typeface="Wingdings 3" panose="05040102010807070707" pitchFamily="18" charset="2"/>
              <a:buNone/>
            </a:pPr>
            <a:r>
              <a:rPr lang="en-US" altLang="zh-CN" sz="2000" smtClean="0"/>
              <a:t>	</a:t>
            </a:r>
            <a:r>
              <a:rPr lang="zh-CN" altLang="en-US" sz="2000" smtClean="0"/>
              <a:t>此时两部分问题的体积一致，则总的</a:t>
            </a:r>
            <a:r>
              <a:rPr lang="en-US" altLang="zh-CN" sz="2000" smtClean="0"/>
              <a:t>T(n)=T</a:t>
            </a:r>
            <a:r>
              <a:rPr lang="en-US" altLang="zh-CN" sz="2000" baseline="-30000" smtClean="0"/>
              <a:t>1</a:t>
            </a:r>
            <a:r>
              <a:rPr lang="en-US" altLang="zh-CN" sz="2000" smtClean="0"/>
              <a:t>(n)+T</a:t>
            </a:r>
            <a:r>
              <a:rPr lang="en-US" altLang="zh-CN" sz="2000" baseline="-30000" smtClean="0"/>
              <a:t>2</a:t>
            </a:r>
            <a:r>
              <a:rPr lang="en-US" altLang="zh-CN" sz="2000" smtClean="0"/>
              <a:t>(n)=O(max(f(n),g(n))                          </a:t>
            </a:r>
            <a:endParaRPr lang="en-US" altLang="zh-CN" sz="2000" smtClean="0"/>
          </a:p>
          <a:p>
            <a:pPr algn="just" eaLnBrk="1" hangingPunct="1">
              <a:lnSpc>
                <a:spcPct val="130000"/>
              </a:lnSpc>
              <a:buFont typeface="Wingdings 3" panose="05040102010807070707" pitchFamily="18" charset="2"/>
              <a:buNone/>
            </a:pPr>
            <a:r>
              <a:rPr lang="en-US" altLang="zh-CN" sz="2000" smtClean="0"/>
              <a:t>        O(max(f(n),g(n))   </a:t>
            </a:r>
            <a:r>
              <a:rPr lang="zh-CN" altLang="en-US" sz="2000" smtClean="0"/>
              <a:t>表示取</a:t>
            </a:r>
            <a:r>
              <a:rPr lang="en-US" altLang="zh-CN" sz="2000" smtClean="0"/>
              <a:t>f(n)</a:t>
            </a:r>
            <a:r>
              <a:rPr lang="zh-CN" altLang="en-US" sz="2000" smtClean="0"/>
              <a:t>、</a:t>
            </a:r>
            <a:r>
              <a:rPr lang="en-US" altLang="zh-CN" sz="2000" smtClean="0"/>
              <a:t>g(n)</a:t>
            </a:r>
            <a:r>
              <a:rPr lang="zh-CN" altLang="en-US" sz="2000" smtClean="0"/>
              <a:t>中最大者。</a:t>
            </a:r>
            <a:endParaRPr lang="zh-CN" altLang="en-US" sz="2000" smtClean="0"/>
          </a:p>
          <a:p>
            <a:pPr algn="just" eaLnBrk="1" hangingPunct="1">
              <a:lnSpc>
                <a:spcPct val="130000"/>
              </a:lnSpc>
              <a:buFont typeface="Wingdings 3" panose="05040102010807070707" pitchFamily="18" charset="2"/>
              <a:buNone/>
            </a:pPr>
            <a:r>
              <a:rPr lang="zh-CN" altLang="en-US" sz="2000" smtClean="0"/>
              <a:t>        但若</a:t>
            </a:r>
            <a:r>
              <a:rPr lang="en-US" altLang="zh-CN" sz="2000" smtClean="0"/>
              <a:t>T</a:t>
            </a:r>
            <a:r>
              <a:rPr lang="en-US" altLang="zh-CN" sz="2000" baseline="-30000" smtClean="0"/>
              <a:t>1</a:t>
            </a:r>
            <a:r>
              <a:rPr lang="en-US" altLang="zh-CN" sz="2000" smtClean="0"/>
              <a:t>(m)=O(f(m)), T</a:t>
            </a:r>
            <a:r>
              <a:rPr lang="en-US" altLang="zh-CN" sz="2000" baseline="-30000" smtClean="0"/>
              <a:t>2</a:t>
            </a:r>
            <a:r>
              <a:rPr lang="en-US" altLang="zh-CN" sz="2000" smtClean="0"/>
              <a:t>(n)=O(g(n)),</a:t>
            </a:r>
            <a:r>
              <a:rPr lang="zh-CN" altLang="en-US" sz="2000" smtClean="0"/>
              <a:t>两部分的体积不一致，则：        			</a:t>
            </a:r>
            <a:r>
              <a:rPr lang="en-US" altLang="zh-CN" sz="2000" smtClean="0"/>
              <a:t>T(m,n)= T</a:t>
            </a:r>
            <a:r>
              <a:rPr lang="en-US" altLang="zh-CN" sz="2000" baseline="-30000" smtClean="0"/>
              <a:t>1</a:t>
            </a:r>
            <a:r>
              <a:rPr lang="en-US" altLang="zh-CN" sz="2000" smtClean="0"/>
              <a:t>(m)+ T</a:t>
            </a:r>
            <a:r>
              <a:rPr lang="en-US" altLang="zh-CN" sz="2000" baseline="-30000" smtClean="0"/>
              <a:t>2</a:t>
            </a:r>
            <a:r>
              <a:rPr lang="en-US" altLang="zh-CN" sz="2000" smtClean="0"/>
              <a:t>(n)=O(f(m)+g(n))</a:t>
            </a:r>
            <a:r>
              <a:rPr lang="zh-CN" altLang="en-US" sz="2000" smtClean="0"/>
              <a:t>。</a:t>
            </a:r>
            <a:endParaRPr lang="zh-CN" altLang="en-US" sz="2000" smtClean="0"/>
          </a:p>
          <a:p>
            <a:pPr eaLnBrk="1" hangingPunct="1">
              <a:lnSpc>
                <a:spcPct val="130000"/>
              </a:lnSpc>
            </a:pPr>
            <a:r>
              <a:rPr lang="zh-CN" altLang="en-US" sz="2000" smtClean="0"/>
              <a:t>另外，算法</a:t>
            </a:r>
            <a:r>
              <a:rPr lang="zh-CN" altLang="en-US" sz="2000" b="1" smtClean="0"/>
              <a:t>空间复杂度的定义：</a:t>
            </a:r>
            <a:endParaRPr lang="zh-CN" altLang="en-US" sz="2000" b="1" smtClean="0"/>
          </a:p>
          <a:p>
            <a:pPr eaLnBrk="1" hangingPunct="1">
              <a:lnSpc>
                <a:spcPct val="130000"/>
              </a:lnSpc>
              <a:buFont typeface="Wingdings 3" panose="05040102010807070707" pitchFamily="18" charset="2"/>
              <a:buNone/>
            </a:pPr>
            <a:r>
              <a:rPr lang="zh-CN" altLang="en-US" sz="2000" smtClean="0"/>
              <a:t>           设算法对应问题的体积（或规模）为</a:t>
            </a:r>
            <a:r>
              <a:rPr lang="en-US" altLang="zh-CN" sz="2000" smtClean="0"/>
              <a:t>n,</a:t>
            </a:r>
            <a:r>
              <a:rPr lang="zh-CN" altLang="en-US" sz="2000" smtClean="0"/>
              <a:t>执行算法所占存储空间的量级为</a:t>
            </a:r>
            <a:r>
              <a:rPr lang="en-US" altLang="zh-CN" sz="2000" smtClean="0"/>
              <a:t>D(n)</a:t>
            </a:r>
            <a:r>
              <a:rPr lang="zh-CN" altLang="en-US" sz="2000" smtClean="0"/>
              <a:t>，则</a:t>
            </a:r>
            <a:r>
              <a:rPr lang="en-US" altLang="zh-CN" sz="2000" smtClean="0"/>
              <a:t>D(n)</a:t>
            </a:r>
            <a:r>
              <a:rPr lang="zh-CN" altLang="en-US" sz="2000" smtClean="0"/>
              <a:t>为算法的空间复杂度</a:t>
            </a:r>
            <a:r>
              <a:rPr lang="en-US" altLang="zh-CN" sz="2000" smtClean="0"/>
              <a:t>(Space Complexity)</a:t>
            </a:r>
            <a:r>
              <a:rPr lang="zh-CN" altLang="en-US" sz="2000" smtClean="0"/>
              <a:t>。</a:t>
            </a:r>
            <a:endParaRPr lang="zh-CN" altLang="en-US" sz="2000" smtClean="0"/>
          </a:p>
        </p:txBody>
      </p:sp>
      <p:sp>
        <p:nvSpPr>
          <p:cNvPr id="3" name="灯片编号占位符 2"/>
          <p:cNvSpPr>
            <a:spLocks noGrp="1"/>
          </p:cNvSpPr>
          <p:nvPr>
            <p:ph type="sldNum" sz="quarter" idx="12"/>
          </p:nvPr>
        </p:nvSpPr>
        <p:spPr/>
        <p:txBody>
          <a:bodyPr/>
          <a:lstStyle/>
          <a:p>
            <a:pPr>
              <a:defRPr/>
            </a:pPr>
            <a:fld id="{8D96A5CE-0D60-46BA-A58B-3F48A5989A8D}" type="slidenum">
              <a:rPr lang="en-US" altLang="zh-CN" smtClean="0"/>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p:cNvSpPr>
          <p:nvPr>
            <p:ph type="title"/>
          </p:nvPr>
        </p:nvSpPr>
        <p:spPr/>
        <p:txBody>
          <a:bodyPr/>
          <a:lstStyle/>
          <a:p>
            <a:pPr eaLnBrk="1" hangingPunct="1"/>
            <a:r>
              <a:rPr lang="zh-CN" altLang="en-US" smtClean="0"/>
              <a:t>算法分析初步</a:t>
            </a:r>
            <a:endParaRPr lang="zh-CN" altLang="en-US" smtClean="0"/>
          </a:p>
        </p:txBody>
      </p:sp>
      <p:sp>
        <p:nvSpPr>
          <p:cNvPr id="101378" name="Rectangle 3"/>
          <p:cNvSpPr>
            <a:spLocks noGrp="1"/>
          </p:cNvSpPr>
          <p:nvPr>
            <p:ph type="body" idx="1"/>
          </p:nvPr>
        </p:nvSpPr>
        <p:spPr/>
        <p:txBody>
          <a:bodyPr/>
          <a:lstStyle/>
          <a:p>
            <a:pPr lvl="2" eaLnBrk="1" hangingPunct="1">
              <a:lnSpc>
                <a:spcPct val="90000"/>
              </a:lnSpc>
              <a:buFont typeface="Wingdings 3" panose="05040102010807070707" pitchFamily="18" charset="2"/>
              <a:buNone/>
            </a:pPr>
            <a:r>
              <a:rPr lang="en-US" altLang="zh-CN" smtClean="0"/>
              <a:t>#define n 100 </a:t>
            </a:r>
            <a:endParaRPr lang="en-US" altLang="zh-CN" smtClean="0"/>
          </a:p>
          <a:p>
            <a:pPr lvl="2" eaLnBrk="1" hangingPunct="1">
              <a:lnSpc>
                <a:spcPct val="90000"/>
              </a:lnSpc>
              <a:buFont typeface="Wingdings 3" panose="05040102010807070707" pitchFamily="18" charset="2"/>
              <a:buNone/>
            </a:pPr>
            <a:r>
              <a:rPr lang="en-US" altLang="zh-CN" smtClean="0"/>
              <a:t>void MatrixMultiply(int A[n][n],int B[n][n],int C[n][n])</a:t>
            </a:r>
            <a:endParaRPr lang="en-US" altLang="zh-CN" smtClean="0"/>
          </a:p>
          <a:p>
            <a:pPr lvl="2" eaLnBrk="1" hangingPunct="1">
              <a:lnSpc>
                <a:spcPct val="90000"/>
              </a:lnSpc>
              <a:buFont typeface="Wingdings 3" panose="05040102010807070707" pitchFamily="18" charset="2"/>
              <a:buNone/>
            </a:pPr>
            <a:r>
              <a:rPr lang="en-US" altLang="zh-CN" smtClean="0"/>
              <a:t>{	int i,j,k</a:t>
            </a:r>
            <a:endParaRPr lang="en-US" altLang="zh-CN" smtClean="0"/>
          </a:p>
          <a:p>
            <a:pPr lvl="2" eaLnBrk="1" hangingPunct="1">
              <a:lnSpc>
                <a:spcPct val="90000"/>
              </a:lnSpc>
              <a:buFont typeface="Wingdings 3" panose="05040102010807070707" pitchFamily="18" charset="2"/>
              <a:buNone/>
            </a:pPr>
            <a:r>
              <a:rPr lang="en-US" altLang="zh-CN" smtClean="0"/>
              <a:t>	 for (i=1;i&lt;=n;++i)                      //n+1</a:t>
            </a:r>
            <a:endParaRPr lang="en-US" altLang="zh-CN" smtClean="0"/>
          </a:p>
          <a:p>
            <a:pPr lvl="2" eaLnBrk="1" hangingPunct="1">
              <a:lnSpc>
                <a:spcPct val="90000"/>
              </a:lnSpc>
              <a:buFont typeface="Wingdings 3" panose="05040102010807070707" pitchFamily="18" charset="2"/>
              <a:buNone/>
            </a:pPr>
            <a:r>
              <a:rPr lang="en-US" altLang="zh-CN" smtClean="0"/>
              <a:t>		for (j=1;j&lt;=n;++j)                   // n*(n+1)</a:t>
            </a:r>
            <a:endParaRPr lang="en-US" altLang="zh-CN" smtClean="0"/>
          </a:p>
          <a:p>
            <a:pPr lvl="2" eaLnBrk="1" hangingPunct="1">
              <a:lnSpc>
                <a:spcPct val="90000"/>
              </a:lnSpc>
              <a:buFont typeface="Wingdings 3" panose="05040102010807070707" pitchFamily="18" charset="2"/>
              <a:buNone/>
            </a:pPr>
            <a:r>
              <a:rPr lang="en-US" altLang="zh-CN" smtClean="0"/>
              <a:t>		   { C[i][j]=0;                             //n</a:t>
            </a:r>
            <a:r>
              <a:rPr lang="en-US" altLang="zh-CN" baseline="30000" smtClean="0"/>
              <a:t>2</a:t>
            </a:r>
            <a:endParaRPr lang="en-US" altLang="zh-CN" baseline="30000" smtClean="0"/>
          </a:p>
          <a:p>
            <a:pPr lvl="2" eaLnBrk="1" hangingPunct="1">
              <a:lnSpc>
                <a:spcPct val="90000"/>
              </a:lnSpc>
              <a:buFont typeface="Wingdings 3" panose="05040102010807070707" pitchFamily="18" charset="2"/>
              <a:buNone/>
            </a:pPr>
            <a:r>
              <a:rPr lang="en-US" altLang="zh-CN" smtClean="0"/>
              <a:t>			for (k=1;k&lt;=n,k++)    n</a:t>
            </a:r>
            <a:r>
              <a:rPr lang="en-US" altLang="zh-CN" baseline="30000" smtClean="0"/>
              <a:t>2</a:t>
            </a:r>
            <a:r>
              <a:rPr lang="en-US" altLang="zh-CN" smtClean="0"/>
              <a:t>(n+1)</a:t>
            </a:r>
            <a:endParaRPr lang="en-US" altLang="zh-CN" smtClean="0"/>
          </a:p>
          <a:p>
            <a:pPr lvl="2" eaLnBrk="1" hangingPunct="1">
              <a:lnSpc>
                <a:spcPct val="90000"/>
              </a:lnSpc>
              <a:buFont typeface="Wingdings 3" panose="05040102010807070707" pitchFamily="18" charset="2"/>
              <a:buNone/>
            </a:pPr>
            <a:r>
              <a:rPr lang="en-US" altLang="zh-CN" smtClean="0"/>
              <a:t>				C[i][j]=C[i][j]+a[i][k]*b[k][j];   //n</a:t>
            </a:r>
            <a:r>
              <a:rPr lang="en-US" altLang="zh-CN" baseline="30000" smtClean="0"/>
              <a:t>3</a:t>
            </a:r>
            <a:endParaRPr lang="en-US" altLang="zh-CN" baseline="30000" smtClean="0"/>
          </a:p>
          <a:p>
            <a:pPr lvl="2" eaLnBrk="1" hangingPunct="1">
              <a:lnSpc>
                <a:spcPct val="90000"/>
              </a:lnSpc>
              <a:buFont typeface="Wingdings 3" panose="05040102010807070707" pitchFamily="18" charset="2"/>
              <a:buNone/>
            </a:pPr>
            <a:r>
              <a:rPr lang="en-US" altLang="zh-CN" smtClean="0"/>
              <a:t>         }</a:t>
            </a:r>
            <a:endParaRPr lang="en-US" altLang="zh-CN" smtClean="0"/>
          </a:p>
          <a:p>
            <a:pPr lvl="2" eaLnBrk="1" hangingPunct="1">
              <a:lnSpc>
                <a:spcPct val="90000"/>
              </a:lnSpc>
              <a:buFont typeface="Wingdings 3" panose="05040102010807070707" pitchFamily="18" charset="2"/>
              <a:buNone/>
            </a:pPr>
            <a:r>
              <a:rPr lang="en-US" altLang="zh-CN" smtClean="0"/>
              <a:t>}</a:t>
            </a:r>
            <a:endParaRPr lang="en-US" altLang="zh-CN" smtClean="0"/>
          </a:p>
          <a:p>
            <a:pPr lvl="2" eaLnBrk="1" hangingPunct="1">
              <a:lnSpc>
                <a:spcPct val="90000"/>
              </a:lnSpc>
              <a:buFont typeface="Wingdings 3" panose="05040102010807070707" pitchFamily="18" charset="2"/>
              <a:buNone/>
            </a:pPr>
            <a:r>
              <a:rPr lang="en-US" altLang="zh-CN" smtClean="0"/>
              <a:t>T(n)=n+1+n*(n+1)+n</a:t>
            </a:r>
            <a:r>
              <a:rPr lang="en-US" altLang="zh-CN" baseline="30000" smtClean="0"/>
              <a:t>2</a:t>
            </a:r>
            <a:r>
              <a:rPr lang="en-US" altLang="zh-CN" smtClean="0"/>
              <a:t>+n</a:t>
            </a:r>
            <a:r>
              <a:rPr lang="en-US" altLang="zh-CN" baseline="30000" smtClean="0"/>
              <a:t>2</a:t>
            </a:r>
            <a:r>
              <a:rPr lang="en-US" altLang="zh-CN" smtClean="0"/>
              <a:t>(n+1)+n</a:t>
            </a:r>
            <a:r>
              <a:rPr lang="en-US" altLang="zh-CN" baseline="30000" smtClean="0"/>
              <a:t>3</a:t>
            </a:r>
            <a:r>
              <a:rPr lang="en-US" altLang="zh-CN" smtClean="0"/>
              <a:t>=2n</a:t>
            </a:r>
            <a:r>
              <a:rPr lang="en-US" altLang="zh-CN" baseline="30000" smtClean="0"/>
              <a:t>3</a:t>
            </a:r>
            <a:r>
              <a:rPr lang="en-US" altLang="zh-CN" smtClean="0"/>
              <a:t>+3n</a:t>
            </a:r>
            <a:r>
              <a:rPr lang="en-US" altLang="zh-CN" baseline="30000" smtClean="0"/>
              <a:t>2</a:t>
            </a:r>
            <a:r>
              <a:rPr lang="en-US" altLang="zh-CN" smtClean="0"/>
              <a:t>+2n+1</a:t>
            </a:r>
            <a:endParaRPr lang="en-US" altLang="zh-CN" smtClean="0"/>
          </a:p>
          <a:p>
            <a:pPr lvl="2" eaLnBrk="1" hangingPunct="1">
              <a:lnSpc>
                <a:spcPct val="90000"/>
              </a:lnSpc>
              <a:buFont typeface="Wingdings 3" panose="05040102010807070707" pitchFamily="18" charset="2"/>
              <a:buNone/>
            </a:pPr>
            <a:r>
              <a:rPr lang="zh-CN" altLang="en-US" smtClean="0"/>
              <a:t>量级：</a:t>
            </a:r>
            <a:r>
              <a:rPr lang="en-US" altLang="zh-CN" smtClean="0"/>
              <a:t>T(n)=O(n</a:t>
            </a:r>
            <a:r>
              <a:rPr lang="en-US" altLang="zh-CN" baseline="30000" smtClean="0"/>
              <a:t>3</a:t>
            </a:r>
            <a:r>
              <a:rPr lang="en-US" altLang="zh-CN" smtClean="0"/>
              <a:t>)    </a:t>
            </a:r>
            <a:endParaRPr lang="en-US" altLang="zh-CN" smtClean="0"/>
          </a:p>
          <a:p>
            <a:pPr lvl="1" eaLnBrk="1" hangingPunct="1">
              <a:lnSpc>
                <a:spcPct val="90000"/>
              </a:lnSpc>
              <a:buFont typeface="Wingdings 3" panose="05040102010807070707" pitchFamily="18" charset="2"/>
              <a:buNone/>
            </a:pPr>
            <a:endParaRPr lang="en-US" altLang="zh-CN" smtClean="0"/>
          </a:p>
        </p:txBody>
      </p:sp>
      <p:sp>
        <p:nvSpPr>
          <p:cNvPr id="3" name="灯片编号占位符 2"/>
          <p:cNvSpPr>
            <a:spLocks noGrp="1"/>
          </p:cNvSpPr>
          <p:nvPr>
            <p:ph type="sldNum" sz="quarter" idx="12"/>
          </p:nvPr>
        </p:nvSpPr>
        <p:spPr/>
        <p:txBody>
          <a:bodyPr/>
          <a:lstStyle/>
          <a:p>
            <a:pPr>
              <a:defRPr/>
            </a:pPr>
            <a:fld id="{AD5590D5-EFB3-4D8D-ACA4-0E6C46375A36}"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idx="1"/>
          </p:nvPr>
        </p:nvSpPr>
        <p:spPr>
          <a:xfrm>
            <a:off x="304800" y="1219200"/>
            <a:ext cx="8534400" cy="5410200"/>
          </a:xfrm>
        </p:spPr>
        <p:txBody>
          <a:bodyPr/>
          <a:lstStyle/>
          <a:p>
            <a:pPr algn="just" eaLnBrk="1" hangingPunct="1">
              <a:buFont typeface="Wingdings 3" panose="05040102010807070707" pitchFamily="18" charset="2"/>
              <a:buNone/>
            </a:pPr>
            <a:r>
              <a:rPr lang="en-US" altLang="zh-CN" sz="1800" smtClean="0"/>
              <a:t>   </a:t>
            </a:r>
            <a:r>
              <a:rPr lang="en-US" altLang="zh-CN" b="1" smtClean="0"/>
              <a:t>1</a:t>
            </a:r>
            <a:r>
              <a:rPr lang="zh-CN" altLang="en-US" b="1" smtClean="0"/>
              <a:t>．计算机处理的对象（数据）已不再单纯是数值</a:t>
            </a:r>
            <a:endParaRPr lang="zh-CN" altLang="en-US" b="1" smtClean="0"/>
          </a:p>
          <a:p>
            <a:pPr eaLnBrk="1" hangingPunct="1">
              <a:buFont typeface="Wingdings 3" panose="05040102010807070707" pitchFamily="18" charset="2"/>
              <a:buNone/>
            </a:pPr>
            <a:r>
              <a:rPr lang="zh-CN" altLang="en-US" sz="1800" b="1" smtClean="0"/>
              <a:t>    	     </a:t>
            </a:r>
            <a:r>
              <a:rPr lang="zh-CN" altLang="en-US" sz="2000" b="1" smtClean="0"/>
              <a:t>例</a:t>
            </a:r>
            <a:r>
              <a:rPr lang="en-US" altLang="zh-CN" sz="2000" b="1" smtClean="0"/>
              <a:t>1 </a:t>
            </a:r>
            <a:r>
              <a:rPr lang="zh-CN" altLang="en-US" sz="2000" smtClean="0"/>
              <a:t>图书管理中的数据，如下表所列：</a:t>
            </a:r>
            <a:r>
              <a:rPr lang="zh-CN" altLang="en-US" sz="1800" smtClean="0"/>
              <a:t> </a:t>
            </a:r>
            <a:endParaRPr lang="zh-CN" altLang="en-US" sz="1800" smtClean="0"/>
          </a:p>
          <a:p>
            <a:pPr eaLnBrk="1" hangingPunct="1"/>
            <a:endParaRPr lang="zh-CN" altLang="en-US" sz="2000" smtClean="0"/>
          </a:p>
          <a:p>
            <a:pPr eaLnBrk="1" hangingPunct="1"/>
            <a:endParaRPr lang="zh-CN" altLang="en-US" sz="2000" smtClean="0"/>
          </a:p>
          <a:p>
            <a:pPr eaLnBrk="1" hangingPunct="1"/>
            <a:r>
              <a:rPr lang="zh-CN" altLang="en-US" sz="2000" smtClean="0"/>
              <a:t> </a:t>
            </a:r>
            <a:r>
              <a:rPr lang="en-US" altLang="zh-CN" sz="2000" smtClean="0"/>
              <a:t>a</a:t>
            </a:r>
            <a:r>
              <a:rPr lang="en-US" altLang="zh-CN" sz="2000" baseline="-25000" smtClean="0"/>
              <a:t>1 </a:t>
            </a:r>
            <a:endParaRPr lang="en-US" altLang="zh-CN" sz="2000" baseline="-25000" smtClean="0"/>
          </a:p>
          <a:p>
            <a:pPr eaLnBrk="1" hangingPunct="1">
              <a:lnSpc>
                <a:spcPct val="120000"/>
              </a:lnSpc>
              <a:buFont typeface="Wingdings 3" panose="05040102010807070707" pitchFamily="18" charset="2"/>
              <a:buNone/>
            </a:pPr>
            <a:r>
              <a:rPr lang="en-US" altLang="zh-CN" sz="2000" baseline="-25000" smtClean="0"/>
              <a:t>       </a:t>
            </a:r>
            <a:r>
              <a:rPr lang="en-US" altLang="zh-CN" sz="2000" smtClean="0"/>
              <a:t>  a</a:t>
            </a:r>
            <a:r>
              <a:rPr lang="en-US" altLang="zh-CN" sz="2000" baseline="-25000" smtClean="0"/>
              <a:t>2</a:t>
            </a:r>
            <a:endParaRPr lang="en-US" altLang="zh-CN" sz="2000" baseline="-25000" smtClean="0"/>
          </a:p>
          <a:p>
            <a:pPr eaLnBrk="1" hangingPunct="1">
              <a:lnSpc>
                <a:spcPct val="120000"/>
              </a:lnSpc>
              <a:buFont typeface="Wingdings 3" panose="05040102010807070707" pitchFamily="18" charset="2"/>
              <a:buNone/>
            </a:pPr>
            <a:r>
              <a:rPr lang="en-US" altLang="zh-CN" sz="2000" baseline="-25000" smtClean="0"/>
              <a:t>       </a:t>
            </a:r>
            <a:r>
              <a:rPr lang="en-US" altLang="zh-CN" sz="2000" baseline="-25000" smtClean="0">
                <a:latin typeface="Arial" panose="020B0604020202020204" pitchFamily="34" charset="0"/>
              </a:rPr>
              <a:t>………</a:t>
            </a:r>
            <a:r>
              <a:rPr lang="en-US" altLang="zh-CN" sz="2000" baseline="-25000" smtClean="0"/>
              <a:t>           </a:t>
            </a:r>
            <a:r>
              <a:rPr lang="en-US" altLang="zh-CN" sz="2000" baseline="-25000" smtClean="0">
                <a:latin typeface="Arial" panose="020B0604020202020204" pitchFamily="34" charset="0"/>
              </a:rPr>
              <a:t>…</a:t>
            </a:r>
            <a:r>
              <a:rPr lang="en-US" altLang="zh-CN" sz="2000" baseline="-25000" smtClean="0"/>
              <a:t>             </a:t>
            </a:r>
            <a:endParaRPr lang="en-US" altLang="zh-CN" sz="2000" baseline="-25000" smtClean="0"/>
          </a:p>
          <a:p>
            <a:pPr eaLnBrk="1" hangingPunct="1">
              <a:lnSpc>
                <a:spcPct val="120000"/>
              </a:lnSpc>
              <a:buFont typeface="Wingdings 3" panose="05040102010807070707" pitchFamily="18" charset="2"/>
              <a:buNone/>
            </a:pPr>
            <a:r>
              <a:rPr lang="en-US" altLang="zh-CN" sz="2000" smtClean="0"/>
              <a:t>	  </a:t>
            </a:r>
            <a:endParaRPr lang="en-US" altLang="zh-CN" sz="2000" smtClean="0"/>
          </a:p>
          <a:p>
            <a:pPr eaLnBrk="1" hangingPunct="1">
              <a:lnSpc>
                <a:spcPct val="120000"/>
              </a:lnSpc>
              <a:buFont typeface="Wingdings 3" panose="05040102010807070707" pitchFamily="18" charset="2"/>
              <a:buNone/>
            </a:pPr>
            <a:r>
              <a:rPr lang="en-US" altLang="zh-CN" sz="2000" smtClean="0"/>
              <a:t>       a</a:t>
            </a:r>
            <a:r>
              <a:rPr lang="en-US" altLang="zh-CN" sz="2000" baseline="-25000" smtClean="0"/>
              <a:t>n</a:t>
            </a:r>
            <a:endParaRPr lang="en-US" altLang="zh-CN" sz="2000" baseline="-25000" smtClean="0"/>
          </a:p>
        </p:txBody>
      </p:sp>
      <p:graphicFrame>
        <p:nvGraphicFramePr>
          <p:cNvPr id="4110339" name="Group 3"/>
          <p:cNvGraphicFramePr>
            <a:graphicFrameLocks noGrp="1"/>
          </p:cNvGraphicFramePr>
          <p:nvPr/>
        </p:nvGraphicFramePr>
        <p:xfrm>
          <a:off x="1187450" y="2924175"/>
          <a:ext cx="7010400" cy="2517775"/>
        </p:xfrm>
        <a:graphic>
          <a:graphicData uri="http://schemas.openxmlformats.org/drawingml/2006/table">
            <a:tbl>
              <a:tblPr/>
              <a:tblGrid>
                <a:gridCol w="788988"/>
                <a:gridCol w="1116012"/>
                <a:gridCol w="1100138"/>
                <a:gridCol w="1414462"/>
                <a:gridCol w="1143000"/>
                <a:gridCol w="685800"/>
                <a:gridCol w="762000"/>
              </a:tblGrid>
              <a:tr h="45720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编号</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书  名</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作  者</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出版社</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出版日期</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45720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001</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数据库</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李四</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科教</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1998.7</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53340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002</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数据结构</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张三</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国防工业</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2002.2</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536575">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340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r>
            </a:tbl>
          </a:graphicData>
        </a:graphic>
      </p:graphicFrame>
      <p:sp>
        <p:nvSpPr>
          <p:cNvPr id="28724" name="Rectangle 53"/>
          <p:cNvSpPr>
            <a:spLocks noGrp="1"/>
          </p:cNvSpPr>
          <p:nvPr>
            <p:ph type="title"/>
          </p:nvPr>
        </p:nvSpPr>
        <p:spPr/>
        <p:txBody>
          <a:bodyPr/>
          <a:lstStyle/>
          <a:p>
            <a:pPr eaLnBrk="1" hangingPunct="1"/>
            <a:r>
              <a:rPr lang="zh-CN" altLang="en-US" smtClean="0"/>
              <a:t>概述</a:t>
            </a:r>
            <a:endParaRPr lang="zh-CN" altLang="en-US" smtClean="0"/>
          </a:p>
        </p:txBody>
      </p:sp>
      <p:sp>
        <p:nvSpPr>
          <p:cNvPr id="3" name="灯片编号占位符 2"/>
          <p:cNvSpPr>
            <a:spLocks noGrp="1"/>
          </p:cNvSpPr>
          <p:nvPr>
            <p:ph type="sldNum" sz="quarter" idx="12"/>
          </p:nvPr>
        </p:nvSpPr>
        <p:spPr/>
        <p:txBody>
          <a:bodyPr/>
          <a:lstStyle/>
          <a:p>
            <a:pPr>
              <a:defRPr/>
            </a:pPr>
            <a:fld id="{D44455D6-EF60-4C33-8C11-F70DFAB1109A}"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p:cNvSpPr>
          <p:nvPr>
            <p:ph idx="1"/>
          </p:nvPr>
        </p:nvSpPr>
        <p:spPr>
          <a:xfrm>
            <a:off x="304800" y="838200"/>
            <a:ext cx="8534400" cy="5791200"/>
          </a:xfrm>
        </p:spPr>
        <p:txBody>
          <a:bodyPr/>
          <a:lstStyle/>
          <a:p>
            <a:pPr eaLnBrk="1" hangingPunct="1">
              <a:buFont typeface="Wingdings 3" panose="05040102010807070707" pitchFamily="18" charset="2"/>
              <a:buNone/>
            </a:pPr>
            <a:r>
              <a:rPr lang="en-US" altLang="zh-CN" sz="1800" smtClean="0"/>
              <a:t> </a:t>
            </a:r>
            <a:endParaRPr lang="en-US" altLang="zh-CN" sz="1800" smtClean="0"/>
          </a:p>
        </p:txBody>
      </p:sp>
      <p:sp>
        <p:nvSpPr>
          <p:cNvPr id="4188163" name="Oval 3"/>
          <p:cNvSpPr>
            <a:spLocks noChangeArrowheads="1"/>
          </p:cNvSpPr>
          <p:nvPr/>
        </p:nvSpPr>
        <p:spPr bwMode="auto">
          <a:xfrm>
            <a:off x="381000" y="2057400"/>
            <a:ext cx="838200" cy="990600"/>
          </a:xfrm>
          <a:prstGeom prst="ellipse">
            <a:avLst/>
          </a:prstGeom>
          <a:solidFill>
            <a:srgbClr val="FF0000"/>
          </a:solidFill>
          <a:ln w="9525">
            <a:solidFill>
              <a:schemeClr val="tx1"/>
            </a:solidFill>
            <a:miter lim="800000"/>
          </a:ln>
        </p:spPr>
        <p:txBody>
          <a:bodyPr wrap="none" anchor="ctr"/>
          <a:lstStyle/>
          <a:p>
            <a:r>
              <a:rPr kumimoji="1" lang="en-US" altLang="zh-CN" sz="2400">
                <a:solidFill>
                  <a:schemeClr val="bg1"/>
                </a:solidFill>
                <a:latin typeface="Times New Roman" panose="02020603050405020304" pitchFamily="18" charset="0"/>
              </a:rPr>
              <a:t>DS</a:t>
            </a:r>
            <a:endParaRPr kumimoji="1" lang="en-US" altLang="zh-CN" sz="2400">
              <a:solidFill>
                <a:srgbClr val="010000"/>
              </a:solidFill>
              <a:latin typeface="Times New Roman" panose="02020603050405020304" pitchFamily="18" charset="0"/>
            </a:endParaRPr>
          </a:p>
        </p:txBody>
      </p:sp>
      <p:sp>
        <p:nvSpPr>
          <p:cNvPr id="103427" name="Line 4"/>
          <p:cNvSpPr>
            <a:spLocks noChangeShapeType="1"/>
          </p:cNvSpPr>
          <p:nvPr/>
        </p:nvSpPr>
        <p:spPr bwMode="auto">
          <a:xfrm>
            <a:off x="3886200" y="1143000"/>
            <a:ext cx="0" cy="0"/>
          </a:xfrm>
          <a:prstGeom prst="line">
            <a:avLst/>
          </a:prstGeom>
          <a:noFill/>
          <a:ln w="9525">
            <a:solidFill>
              <a:schemeClr val="tx1"/>
            </a:solidFill>
            <a:round/>
          </a:ln>
        </p:spPr>
        <p:txBody>
          <a:bodyPr wrap="none" anchor="ctr"/>
          <a:lstStyle/>
          <a:p>
            <a:endParaRPr lang="zh-CN" altLang="en-US"/>
          </a:p>
        </p:txBody>
      </p:sp>
      <p:grpSp>
        <p:nvGrpSpPr>
          <p:cNvPr id="2" name="Group 5"/>
          <p:cNvGrpSpPr/>
          <p:nvPr/>
        </p:nvGrpSpPr>
        <p:grpSpPr bwMode="auto">
          <a:xfrm>
            <a:off x="381000" y="4572000"/>
            <a:ext cx="3429000" cy="1752600"/>
            <a:chOff x="240" y="2928"/>
            <a:chExt cx="2160" cy="1104"/>
          </a:xfrm>
        </p:grpSpPr>
        <p:sp>
          <p:nvSpPr>
            <p:cNvPr id="103480" name="Oval 6"/>
            <p:cNvSpPr>
              <a:spLocks noChangeArrowheads="1"/>
            </p:cNvSpPr>
            <p:nvPr/>
          </p:nvSpPr>
          <p:spPr bwMode="auto">
            <a:xfrm>
              <a:off x="240" y="3120"/>
              <a:ext cx="528" cy="624"/>
            </a:xfrm>
            <a:prstGeom prst="ellipse">
              <a:avLst/>
            </a:prstGeom>
            <a:solidFill>
              <a:srgbClr val="3366FF"/>
            </a:solidFill>
            <a:ln w="9525">
              <a:solidFill>
                <a:schemeClr val="tx1"/>
              </a:solidFill>
              <a:miter lim="800000"/>
            </a:ln>
          </p:spPr>
          <p:txBody>
            <a:bodyPr wrap="none" anchor="ctr"/>
            <a:lstStyle/>
            <a:p>
              <a:r>
                <a:rPr kumimoji="1" lang="zh-CN" altLang="en-US" sz="2400">
                  <a:solidFill>
                    <a:schemeClr val="bg1"/>
                  </a:solidFill>
                  <a:latin typeface="Times New Roman" panose="02020603050405020304" pitchFamily="18" charset="0"/>
                </a:rPr>
                <a:t>算法</a:t>
              </a:r>
              <a:endParaRPr kumimoji="1" lang="zh-CN" altLang="en-US" sz="2400">
                <a:solidFill>
                  <a:schemeClr val="bg1"/>
                </a:solidFill>
                <a:latin typeface="Times New Roman" panose="02020603050405020304" pitchFamily="18" charset="0"/>
              </a:endParaRPr>
            </a:p>
          </p:txBody>
        </p:sp>
        <p:sp>
          <p:nvSpPr>
            <p:cNvPr id="103481" name="AutoShape 7"/>
            <p:cNvSpPr>
              <a:spLocks noChangeArrowheads="1"/>
            </p:cNvSpPr>
            <p:nvPr/>
          </p:nvSpPr>
          <p:spPr bwMode="auto">
            <a:xfrm>
              <a:off x="1344" y="2928"/>
              <a:ext cx="1056" cy="336"/>
            </a:xfrm>
            <a:prstGeom prst="flowChartPunchedCard">
              <a:avLst/>
            </a:prstGeom>
            <a:solidFill>
              <a:srgbClr val="00FF00"/>
            </a:solidFill>
            <a:ln w="9525">
              <a:solidFill>
                <a:srgbClr val="FF99CC"/>
              </a:solidFill>
              <a:miter lim="800000"/>
            </a:ln>
          </p:spPr>
          <p:txBody>
            <a:bodyPr wrap="none" anchor="ctr"/>
            <a:lstStyle/>
            <a:p>
              <a:r>
                <a:rPr kumimoji="1" lang="zh-CN" altLang="en-US">
                  <a:latin typeface="Times New Roman" panose="02020603050405020304" pitchFamily="18" charset="0"/>
                </a:rPr>
                <a:t>算法定义、特性</a:t>
              </a:r>
              <a:endParaRPr kumimoji="1" lang="zh-CN" altLang="en-US">
                <a:latin typeface="Times New Roman" panose="02020603050405020304" pitchFamily="18" charset="0"/>
              </a:endParaRPr>
            </a:p>
          </p:txBody>
        </p:sp>
        <p:sp>
          <p:nvSpPr>
            <p:cNvPr id="103482" name="AutoShape 8"/>
            <p:cNvSpPr>
              <a:spLocks noChangeArrowheads="1"/>
            </p:cNvSpPr>
            <p:nvPr/>
          </p:nvSpPr>
          <p:spPr bwMode="auto">
            <a:xfrm>
              <a:off x="1392" y="3696"/>
              <a:ext cx="864" cy="336"/>
            </a:xfrm>
            <a:prstGeom prst="flowChartPunchedCard">
              <a:avLst/>
            </a:prstGeom>
            <a:solidFill>
              <a:srgbClr val="FFCC00"/>
            </a:solidFill>
            <a:ln w="9525">
              <a:solidFill>
                <a:schemeClr val="tx1"/>
              </a:solidFill>
              <a:miter lim="800000"/>
            </a:ln>
          </p:spPr>
          <p:txBody>
            <a:bodyPr wrap="none" anchor="ctr"/>
            <a:lstStyle/>
            <a:p>
              <a:r>
                <a:rPr kumimoji="1" lang="zh-CN" altLang="en-US">
                  <a:latin typeface="Times New Roman" panose="02020603050405020304" pitchFamily="18" charset="0"/>
                </a:rPr>
                <a:t>算法分析</a:t>
              </a:r>
              <a:endParaRPr kumimoji="1" lang="zh-CN" altLang="en-US">
                <a:latin typeface="Times New Roman" panose="02020603050405020304" pitchFamily="18" charset="0"/>
              </a:endParaRPr>
            </a:p>
          </p:txBody>
        </p:sp>
        <p:sp>
          <p:nvSpPr>
            <p:cNvPr id="103483" name="Line 9"/>
            <p:cNvSpPr>
              <a:spLocks noChangeShapeType="1"/>
            </p:cNvSpPr>
            <p:nvPr/>
          </p:nvSpPr>
          <p:spPr bwMode="auto">
            <a:xfrm>
              <a:off x="768" y="3456"/>
              <a:ext cx="288" cy="0"/>
            </a:xfrm>
            <a:prstGeom prst="line">
              <a:avLst/>
            </a:prstGeom>
            <a:noFill/>
            <a:ln w="19050">
              <a:solidFill>
                <a:srgbClr val="0000FF"/>
              </a:solidFill>
              <a:round/>
            </a:ln>
          </p:spPr>
          <p:txBody>
            <a:bodyPr wrap="none" anchor="ctr"/>
            <a:lstStyle/>
            <a:p>
              <a:endParaRPr lang="zh-CN" altLang="en-US"/>
            </a:p>
          </p:txBody>
        </p:sp>
        <p:sp>
          <p:nvSpPr>
            <p:cNvPr id="103484" name="Line 10"/>
            <p:cNvSpPr>
              <a:spLocks noChangeShapeType="1"/>
            </p:cNvSpPr>
            <p:nvPr/>
          </p:nvSpPr>
          <p:spPr bwMode="auto">
            <a:xfrm>
              <a:off x="1056" y="3120"/>
              <a:ext cx="0" cy="768"/>
            </a:xfrm>
            <a:prstGeom prst="line">
              <a:avLst/>
            </a:prstGeom>
            <a:noFill/>
            <a:ln w="19050">
              <a:solidFill>
                <a:srgbClr val="0000FF"/>
              </a:solidFill>
              <a:round/>
            </a:ln>
          </p:spPr>
          <p:txBody>
            <a:bodyPr wrap="none" anchor="ctr"/>
            <a:lstStyle/>
            <a:p>
              <a:endParaRPr lang="zh-CN" altLang="en-US"/>
            </a:p>
          </p:txBody>
        </p:sp>
        <p:sp>
          <p:nvSpPr>
            <p:cNvPr id="103485" name="Line 11"/>
            <p:cNvSpPr>
              <a:spLocks noChangeShapeType="1"/>
            </p:cNvSpPr>
            <p:nvPr/>
          </p:nvSpPr>
          <p:spPr bwMode="auto">
            <a:xfrm>
              <a:off x="1056" y="3120"/>
              <a:ext cx="288" cy="0"/>
            </a:xfrm>
            <a:prstGeom prst="line">
              <a:avLst/>
            </a:prstGeom>
            <a:noFill/>
            <a:ln w="19050">
              <a:solidFill>
                <a:srgbClr val="0000FF"/>
              </a:solidFill>
              <a:round/>
            </a:ln>
          </p:spPr>
          <p:txBody>
            <a:bodyPr wrap="none" anchor="ctr"/>
            <a:lstStyle/>
            <a:p>
              <a:endParaRPr lang="zh-CN" altLang="en-US"/>
            </a:p>
          </p:txBody>
        </p:sp>
        <p:sp>
          <p:nvSpPr>
            <p:cNvPr id="103486" name="Line 12"/>
            <p:cNvSpPr>
              <a:spLocks noChangeShapeType="1"/>
            </p:cNvSpPr>
            <p:nvPr/>
          </p:nvSpPr>
          <p:spPr bwMode="auto">
            <a:xfrm>
              <a:off x="1056" y="3888"/>
              <a:ext cx="336" cy="0"/>
            </a:xfrm>
            <a:prstGeom prst="line">
              <a:avLst/>
            </a:prstGeom>
            <a:noFill/>
            <a:ln w="19050">
              <a:solidFill>
                <a:srgbClr val="0000FF"/>
              </a:solidFill>
              <a:round/>
            </a:ln>
          </p:spPr>
          <p:txBody>
            <a:bodyPr wrap="none" anchor="ctr"/>
            <a:lstStyle/>
            <a:p>
              <a:endParaRPr lang="zh-CN" altLang="en-US"/>
            </a:p>
          </p:txBody>
        </p:sp>
      </p:grpSp>
      <p:grpSp>
        <p:nvGrpSpPr>
          <p:cNvPr id="3" name="Group 13"/>
          <p:cNvGrpSpPr/>
          <p:nvPr/>
        </p:nvGrpSpPr>
        <p:grpSpPr bwMode="auto">
          <a:xfrm>
            <a:off x="3581400" y="5257800"/>
            <a:ext cx="2971800" cy="1295400"/>
            <a:chOff x="2256" y="3360"/>
            <a:chExt cx="1872" cy="816"/>
          </a:xfrm>
        </p:grpSpPr>
        <p:sp>
          <p:nvSpPr>
            <p:cNvPr id="103473" name="AutoShape 14"/>
            <p:cNvSpPr>
              <a:spLocks noChangeArrowheads="1"/>
            </p:cNvSpPr>
            <p:nvPr/>
          </p:nvSpPr>
          <p:spPr bwMode="auto">
            <a:xfrm>
              <a:off x="3024" y="3360"/>
              <a:ext cx="1104" cy="240"/>
            </a:xfrm>
            <a:prstGeom prst="roundRect">
              <a:avLst>
                <a:gd name="adj" fmla="val 16667"/>
              </a:avLst>
            </a:prstGeom>
            <a:solidFill>
              <a:srgbClr val="FF99CC"/>
            </a:solidFill>
            <a:ln w="9525">
              <a:solidFill>
                <a:schemeClr val="tx1"/>
              </a:solidFill>
              <a:round/>
            </a:ln>
          </p:spPr>
          <p:txBody>
            <a:bodyPr wrap="none" anchor="ctr"/>
            <a:lstStyle/>
            <a:p>
              <a:r>
                <a:rPr kumimoji="1" lang="zh-CN" altLang="en-US">
                  <a:latin typeface="Times New Roman" panose="02020603050405020304" pitchFamily="18" charset="0"/>
                </a:rPr>
                <a:t>时间复杂度</a:t>
              </a:r>
              <a:r>
                <a:rPr kumimoji="1" lang="en-US" altLang="zh-CN">
                  <a:latin typeface="Times New Roman" panose="02020603050405020304" pitchFamily="18" charset="0"/>
                </a:rPr>
                <a:t>T(n)</a:t>
              </a:r>
              <a:endParaRPr kumimoji="1" lang="en-US" altLang="zh-CN">
                <a:latin typeface="Times New Roman" panose="02020603050405020304" pitchFamily="18" charset="0"/>
              </a:endParaRPr>
            </a:p>
          </p:txBody>
        </p:sp>
        <p:sp>
          <p:nvSpPr>
            <p:cNvPr id="103474" name="AutoShape 15"/>
            <p:cNvSpPr>
              <a:spLocks noChangeArrowheads="1"/>
            </p:cNvSpPr>
            <p:nvPr/>
          </p:nvSpPr>
          <p:spPr bwMode="auto">
            <a:xfrm>
              <a:off x="3024" y="3936"/>
              <a:ext cx="1104" cy="240"/>
            </a:xfrm>
            <a:prstGeom prst="roundRect">
              <a:avLst>
                <a:gd name="adj" fmla="val 16667"/>
              </a:avLst>
            </a:prstGeom>
            <a:solidFill>
              <a:srgbClr val="00CCFF"/>
            </a:solidFill>
            <a:ln w="9525">
              <a:solidFill>
                <a:schemeClr val="tx1"/>
              </a:solidFill>
              <a:round/>
            </a:ln>
          </p:spPr>
          <p:txBody>
            <a:bodyPr wrap="none" anchor="ctr"/>
            <a:lstStyle/>
            <a:p>
              <a:r>
                <a:rPr kumimoji="1" lang="zh-CN" altLang="en-US">
                  <a:latin typeface="Times New Roman" panose="02020603050405020304" pitchFamily="18" charset="0"/>
                </a:rPr>
                <a:t>空间复杂度</a:t>
              </a:r>
              <a:r>
                <a:rPr kumimoji="1" lang="en-US" altLang="zh-CN">
                  <a:latin typeface="Times New Roman" panose="02020603050405020304" pitchFamily="18" charset="0"/>
                </a:rPr>
                <a:t>D(n)</a:t>
              </a:r>
              <a:endParaRPr kumimoji="1" lang="en-US" altLang="zh-CN">
                <a:latin typeface="Times New Roman" panose="02020603050405020304" pitchFamily="18" charset="0"/>
              </a:endParaRPr>
            </a:p>
          </p:txBody>
        </p:sp>
        <p:sp>
          <p:nvSpPr>
            <p:cNvPr id="103475" name="Line 16"/>
            <p:cNvSpPr>
              <a:spLocks noChangeShapeType="1"/>
            </p:cNvSpPr>
            <p:nvPr/>
          </p:nvSpPr>
          <p:spPr bwMode="auto">
            <a:xfrm>
              <a:off x="2256" y="3888"/>
              <a:ext cx="528" cy="0"/>
            </a:xfrm>
            <a:prstGeom prst="line">
              <a:avLst/>
            </a:prstGeom>
            <a:noFill/>
            <a:ln w="19050">
              <a:solidFill>
                <a:srgbClr val="0000FF"/>
              </a:solidFill>
              <a:round/>
            </a:ln>
          </p:spPr>
          <p:txBody>
            <a:bodyPr wrap="none" anchor="ctr"/>
            <a:lstStyle/>
            <a:p>
              <a:endParaRPr lang="zh-CN" altLang="en-US"/>
            </a:p>
          </p:txBody>
        </p:sp>
        <p:sp>
          <p:nvSpPr>
            <p:cNvPr id="103476" name="Line 17"/>
            <p:cNvSpPr>
              <a:spLocks noChangeShapeType="1"/>
            </p:cNvSpPr>
            <p:nvPr/>
          </p:nvSpPr>
          <p:spPr bwMode="auto">
            <a:xfrm flipV="1">
              <a:off x="2784" y="3504"/>
              <a:ext cx="0" cy="384"/>
            </a:xfrm>
            <a:prstGeom prst="line">
              <a:avLst/>
            </a:prstGeom>
            <a:noFill/>
            <a:ln w="19050">
              <a:solidFill>
                <a:srgbClr val="0000FF"/>
              </a:solidFill>
              <a:round/>
            </a:ln>
          </p:spPr>
          <p:txBody>
            <a:bodyPr wrap="none" anchor="ctr"/>
            <a:lstStyle/>
            <a:p>
              <a:endParaRPr lang="zh-CN" altLang="en-US"/>
            </a:p>
          </p:txBody>
        </p:sp>
        <p:sp>
          <p:nvSpPr>
            <p:cNvPr id="103477" name="Line 18"/>
            <p:cNvSpPr>
              <a:spLocks noChangeShapeType="1"/>
            </p:cNvSpPr>
            <p:nvPr/>
          </p:nvSpPr>
          <p:spPr bwMode="auto">
            <a:xfrm>
              <a:off x="2784" y="3504"/>
              <a:ext cx="240" cy="0"/>
            </a:xfrm>
            <a:prstGeom prst="line">
              <a:avLst/>
            </a:prstGeom>
            <a:noFill/>
            <a:ln w="19050">
              <a:solidFill>
                <a:srgbClr val="0000FF"/>
              </a:solidFill>
              <a:round/>
            </a:ln>
          </p:spPr>
          <p:txBody>
            <a:bodyPr wrap="none" anchor="ctr"/>
            <a:lstStyle/>
            <a:p>
              <a:endParaRPr lang="zh-CN" altLang="en-US"/>
            </a:p>
          </p:txBody>
        </p:sp>
        <p:sp>
          <p:nvSpPr>
            <p:cNvPr id="103478" name="Line 19"/>
            <p:cNvSpPr>
              <a:spLocks noChangeShapeType="1"/>
            </p:cNvSpPr>
            <p:nvPr/>
          </p:nvSpPr>
          <p:spPr bwMode="auto">
            <a:xfrm>
              <a:off x="2784" y="3888"/>
              <a:ext cx="0" cy="192"/>
            </a:xfrm>
            <a:prstGeom prst="line">
              <a:avLst/>
            </a:prstGeom>
            <a:noFill/>
            <a:ln w="19050">
              <a:solidFill>
                <a:srgbClr val="0000FF"/>
              </a:solidFill>
              <a:round/>
            </a:ln>
          </p:spPr>
          <p:txBody>
            <a:bodyPr wrap="none" anchor="ctr"/>
            <a:lstStyle/>
            <a:p>
              <a:endParaRPr lang="zh-CN" altLang="en-US"/>
            </a:p>
          </p:txBody>
        </p:sp>
        <p:sp>
          <p:nvSpPr>
            <p:cNvPr id="103479" name="Line 20"/>
            <p:cNvSpPr>
              <a:spLocks noChangeShapeType="1"/>
            </p:cNvSpPr>
            <p:nvPr/>
          </p:nvSpPr>
          <p:spPr bwMode="auto">
            <a:xfrm>
              <a:off x="2784" y="4080"/>
              <a:ext cx="240" cy="0"/>
            </a:xfrm>
            <a:prstGeom prst="line">
              <a:avLst/>
            </a:prstGeom>
            <a:noFill/>
            <a:ln w="19050">
              <a:solidFill>
                <a:srgbClr val="0000FF"/>
              </a:solidFill>
              <a:round/>
            </a:ln>
          </p:spPr>
          <p:txBody>
            <a:bodyPr wrap="none" anchor="ctr"/>
            <a:lstStyle/>
            <a:p>
              <a:endParaRPr lang="zh-CN" altLang="en-US"/>
            </a:p>
          </p:txBody>
        </p:sp>
      </p:grpSp>
      <p:grpSp>
        <p:nvGrpSpPr>
          <p:cNvPr id="4" name="Group 21"/>
          <p:cNvGrpSpPr/>
          <p:nvPr/>
        </p:nvGrpSpPr>
        <p:grpSpPr bwMode="auto">
          <a:xfrm>
            <a:off x="1219200" y="914400"/>
            <a:ext cx="4724400" cy="1600200"/>
            <a:chOff x="768" y="576"/>
            <a:chExt cx="2976" cy="1008"/>
          </a:xfrm>
        </p:grpSpPr>
        <p:sp>
          <p:nvSpPr>
            <p:cNvPr id="103460" name="Line 22"/>
            <p:cNvSpPr>
              <a:spLocks noChangeShapeType="1"/>
            </p:cNvSpPr>
            <p:nvPr/>
          </p:nvSpPr>
          <p:spPr bwMode="auto">
            <a:xfrm>
              <a:off x="1056" y="960"/>
              <a:ext cx="288" cy="0"/>
            </a:xfrm>
            <a:prstGeom prst="line">
              <a:avLst/>
            </a:prstGeom>
            <a:noFill/>
            <a:ln w="19050">
              <a:solidFill>
                <a:srgbClr val="0000FF"/>
              </a:solidFill>
              <a:round/>
            </a:ln>
          </p:spPr>
          <p:txBody>
            <a:bodyPr wrap="none" anchor="ctr"/>
            <a:lstStyle/>
            <a:p>
              <a:endParaRPr lang="zh-CN" altLang="en-US"/>
            </a:p>
          </p:txBody>
        </p:sp>
        <p:grpSp>
          <p:nvGrpSpPr>
            <p:cNvPr id="103461" name="Group 23"/>
            <p:cNvGrpSpPr/>
            <p:nvPr/>
          </p:nvGrpSpPr>
          <p:grpSpPr bwMode="auto">
            <a:xfrm>
              <a:off x="768" y="576"/>
              <a:ext cx="2976" cy="1008"/>
              <a:chOff x="768" y="576"/>
              <a:chExt cx="2976" cy="1008"/>
            </a:xfrm>
          </p:grpSpPr>
          <p:sp>
            <p:nvSpPr>
              <p:cNvPr id="103462" name="AutoShape 24"/>
              <p:cNvSpPr>
                <a:spLocks noChangeArrowheads="1"/>
              </p:cNvSpPr>
              <p:nvPr/>
            </p:nvSpPr>
            <p:spPr bwMode="auto">
              <a:xfrm>
                <a:off x="1344" y="720"/>
                <a:ext cx="864" cy="336"/>
              </a:xfrm>
              <a:prstGeom prst="flowChartPunchedCard">
                <a:avLst/>
              </a:prstGeom>
              <a:solidFill>
                <a:srgbClr val="00FF00"/>
              </a:solidFill>
              <a:ln w="9525">
                <a:solidFill>
                  <a:srgbClr val="FF99CC"/>
                </a:solidFill>
                <a:miter lim="800000"/>
              </a:ln>
            </p:spPr>
            <p:txBody>
              <a:bodyPr wrap="none" anchor="ctr"/>
              <a:lstStyle/>
              <a:p>
                <a:r>
                  <a:rPr kumimoji="1" lang="zh-CN" altLang="en-US" sz="2000">
                    <a:latin typeface="Times New Roman" panose="02020603050405020304" pitchFamily="18" charset="0"/>
                  </a:rPr>
                  <a:t>逻辑结构</a:t>
                </a:r>
                <a:endParaRPr kumimoji="1" lang="zh-CN" altLang="en-US" sz="2000">
                  <a:latin typeface="Times New Roman" panose="02020603050405020304" pitchFamily="18" charset="0"/>
                </a:endParaRPr>
              </a:p>
            </p:txBody>
          </p:sp>
          <p:sp>
            <p:nvSpPr>
              <p:cNvPr id="103463" name="Rectangle 25"/>
              <p:cNvSpPr>
                <a:spLocks noChangeArrowheads="1"/>
              </p:cNvSpPr>
              <p:nvPr/>
            </p:nvSpPr>
            <p:spPr bwMode="auto">
              <a:xfrm>
                <a:off x="2832" y="576"/>
                <a:ext cx="912" cy="240"/>
              </a:xfrm>
              <a:prstGeom prst="rect">
                <a:avLst/>
              </a:prstGeom>
              <a:solidFill>
                <a:srgbClr val="FFFF00"/>
              </a:solidFill>
              <a:ln w="9525">
                <a:solidFill>
                  <a:schemeClr val="tx1"/>
                </a:solidFill>
                <a:miter lim="800000"/>
              </a:ln>
            </p:spPr>
            <p:txBody>
              <a:bodyPr wrap="none" anchor="ctr"/>
              <a:lstStyle/>
              <a:p>
                <a:r>
                  <a:rPr kumimoji="1" lang="zh-CN" altLang="en-US">
                    <a:latin typeface="Times New Roman" panose="02020603050405020304" pitchFamily="18" charset="0"/>
                  </a:rPr>
                  <a:t>线性结构</a:t>
                </a:r>
                <a:endParaRPr kumimoji="1" lang="zh-CN" altLang="en-US">
                  <a:latin typeface="Times New Roman" panose="02020603050405020304" pitchFamily="18" charset="0"/>
                </a:endParaRPr>
              </a:p>
            </p:txBody>
          </p:sp>
          <p:sp>
            <p:nvSpPr>
              <p:cNvPr id="103464" name="Rectangle 26"/>
              <p:cNvSpPr>
                <a:spLocks noChangeArrowheads="1"/>
              </p:cNvSpPr>
              <p:nvPr/>
            </p:nvSpPr>
            <p:spPr bwMode="auto">
              <a:xfrm>
                <a:off x="2832" y="912"/>
                <a:ext cx="912" cy="240"/>
              </a:xfrm>
              <a:prstGeom prst="rect">
                <a:avLst/>
              </a:prstGeom>
              <a:solidFill>
                <a:srgbClr val="FFFF00"/>
              </a:solidFill>
              <a:ln w="9525">
                <a:solidFill>
                  <a:schemeClr val="tx1"/>
                </a:solidFill>
                <a:miter lim="800000"/>
              </a:ln>
            </p:spPr>
            <p:txBody>
              <a:bodyPr wrap="none" anchor="ctr"/>
              <a:lstStyle/>
              <a:p>
                <a:r>
                  <a:rPr kumimoji="1" lang="zh-CN" altLang="en-US">
                    <a:latin typeface="Times New Roman" panose="02020603050405020304" pitchFamily="18" charset="0"/>
                  </a:rPr>
                  <a:t>树型结构</a:t>
                </a:r>
                <a:endParaRPr kumimoji="1" lang="zh-CN" altLang="en-US">
                  <a:latin typeface="Times New Roman" panose="02020603050405020304" pitchFamily="18" charset="0"/>
                </a:endParaRPr>
              </a:p>
            </p:txBody>
          </p:sp>
          <p:sp>
            <p:nvSpPr>
              <p:cNvPr id="103465" name="Rectangle 27"/>
              <p:cNvSpPr>
                <a:spLocks noChangeArrowheads="1"/>
              </p:cNvSpPr>
              <p:nvPr/>
            </p:nvSpPr>
            <p:spPr bwMode="auto">
              <a:xfrm>
                <a:off x="2832" y="1248"/>
                <a:ext cx="912" cy="240"/>
              </a:xfrm>
              <a:prstGeom prst="rect">
                <a:avLst/>
              </a:prstGeom>
              <a:solidFill>
                <a:srgbClr val="FFFF00"/>
              </a:solidFill>
              <a:ln w="9525">
                <a:solidFill>
                  <a:schemeClr val="tx1"/>
                </a:solidFill>
                <a:miter lim="800000"/>
              </a:ln>
            </p:spPr>
            <p:txBody>
              <a:bodyPr wrap="none" anchor="ctr"/>
              <a:lstStyle/>
              <a:p>
                <a:r>
                  <a:rPr kumimoji="1" lang="zh-CN" altLang="en-US">
                    <a:latin typeface="Times New Roman" panose="02020603050405020304" pitchFamily="18" charset="0"/>
                  </a:rPr>
                  <a:t>网状结构</a:t>
                </a:r>
                <a:endParaRPr kumimoji="1" lang="zh-CN" altLang="en-US">
                  <a:latin typeface="Times New Roman" panose="02020603050405020304" pitchFamily="18" charset="0"/>
                </a:endParaRPr>
              </a:p>
            </p:txBody>
          </p:sp>
          <p:sp>
            <p:nvSpPr>
              <p:cNvPr id="103466" name="Line 28"/>
              <p:cNvSpPr>
                <a:spLocks noChangeShapeType="1"/>
              </p:cNvSpPr>
              <p:nvPr/>
            </p:nvSpPr>
            <p:spPr bwMode="auto">
              <a:xfrm>
                <a:off x="2640" y="720"/>
                <a:ext cx="0" cy="672"/>
              </a:xfrm>
              <a:prstGeom prst="line">
                <a:avLst/>
              </a:prstGeom>
              <a:noFill/>
              <a:ln w="19050">
                <a:solidFill>
                  <a:srgbClr val="0000FF"/>
                </a:solidFill>
                <a:round/>
              </a:ln>
            </p:spPr>
            <p:txBody>
              <a:bodyPr wrap="none" anchor="ctr"/>
              <a:lstStyle/>
              <a:p>
                <a:endParaRPr lang="zh-CN" altLang="en-US"/>
              </a:p>
            </p:txBody>
          </p:sp>
          <p:sp>
            <p:nvSpPr>
              <p:cNvPr id="103467" name="Line 29"/>
              <p:cNvSpPr>
                <a:spLocks noChangeShapeType="1"/>
              </p:cNvSpPr>
              <p:nvPr/>
            </p:nvSpPr>
            <p:spPr bwMode="auto">
              <a:xfrm>
                <a:off x="2640" y="1056"/>
                <a:ext cx="192" cy="0"/>
              </a:xfrm>
              <a:prstGeom prst="line">
                <a:avLst/>
              </a:prstGeom>
              <a:noFill/>
              <a:ln w="19050">
                <a:solidFill>
                  <a:srgbClr val="0000FF"/>
                </a:solidFill>
                <a:round/>
              </a:ln>
            </p:spPr>
            <p:txBody>
              <a:bodyPr wrap="none" anchor="ctr"/>
              <a:lstStyle/>
              <a:p>
                <a:endParaRPr lang="zh-CN" altLang="en-US"/>
              </a:p>
            </p:txBody>
          </p:sp>
          <p:sp>
            <p:nvSpPr>
              <p:cNvPr id="103468" name="Line 30"/>
              <p:cNvSpPr>
                <a:spLocks noChangeShapeType="1"/>
              </p:cNvSpPr>
              <p:nvPr/>
            </p:nvSpPr>
            <p:spPr bwMode="auto">
              <a:xfrm>
                <a:off x="2640" y="720"/>
                <a:ext cx="192" cy="0"/>
              </a:xfrm>
              <a:prstGeom prst="line">
                <a:avLst/>
              </a:prstGeom>
              <a:noFill/>
              <a:ln w="19050">
                <a:solidFill>
                  <a:srgbClr val="0000FF"/>
                </a:solidFill>
                <a:round/>
              </a:ln>
            </p:spPr>
            <p:txBody>
              <a:bodyPr wrap="none" anchor="ctr"/>
              <a:lstStyle/>
              <a:p>
                <a:endParaRPr lang="zh-CN" altLang="en-US"/>
              </a:p>
            </p:txBody>
          </p:sp>
          <p:sp>
            <p:nvSpPr>
              <p:cNvPr id="103469" name="Line 31"/>
              <p:cNvSpPr>
                <a:spLocks noChangeShapeType="1"/>
              </p:cNvSpPr>
              <p:nvPr/>
            </p:nvSpPr>
            <p:spPr bwMode="auto">
              <a:xfrm>
                <a:off x="768" y="1584"/>
                <a:ext cx="288" cy="0"/>
              </a:xfrm>
              <a:prstGeom prst="line">
                <a:avLst/>
              </a:prstGeom>
              <a:noFill/>
              <a:ln w="19050">
                <a:solidFill>
                  <a:srgbClr val="0000FF"/>
                </a:solidFill>
                <a:round/>
              </a:ln>
            </p:spPr>
            <p:txBody>
              <a:bodyPr wrap="none" anchor="ctr"/>
              <a:lstStyle/>
              <a:p>
                <a:endParaRPr lang="zh-CN" altLang="en-US"/>
              </a:p>
            </p:txBody>
          </p:sp>
          <p:sp>
            <p:nvSpPr>
              <p:cNvPr id="103470" name="Line 32"/>
              <p:cNvSpPr>
                <a:spLocks noChangeShapeType="1"/>
              </p:cNvSpPr>
              <p:nvPr/>
            </p:nvSpPr>
            <p:spPr bwMode="auto">
              <a:xfrm>
                <a:off x="2640" y="1392"/>
                <a:ext cx="192" cy="0"/>
              </a:xfrm>
              <a:prstGeom prst="line">
                <a:avLst/>
              </a:prstGeom>
              <a:noFill/>
              <a:ln w="19050">
                <a:solidFill>
                  <a:srgbClr val="0000FF"/>
                </a:solidFill>
                <a:round/>
              </a:ln>
            </p:spPr>
            <p:txBody>
              <a:bodyPr wrap="none" anchor="ctr"/>
              <a:lstStyle/>
              <a:p>
                <a:endParaRPr lang="zh-CN" altLang="en-US"/>
              </a:p>
            </p:txBody>
          </p:sp>
          <p:sp>
            <p:nvSpPr>
              <p:cNvPr id="103471" name="Line 33"/>
              <p:cNvSpPr>
                <a:spLocks noChangeShapeType="1"/>
              </p:cNvSpPr>
              <p:nvPr/>
            </p:nvSpPr>
            <p:spPr bwMode="auto">
              <a:xfrm>
                <a:off x="2208" y="912"/>
                <a:ext cx="432" cy="0"/>
              </a:xfrm>
              <a:prstGeom prst="line">
                <a:avLst/>
              </a:prstGeom>
              <a:noFill/>
              <a:ln w="19050">
                <a:solidFill>
                  <a:srgbClr val="0000FF"/>
                </a:solidFill>
                <a:round/>
              </a:ln>
            </p:spPr>
            <p:txBody>
              <a:bodyPr wrap="none" anchor="ctr"/>
              <a:lstStyle/>
              <a:p>
                <a:endParaRPr lang="zh-CN" altLang="en-US"/>
              </a:p>
            </p:txBody>
          </p:sp>
          <p:sp>
            <p:nvSpPr>
              <p:cNvPr id="103472" name="Line 34"/>
              <p:cNvSpPr>
                <a:spLocks noChangeShapeType="1"/>
              </p:cNvSpPr>
              <p:nvPr/>
            </p:nvSpPr>
            <p:spPr bwMode="auto">
              <a:xfrm>
                <a:off x="1056" y="960"/>
                <a:ext cx="0" cy="624"/>
              </a:xfrm>
              <a:prstGeom prst="line">
                <a:avLst/>
              </a:prstGeom>
              <a:noFill/>
              <a:ln w="19050">
                <a:solidFill>
                  <a:srgbClr val="0000FF"/>
                </a:solidFill>
                <a:round/>
              </a:ln>
            </p:spPr>
            <p:txBody>
              <a:bodyPr wrap="none" anchor="ctr"/>
              <a:lstStyle/>
              <a:p>
                <a:endParaRPr lang="zh-CN" altLang="en-US"/>
              </a:p>
            </p:txBody>
          </p:sp>
        </p:grpSp>
      </p:grpSp>
      <p:grpSp>
        <p:nvGrpSpPr>
          <p:cNvPr id="6" name="Group 35"/>
          <p:cNvGrpSpPr/>
          <p:nvPr/>
        </p:nvGrpSpPr>
        <p:grpSpPr bwMode="auto">
          <a:xfrm>
            <a:off x="1676400" y="1600200"/>
            <a:ext cx="6553200" cy="1981200"/>
            <a:chOff x="1056" y="1008"/>
            <a:chExt cx="4128" cy="1248"/>
          </a:xfrm>
        </p:grpSpPr>
        <p:sp>
          <p:nvSpPr>
            <p:cNvPr id="103447" name="AutoShape 36"/>
            <p:cNvSpPr>
              <a:spLocks noChangeArrowheads="1"/>
            </p:cNvSpPr>
            <p:nvPr/>
          </p:nvSpPr>
          <p:spPr bwMode="auto">
            <a:xfrm>
              <a:off x="1344" y="1536"/>
              <a:ext cx="864" cy="336"/>
            </a:xfrm>
            <a:prstGeom prst="flowChartPunchedCard">
              <a:avLst/>
            </a:prstGeom>
            <a:solidFill>
              <a:srgbClr val="00CCFF"/>
            </a:solidFill>
            <a:ln w="9525">
              <a:solidFill>
                <a:srgbClr val="FF99CC"/>
              </a:solidFill>
              <a:miter lim="800000"/>
            </a:ln>
          </p:spPr>
          <p:txBody>
            <a:bodyPr wrap="none" anchor="ctr"/>
            <a:lstStyle/>
            <a:p>
              <a:r>
                <a:rPr kumimoji="1" lang="zh-CN" altLang="en-US" sz="2000">
                  <a:latin typeface="Times New Roman" panose="02020603050405020304" pitchFamily="18" charset="0"/>
                </a:rPr>
                <a:t>存储结构</a:t>
              </a:r>
              <a:endParaRPr kumimoji="1" lang="zh-CN" altLang="en-US" sz="2000">
                <a:latin typeface="Times New Roman" panose="02020603050405020304" pitchFamily="18" charset="0"/>
              </a:endParaRPr>
            </a:p>
          </p:txBody>
        </p:sp>
        <p:sp>
          <p:nvSpPr>
            <p:cNvPr id="103448" name="AutoShape 37"/>
            <p:cNvSpPr>
              <a:spLocks noChangeArrowheads="1"/>
            </p:cNvSpPr>
            <p:nvPr/>
          </p:nvSpPr>
          <p:spPr bwMode="auto">
            <a:xfrm>
              <a:off x="4368" y="1344"/>
              <a:ext cx="816" cy="240"/>
            </a:xfrm>
            <a:prstGeom prst="roundRect">
              <a:avLst>
                <a:gd name="adj" fmla="val 16667"/>
              </a:avLst>
            </a:prstGeom>
            <a:solidFill>
              <a:srgbClr val="FF99CC"/>
            </a:solidFill>
            <a:ln w="9525">
              <a:solidFill>
                <a:schemeClr val="tx1"/>
              </a:solidFill>
              <a:round/>
            </a:ln>
          </p:spPr>
          <p:txBody>
            <a:bodyPr wrap="none" anchor="ctr"/>
            <a:lstStyle/>
            <a:p>
              <a:r>
                <a:rPr kumimoji="1" lang="zh-CN" altLang="en-US">
                  <a:latin typeface="Times New Roman" panose="02020603050405020304" pitchFamily="18" charset="0"/>
                </a:rPr>
                <a:t>链式存储</a:t>
              </a:r>
              <a:endParaRPr kumimoji="1" lang="zh-CN" altLang="en-US">
                <a:latin typeface="Times New Roman" panose="02020603050405020304" pitchFamily="18" charset="0"/>
              </a:endParaRPr>
            </a:p>
          </p:txBody>
        </p:sp>
        <p:sp>
          <p:nvSpPr>
            <p:cNvPr id="103449" name="AutoShape 38"/>
            <p:cNvSpPr>
              <a:spLocks noChangeArrowheads="1"/>
            </p:cNvSpPr>
            <p:nvPr/>
          </p:nvSpPr>
          <p:spPr bwMode="auto">
            <a:xfrm>
              <a:off x="4368" y="1680"/>
              <a:ext cx="816" cy="240"/>
            </a:xfrm>
            <a:prstGeom prst="roundRect">
              <a:avLst>
                <a:gd name="adj" fmla="val 16667"/>
              </a:avLst>
            </a:prstGeom>
            <a:solidFill>
              <a:srgbClr val="FF99CC"/>
            </a:solidFill>
            <a:ln w="9525">
              <a:solidFill>
                <a:schemeClr val="tx1"/>
              </a:solidFill>
              <a:round/>
            </a:ln>
          </p:spPr>
          <p:txBody>
            <a:bodyPr wrap="none" anchor="ctr"/>
            <a:lstStyle/>
            <a:p>
              <a:r>
                <a:rPr kumimoji="1" lang="zh-CN" altLang="en-US">
                  <a:latin typeface="Times New Roman" panose="02020603050405020304" pitchFamily="18" charset="0"/>
                </a:rPr>
                <a:t>索引存储</a:t>
              </a:r>
              <a:endParaRPr kumimoji="1" lang="zh-CN" altLang="en-US">
                <a:latin typeface="Times New Roman" panose="02020603050405020304" pitchFamily="18" charset="0"/>
              </a:endParaRPr>
            </a:p>
          </p:txBody>
        </p:sp>
        <p:sp>
          <p:nvSpPr>
            <p:cNvPr id="103450" name="AutoShape 39"/>
            <p:cNvSpPr>
              <a:spLocks noChangeArrowheads="1"/>
            </p:cNvSpPr>
            <p:nvPr/>
          </p:nvSpPr>
          <p:spPr bwMode="auto">
            <a:xfrm>
              <a:off x="4368" y="1008"/>
              <a:ext cx="816" cy="240"/>
            </a:xfrm>
            <a:prstGeom prst="roundRect">
              <a:avLst>
                <a:gd name="adj" fmla="val 16667"/>
              </a:avLst>
            </a:prstGeom>
            <a:solidFill>
              <a:srgbClr val="FF99CC"/>
            </a:solidFill>
            <a:ln w="9525">
              <a:solidFill>
                <a:schemeClr val="tx1"/>
              </a:solidFill>
              <a:round/>
            </a:ln>
          </p:spPr>
          <p:txBody>
            <a:bodyPr wrap="none" anchor="ctr"/>
            <a:lstStyle/>
            <a:p>
              <a:r>
                <a:rPr kumimoji="1" lang="zh-CN" altLang="en-US">
                  <a:latin typeface="Times New Roman" panose="02020603050405020304" pitchFamily="18" charset="0"/>
                </a:rPr>
                <a:t>顺序存储</a:t>
              </a:r>
              <a:endParaRPr kumimoji="1" lang="zh-CN" altLang="en-US">
                <a:latin typeface="Times New Roman" panose="02020603050405020304" pitchFamily="18" charset="0"/>
              </a:endParaRPr>
            </a:p>
          </p:txBody>
        </p:sp>
        <p:sp>
          <p:nvSpPr>
            <p:cNvPr id="103451" name="AutoShape 40"/>
            <p:cNvSpPr>
              <a:spLocks noChangeArrowheads="1"/>
            </p:cNvSpPr>
            <p:nvPr/>
          </p:nvSpPr>
          <p:spPr bwMode="auto">
            <a:xfrm>
              <a:off x="4368" y="2016"/>
              <a:ext cx="816" cy="240"/>
            </a:xfrm>
            <a:prstGeom prst="roundRect">
              <a:avLst>
                <a:gd name="adj" fmla="val 16667"/>
              </a:avLst>
            </a:prstGeom>
            <a:solidFill>
              <a:srgbClr val="FF99CC"/>
            </a:solidFill>
            <a:ln w="9525">
              <a:solidFill>
                <a:schemeClr val="tx1"/>
              </a:solidFill>
              <a:round/>
            </a:ln>
          </p:spPr>
          <p:txBody>
            <a:bodyPr wrap="none" anchor="ctr"/>
            <a:lstStyle/>
            <a:p>
              <a:r>
                <a:rPr kumimoji="1" lang="zh-CN" altLang="en-US">
                  <a:latin typeface="Times New Roman" panose="02020603050405020304" pitchFamily="18" charset="0"/>
                </a:rPr>
                <a:t>散列存储</a:t>
              </a:r>
              <a:endParaRPr kumimoji="1" lang="zh-CN" altLang="en-US">
                <a:latin typeface="Times New Roman" panose="02020603050405020304" pitchFamily="18" charset="0"/>
              </a:endParaRPr>
            </a:p>
          </p:txBody>
        </p:sp>
        <p:sp>
          <p:nvSpPr>
            <p:cNvPr id="103452" name="Line 41"/>
            <p:cNvSpPr>
              <a:spLocks noChangeShapeType="1"/>
            </p:cNvSpPr>
            <p:nvPr/>
          </p:nvSpPr>
          <p:spPr bwMode="auto">
            <a:xfrm>
              <a:off x="1056" y="1728"/>
              <a:ext cx="288" cy="1"/>
            </a:xfrm>
            <a:prstGeom prst="line">
              <a:avLst/>
            </a:prstGeom>
            <a:noFill/>
            <a:ln w="19050">
              <a:solidFill>
                <a:srgbClr val="0000FF"/>
              </a:solidFill>
              <a:round/>
            </a:ln>
          </p:spPr>
          <p:txBody>
            <a:bodyPr wrap="none" anchor="ctr"/>
            <a:lstStyle/>
            <a:p>
              <a:endParaRPr lang="zh-CN" altLang="en-US"/>
            </a:p>
          </p:txBody>
        </p:sp>
        <p:sp>
          <p:nvSpPr>
            <p:cNvPr id="103453" name="Line 42"/>
            <p:cNvSpPr>
              <a:spLocks noChangeShapeType="1"/>
            </p:cNvSpPr>
            <p:nvPr/>
          </p:nvSpPr>
          <p:spPr bwMode="auto">
            <a:xfrm>
              <a:off x="4080" y="1104"/>
              <a:ext cx="1" cy="1056"/>
            </a:xfrm>
            <a:prstGeom prst="line">
              <a:avLst/>
            </a:prstGeom>
            <a:noFill/>
            <a:ln w="19050">
              <a:solidFill>
                <a:srgbClr val="0000FF"/>
              </a:solidFill>
              <a:round/>
            </a:ln>
          </p:spPr>
          <p:txBody>
            <a:bodyPr wrap="none" anchor="ctr"/>
            <a:lstStyle/>
            <a:p>
              <a:endParaRPr lang="zh-CN" altLang="en-US"/>
            </a:p>
          </p:txBody>
        </p:sp>
        <p:sp>
          <p:nvSpPr>
            <p:cNvPr id="103454" name="Line 43"/>
            <p:cNvSpPr>
              <a:spLocks noChangeShapeType="1"/>
            </p:cNvSpPr>
            <p:nvPr/>
          </p:nvSpPr>
          <p:spPr bwMode="auto">
            <a:xfrm>
              <a:off x="4080" y="1104"/>
              <a:ext cx="288" cy="1"/>
            </a:xfrm>
            <a:prstGeom prst="line">
              <a:avLst/>
            </a:prstGeom>
            <a:noFill/>
            <a:ln w="19050">
              <a:solidFill>
                <a:srgbClr val="0000FF"/>
              </a:solidFill>
              <a:round/>
            </a:ln>
          </p:spPr>
          <p:txBody>
            <a:bodyPr wrap="none" anchor="ctr"/>
            <a:lstStyle/>
            <a:p>
              <a:endParaRPr lang="zh-CN" altLang="en-US"/>
            </a:p>
          </p:txBody>
        </p:sp>
        <p:sp>
          <p:nvSpPr>
            <p:cNvPr id="103455" name="Line 44"/>
            <p:cNvSpPr>
              <a:spLocks noChangeShapeType="1"/>
            </p:cNvSpPr>
            <p:nvPr/>
          </p:nvSpPr>
          <p:spPr bwMode="auto">
            <a:xfrm>
              <a:off x="4080" y="1440"/>
              <a:ext cx="288" cy="1"/>
            </a:xfrm>
            <a:prstGeom prst="line">
              <a:avLst/>
            </a:prstGeom>
            <a:noFill/>
            <a:ln w="19050">
              <a:solidFill>
                <a:srgbClr val="0000FF"/>
              </a:solidFill>
              <a:round/>
            </a:ln>
          </p:spPr>
          <p:txBody>
            <a:bodyPr wrap="none" anchor="ctr"/>
            <a:lstStyle/>
            <a:p>
              <a:endParaRPr lang="zh-CN" altLang="en-US"/>
            </a:p>
          </p:txBody>
        </p:sp>
        <p:sp>
          <p:nvSpPr>
            <p:cNvPr id="103456" name="Line 45"/>
            <p:cNvSpPr>
              <a:spLocks noChangeShapeType="1"/>
            </p:cNvSpPr>
            <p:nvPr/>
          </p:nvSpPr>
          <p:spPr bwMode="auto">
            <a:xfrm>
              <a:off x="4080" y="1824"/>
              <a:ext cx="288" cy="1"/>
            </a:xfrm>
            <a:prstGeom prst="line">
              <a:avLst/>
            </a:prstGeom>
            <a:noFill/>
            <a:ln w="19050">
              <a:solidFill>
                <a:srgbClr val="0000FF"/>
              </a:solidFill>
              <a:round/>
            </a:ln>
          </p:spPr>
          <p:txBody>
            <a:bodyPr wrap="none" anchor="ctr"/>
            <a:lstStyle/>
            <a:p>
              <a:endParaRPr lang="zh-CN" altLang="en-US"/>
            </a:p>
          </p:txBody>
        </p:sp>
        <p:sp>
          <p:nvSpPr>
            <p:cNvPr id="103457" name="Line 46"/>
            <p:cNvSpPr>
              <a:spLocks noChangeShapeType="1"/>
            </p:cNvSpPr>
            <p:nvPr/>
          </p:nvSpPr>
          <p:spPr bwMode="auto">
            <a:xfrm>
              <a:off x="4080" y="2160"/>
              <a:ext cx="288" cy="1"/>
            </a:xfrm>
            <a:prstGeom prst="line">
              <a:avLst/>
            </a:prstGeom>
            <a:noFill/>
            <a:ln w="19050">
              <a:solidFill>
                <a:srgbClr val="0000FF"/>
              </a:solidFill>
              <a:round/>
            </a:ln>
          </p:spPr>
          <p:txBody>
            <a:bodyPr wrap="none" anchor="ctr"/>
            <a:lstStyle/>
            <a:p>
              <a:endParaRPr lang="zh-CN" altLang="en-US"/>
            </a:p>
          </p:txBody>
        </p:sp>
        <p:sp>
          <p:nvSpPr>
            <p:cNvPr id="103458" name="Line 47"/>
            <p:cNvSpPr>
              <a:spLocks noChangeShapeType="1"/>
            </p:cNvSpPr>
            <p:nvPr/>
          </p:nvSpPr>
          <p:spPr bwMode="auto">
            <a:xfrm>
              <a:off x="2208" y="1728"/>
              <a:ext cx="1872" cy="1"/>
            </a:xfrm>
            <a:prstGeom prst="line">
              <a:avLst/>
            </a:prstGeom>
            <a:noFill/>
            <a:ln w="19050">
              <a:solidFill>
                <a:srgbClr val="0000FF"/>
              </a:solidFill>
              <a:round/>
            </a:ln>
          </p:spPr>
          <p:txBody>
            <a:bodyPr wrap="none" anchor="ctr"/>
            <a:lstStyle/>
            <a:p>
              <a:endParaRPr lang="zh-CN" altLang="en-US"/>
            </a:p>
          </p:txBody>
        </p:sp>
        <p:sp>
          <p:nvSpPr>
            <p:cNvPr id="103459" name="Line 48"/>
            <p:cNvSpPr>
              <a:spLocks noChangeShapeType="1"/>
            </p:cNvSpPr>
            <p:nvPr/>
          </p:nvSpPr>
          <p:spPr bwMode="auto">
            <a:xfrm>
              <a:off x="1056" y="1584"/>
              <a:ext cx="1" cy="144"/>
            </a:xfrm>
            <a:prstGeom prst="line">
              <a:avLst/>
            </a:prstGeom>
            <a:noFill/>
            <a:ln w="19050">
              <a:solidFill>
                <a:srgbClr val="0000FF"/>
              </a:solidFill>
              <a:round/>
            </a:ln>
          </p:spPr>
          <p:txBody>
            <a:bodyPr wrap="none" anchor="ctr"/>
            <a:lstStyle/>
            <a:p>
              <a:endParaRPr lang="zh-CN" altLang="en-US"/>
            </a:p>
          </p:txBody>
        </p:sp>
      </p:grpSp>
      <p:grpSp>
        <p:nvGrpSpPr>
          <p:cNvPr id="7" name="Group 49"/>
          <p:cNvGrpSpPr/>
          <p:nvPr/>
        </p:nvGrpSpPr>
        <p:grpSpPr bwMode="auto">
          <a:xfrm>
            <a:off x="1676400" y="2667000"/>
            <a:ext cx="4038600" cy="2286000"/>
            <a:chOff x="1056" y="1728"/>
            <a:chExt cx="2544" cy="1440"/>
          </a:xfrm>
        </p:grpSpPr>
        <p:sp>
          <p:nvSpPr>
            <p:cNvPr id="103434" name="Oval 50"/>
            <p:cNvSpPr>
              <a:spLocks noChangeArrowheads="1"/>
            </p:cNvSpPr>
            <p:nvPr/>
          </p:nvSpPr>
          <p:spPr bwMode="auto">
            <a:xfrm>
              <a:off x="3024" y="1920"/>
              <a:ext cx="576" cy="240"/>
            </a:xfrm>
            <a:prstGeom prst="ellipse">
              <a:avLst/>
            </a:prstGeom>
            <a:solidFill>
              <a:srgbClr val="99CCFF"/>
            </a:solidFill>
            <a:ln w="9525">
              <a:solidFill>
                <a:schemeClr val="tx1"/>
              </a:solidFill>
              <a:miter lim="800000"/>
            </a:ln>
          </p:spPr>
          <p:txBody>
            <a:bodyPr wrap="none" anchor="ctr"/>
            <a:lstStyle/>
            <a:p>
              <a:r>
                <a:rPr kumimoji="1" lang="zh-CN" altLang="en-US">
                  <a:latin typeface="Times New Roman" panose="02020603050405020304" pitchFamily="18" charset="0"/>
                </a:rPr>
                <a:t>查询</a:t>
              </a:r>
              <a:endParaRPr kumimoji="1" lang="zh-CN" altLang="en-US">
                <a:latin typeface="Times New Roman" panose="02020603050405020304" pitchFamily="18" charset="0"/>
              </a:endParaRPr>
            </a:p>
          </p:txBody>
        </p:sp>
        <p:sp>
          <p:nvSpPr>
            <p:cNvPr id="103435" name="AutoShape 51"/>
            <p:cNvSpPr>
              <a:spLocks noChangeArrowheads="1"/>
            </p:cNvSpPr>
            <p:nvPr/>
          </p:nvSpPr>
          <p:spPr bwMode="auto">
            <a:xfrm>
              <a:off x="1344" y="2304"/>
              <a:ext cx="864" cy="336"/>
            </a:xfrm>
            <a:prstGeom prst="flowChartPunchedCard">
              <a:avLst/>
            </a:prstGeom>
            <a:solidFill>
              <a:srgbClr val="FFCC00"/>
            </a:solidFill>
            <a:ln w="9525">
              <a:solidFill>
                <a:schemeClr val="tx1"/>
              </a:solidFill>
              <a:miter lim="800000"/>
            </a:ln>
          </p:spPr>
          <p:txBody>
            <a:bodyPr wrap="none" anchor="ctr"/>
            <a:lstStyle/>
            <a:p>
              <a:r>
                <a:rPr kumimoji="1" lang="en-US" altLang="zh-CN" sz="2000">
                  <a:latin typeface="Times New Roman" panose="02020603050405020304" pitchFamily="18" charset="0"/>
                </a:rPr>
                <a:t>DS</a:t>
              </a:r>
              <a:r>
                <a:rPr kumimoji="1" lang="zh-CN" altLang="en-US">
                  <a:latin typeface="Times New Roman" panose="02020603050405020304" pitchFamily="18" charset="0"/>
                </a:rPr>
                <a:t>上的运算</a:t>
              </a:r>
              <a:endParaRPr kumimoji="1" lang="zh-CN" altLang="en-US">
                <a:latin typeface="Times New Roman" panose="02020603050405020304" pitchFamily="18" charset="0"/>
              </a:endParaRPr>
            </a:p>
          </p:txBody>
        </p:sp>
        <p:sp>
          <p:nvSpPr>
            <p:cNvPr id="103436" name="Oval 52"/>
            <p:cNvSpPr>
              <a:spLocks noChangeArrowheads="1"/>
            </p:cNvSpPr>
            <p:nvPr/>
          </p:nvSpPr>
          <p:spPr bwMode="auto">
            <a:xfrm>
              <a:off x="3024" y="2256"/>
              <a:ext cx="576" cy="240"/>
            </a:xfrm>
            <a:prstGeom prst="ellipse">
              <a:avLst/>
            </a:prstGeom>
            <a:solidFill>
              <a:srgbClr val="FF99CC"/>
            </a:solidFill>
            <a:ln w="9525">
              <a:solidFill>
                <a:schemeClr val="tx1"/>
              </a:solidFill>
              <a:miter lim="800000"/>
            </a:ln>
          </p:spPr>
          <p:txBody>
            <a:bodyPr wrap="none" anchor="ctr"/>
            <a:lstStyle/>
            <a:p>
              <a:r>
                <a:rPr kumimoji="1" lang="zh-CN" altLang="en-US">
                  <a:latin typeface="Times New Roman" panose="02020603050405020304" pitchFamily="18" charset="0"/>
                </a:rPr>
                <a:t>插入</a:t>
              </a:r>
              <a:endParaRPr kumimoji="1" lang="zh-CN" altLang="en-US">
                <a:latin typeface="Times New Roman" panose="02020603050405020304" pitchFamily="18" charset="0"/>
              </a:endParaRPr>
            </a:p>
          </p:txBody>
        </p:sp>
        <p:sp>
          <p:nvSpPr>
            <p:cNvPr id="103437" name="Oval 53"/>
            <p:cNvSpPr>
              <a:spLocks noChangeArrowheads="1"/>
            </p:cNvSpPr>
            <p:nvPr/>
          </p:nvSpPr>
          <p:spPr bwMode="auto">
            <a:xfrm>
              <a:off x="3024" y="2592"/>
              <a:ext cx="576" cy="240"/>
            </a:xfrm>
            <a:prstGeom prst="ellipse">
              <a:avLst/>
            </a:prstGeom>
            <a:solidFill>
              <a:srgbClr val="CC99FF"/>
            </a:solidFill>
            <a:ln w="9525">
              <a:solidFill>
                <a:schemeClr val="tx1"/>
              </a:solidFill>
              <a:miter lim="800000"/>
            </a:ln>
          </p:spPr>
          <p:txBody>
            <a:bodyPr wrap="none" anchor="ctr"/>
            <a:lstStyle/>
            <a:p>
              <a:r>
                <a:rPr kumimoji="1" lang="zh-CN" altLang="en-US">
                  <a:latin typeface="Times New Roman" panose="02020603050405020304" pitchFamily="18" charset="0"/>
                </a:rPr>
                <a:t>删除</a:t>
              </a:r>
              <a:endParaRPr kumimoji="1" lang="zh-CN" altLang="en-US">
                <a:latin typeface="Times New Roman" panose="02020603050405020304" pitchFamily="18" charset="0"/>
              </a:endParaRPr>
            </a:p>
          </p:txBody>
        </p:sp>
        <p:sp>
          <p:nvSpPr>
            <p:cNvPr id="103438" name="Oval 54"/>
            <p:cNvSpPr>
              <a:spLocks noChangeArrowheads="1"/>
            </p:cNvSpPr>
            <p:nvPr/>
          </p:nvSpPr>
          <p:spPr bwMode="auto">
            <a:xfrm>
              <a:off x="3024" y="2928"/>
              <a:ext cx="576" cy="240"/>
            </a:xfrm>
            <a:prstGeom prst="ellipse">
              <a:avLst/>
            </a:prstGeom>
            <a:solidFill>
              <a:srgbClr val="FF9900"/>
            </a:solidFill>
            <a:ln w="9525">
              <a:solidFill>
                <a:schemeClr val="tx1"/>
              </a:solidFill>
              <a:miter lim="800000"/>
            </a:ln>
          </p:spPr>
          <p:txBody>
            <a:bodyPr wrap="none" anchor="ctr"/>
            <a:lstStyle/>
            <a:p>
              <a:r>
                <a:rPr kumimoji="1" lang="zh-CN" altLang="en-US">
                  <a:latin typeface="Times New Roman" panose="02020603050405020304" pitchFamily="18" charset="0"/>
                </a:rPr>
                <a:t>更新</a:t>
              </a:r>
              <a:endParaRPr kumimoji="1" lang="zh-CN" altLang="en-US">
                <a:latin typeface="Times New Roman" panose="02020603050405020304" pitchFamily="18" charset="0"/>
              </a:endParaRPr>
            </a:p>
          </p:txBody>
        </p:sp>
        <p:sp>
          <p:nvSpPr>
            <p:cNvPr id="103439" name="Line 55"/>
            <p:cNvSpPr>
              <a:spLocks noChangeShapeType="1"/>
            </p:cNvSpPr>
            <p:nvPr/>
          </p:nvSpPr>
          <p:spPr bwMode="auto">
            <a:xfrm>
              <a:off x="1056" y="2496"/>
              <a:ext cx="288" cy="0"/>
            </a:xfrm>
            <a:prstGeom prst="line">
              <a:avLst/>
            </a:prstGeom>
            <a:noFill/>
            <a:ln w="19050">
              <a:solidFill>
                <a:srgbClr val="0000FF"/>
              </a:solidFill>
              <a:round/>
            </a:ln>
          </p:spPr>
          <p:txBody>
            <a:bodyPr wrap="none" anchor="ctr"/>
            <a:lstStyle/>
            <a:p>
              <a:endParaRPr lang="zh-CN" altLang="en-US"/>
            </a:p>
          </p:txBody>
        </p:sp>
        <p:sp>
          <p:nvSpPr>
            <p:cNvPr id="103440" name="Line 56"/>
            <p:cNvSpPr>
              <a:spLocks noChangeShapeType="1"/>
            </p:cNvSpPr>
            <p:nvPr/>
          </p:nvSpPr>
          <p:spPr bwMode="auto">
            <a:xfrm>
              <a:off x="2784" y="2016"/>
              <a:ext cx="0" cy="1056"/>
            </a:xfrm>
            <a:prstGeom prst="line">
              <a:avLst/>
            </a:prstGeom>
            <a:noFill/>
            <a:ln w="19050">
              <a:solidFill>
                <a:srgbClr val="0000FF"/>
              </a:solidFill>
              <a:round/>
            </a:ln>
          </p:spPr>
          <p:txBody>
            <a:bodyPr wrap="none" anchor="ctr"/>
            <a:lstStyle/>
            <a:p>
              <a:endParaRPr lang="zh-CN" altLang="en-US"/>
            </a:p>
          </p:txBody>
        </p:sp>
        <p:sp>
          <p:nvSpPr>
            <p:cNvPr id="103441" name="Line 57"/>
            <p:cNvSpPr>
              <a:spLocks noChangeShapeType="1"/>
            </p:cNvSpPr>
            <p:nvPr/>
          </p:nvSpPr>
          <p:spPr bwMode="auto">
            <a:xfrm>
              <a:off x="2784" y="2016"/>
              <a:ext cx="240" cy="0"/>
            </a:xfrm>
            <a:prstGeom prst="line">
              <a:avLst/>
            </a:prstGeom>
            <a:noFill/>
            <a:ln w="19050">
              <a:solidFill>
                <a:srgbClr val="0000FF"/>
              </a:solidFill>
              <a:round/>
            </a:ln>
          </p:spPr>
          <p:txBody>
            <a:bodyPr wrap="none" anchor="ctr"/>
            <a:lstStyle/>
            <a:p>
              <a:endParaRPr lang="zh-CN" altLang="en-US"/>
            </a:p>
          </p:txBody>
        </p:sp>
        <p:sp>
          <p:nvSpPr>
            <p:cNvPr id="103442" name="Line 58"/>
            <p:cNvSpPr>
              <a:spLocks noChangeShapeType="1"/>
            </p:cNvSpPr>
            <p:nvPr/>
          </p:nvSpPr>
          <p:spPr bwMode="auto">
            <a:xfrm>
              <a:off x="2784" y="2352"/>
              <a:ext cx="240" cy="0"/>
            </a:xfrm>
            <a:prstGeom prst="line">
              <a:avLst/>
            </a:prstGeom>
            <a:noFill/>
            <a:ln w="19050">
              <a:solidFill>
                <a:srgbClr val="0000FF"/>
              </a:solidFill>
              <a:round/>
            </a:ln>
          </p:spPr>
          <p:txBody>
            <a:bodyPr wrap="none" anchor="ctr"/>
            <a:lstStyle/>
            <a:p>
              <a:endParaRPr lang="zh-CN" altLang="en-US"/>
            </a:p>
          </p:txBody>
        </p:sp>
        <p:sp>
          <p:nvSpPr>
            <p:cNvPr id="103443" name="Line 59"/>
            <p:cNvSpPr>
              <a:spLocks noChangeShapeType="1"/>
            </p:cNvSpPr>
            <p:nvPr/>
          </p:nvSpPr>
          <p:spPr bwMode="auto">
            <a:xfrm>
              <a:off x="2784" y="2688"/>
              <a:ext cx="240" cy="0"/>
            </a:xfrm>
            <a:prstGeom prst="line">
              <a:avLst/>
            </a:prstGeom>
            <a:noFill/>
            <a:ln w="19050">
              <a:solidFill>
                <a:srgbClr val="0000FF"/>
              </a:solidFill>
              <a:round/>
            </a:ln>
          </p:spPr>
          <p:txBody>
            <a:bodyPr wrap="none" anchor="ctr"/>
            <a:lstStyle/>
            <a:p>
              <a:endParaRPr lang="zh-CN" altLang="en-US"/>
            </a:p>
          </p:txBody>
        </p:sp>
        <p:sp>
          <p:nvSpPr>
            <p:cNvPr id="103444" name="Line 60"/>
            <p:cNvSpPr>
              <a:spLocks noChangeShapeType="1"/>
            </p:cNvSpPr>
            <p:nvPr/>
          </p:nvSpPr>
          <p:spPr bwMode="auto">
            <a:xfrm>
              <a:off x="2784" y="3072"/>
              <a:ext cx="240" cy="0"/>
            </a:xfrm>
            <a:prstGeom prst="line">
              <a:avLst/>
            </a:prstGeom>
            <a:noFill/>
            <a:ln w="19050">
              <a:solidFill>
                <a:srgbClr val="0000FF"/>
              </a:solidFill>
              <a:round/>
            </a:ln>
          </p:spPr>
          <p:txBody>
            <a:bodyPr wrap="none" anchor="ctr"/>
            <a:lstStyle/>
            <a:p>
              <a:endParaRPr lang="zh-CN" altLang="en-US"/>
            </a:p>
          </p:txBody>
        </p:sp>
        <p:sp>
          <p:nvSpPr>
            <p:cNvPr id="103445" name="Line 61"/>
            <p:cNvSpPr>
              <a:spLocks noChangeShapeType="1"/>
            </p:cNvSpPr>
            <p:nvPr/>
          </p:nvSpPr>
          <p:spPr bwMode="auto">
            <a:xfrm>
              <a:off x="2208" y="2496"/>
              <a:ext cx="576" cy="0"/>
            </a:xfrm>
            <a:prstGeom prst="line">
              <a:avLst/>
            </a:prstGeom>
            <a:noFill/>
            <a:ln w="19050">
              <a:solidFill>
                <a:srgbClr val="0000FF"/>
              </a:solidFill>
              <a:round/>
            </a:ln>
          </p:spPr>
          <p:txBody>
            <a:bodyPr wrap="none" anchor="ctr"/>
            <a:lstStyle/>
            <a:p>
              <a:endParaRPr lang="zh-CN" altLang="en-US"/>
            </a:p>
          </p:txBody>
        </p:sp>
        <p:sp>
          <p:nvSpPr>
            <p:cNvPr id="103446" name="Line 62"/>
            <p:cNvSpPr>
              <a:spLocks noChangeShapeType="1"/>
            </p:cNvSpPr>
            <p:nvPr/>
          </p:nvSpPr>
          <p:spPr bwMode="auto">
            <a:xfrm>
              <a:off x="1056" y="1728"/>
              <a:ext cx="0" cy="768"/>
            </a:xfrm>
            <a:prstGeom prst="line">
              <a:avLst/>
            </a:prstGeom>
            <a:noFill/>
            <a:ln w="19050">
              <a:solidFill>
                <a:srgbClr val="0000FF"/>
              </a:solidFill>
              <a:round/>
            </a:ln>
          </p:spPr>
          <p:txBody>
            <a:bodyPr wrap="none" anchor="ctr"/>
            <a:lstStyle/>
            <a:p>
              <a:endParaRPr lang="zh-CN" altLang="en-US"/>
            </a:p>
          </p:txBody>
        </p:sp>
      </p:grpSp>
      <p:sp>
        <p:nvSpPr>
          <p:cNvPr id="9" name="灯片编号占位符 8"/>
          <p:cNvSpPr>
            <a:spLocks noGrp="1"/>
          </p:cNvSpPr>
          <p:nvPr>
            <p:ph type="sldNum" sz="quarter" idx="12"/>
          </p:nvPr>
        </p:nvSpPr>
        <p:spPr/>
        <p:txBody>
          <a:bodyPr/>
          <a:lstStyle/>
          <a:p>
            <a:pPr>
              <a:defRPr/>
            </a:pPr>
            <a:fld id="{BBE9AAF8-9B75-48D2-891C-A6DF3EE26529}"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88163"/>
                                        </p:tgtEl>
                                        <p:attrNameLst>
                                          <p:attrName>style.visibility</p:attrName>
                                        </p:attrNameLst>
                                      </p:cBhvr>
                                      <p:to>
                                        <p:strVal val="visible"/>
                                      </p:to>
                                    </p:set>
                                    <p:anim calcmode="lin" valueType="num">
                                      <p:cBhvr additive="base">
                                        <p:cTn id="7" dur="500" fill="hold"/>
                                        <p:tgtEl>
                                          <p:spTgt spid="4188163"/>
                                        </p:tgtEl>
                                        <p:attrNameLst>
                                          <p:attrName>ppt_x</p:attrName>
                                        </p:attrNameLst>
                                      </p:cBhvr>
                                      <p:tavLst>
                                        <p:tav tm="0">
                                          <p:val>
                                            <p:strVal val="0-#ppt_w/2"/>
                                          </p:val>
                                        </p:tav>
                                        <p:tav tm="100000">
                                          <p:val>
                                            <p:strVal val="#ppt_x"/>
                                          </p:val>
                                        </p:tav>
                                      </p:tavLst>
                                    </p:anim>
                                    <p:anim calcmode="lin" valueType="num">
                                      <p:cBhvr additive="base">
                                        <p:cTn id="8" dur="500" fill="hold"/>
                                        <p:tgtEl>
                                          <p:spTgt spid="418816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0-#ppt_w/2"/>
                                          </p:val>
                                        </p:tav>
                                        <p:tav tm="100000">
                                          <p:val>
                                            <p:strVal val="#ppt_x"/>
                                          </p:val>
                                        </p:tav>
                                      </p:tavLst>
                                    </p:anim>
                                    <p:anim calcmode="lin" valueType="num">
                                      <p:cBhvr additive="base">
                                        <p:cTn id="29"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1" name="camera.wav"/>
                                        </p:tgtEl>
                                      </p:cMediaNode>
                                    </p:audio>
                                  </p:sub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500" fill="hold"/>
                                        <p:tgtEl>
                                          <p:spTgt spid="3"/>
                                        </p:tgtEl>
                                        <p:attrNameLst>
                                          <p:attrName>ppt_x</p:attrName>
                                        </p:attrNameLst>
                                      </p:cBhvr>
                                      <p:tavLst>
                                        <p:tav tm="0">
                                          <p:val>
                                            <p:strVal val="#ppt_x"/>
                                          </p:val>
                                        </p:tav>
                                        <p:tav tm="100000">
                                          <p:val>
                                            <p:strVal val="#ppt_x"/>
                                          </p:val>
                                        </p:tav>
                                      </p:tavLst>
                                    </p:anim>
                                    <p:anim calcmode="lin" valueType="num">
                                      <p:cBhvr additive="base">
                                        <p:cTn id="35" dur="500" fill="hold"/>
                                        <p:tgtEl>
                                          <p:spTgt spid="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2"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63"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Rot="1" noChangeArrowheads="1"/>
          </p:cNvSpPr>
          <p:nvPr/>
        </p:nvSpPr>
        <p:spPr bwMode="auto">
          <a:xfrm>
            <a:off x="0" y="1828800"/>
            <a:ext cx="8153400" cy="3338513"/>
          </a:xfrm>
          <a:prstGeom prst="rect">
            <a:avLst/>
          </a:prstGeom>
          <a:noFill/>
          <a:ln w="9525">
            <a:noFill/>
            <a:miter lim="800000"/>
          </a:ln>
        </p:spPr>
        <p:txBody>
          <a:bodyPr/>
          <a:lstStyle/>
          <a:p>
            <a:pPr marL="273050" indent="-273050">
              <a:spcBef>
                <a:spcPts val="600"/>
              </a:spcBef>
              <a:buClr>
                <a:schemeClr val="accent1"/>
              </a:buClr>
              <a:buSzPct val="76000"/>
              <a:buFont typeface="Wingdings 3" panose="05040102010807070707" pitchFamily="18" charset="2"/>
              <a:buChar char=""/>
            </a:pPr>
            <a:endParaRPr lang="en-US" altLang="zh-CN" sz="4800">
              <a:latin typeface="Times New Roman" panose="02020603050405020304" pitchFamily="18" charset="0"/>
            </a:endParaRPr>
          </a:p>
          <a:p>
            <a:pPr marL="273050" indent="-273050" algn="ctr">
              <a:spcBef>
                <a:spcPts val="600"/>
              </a:spcBef>
              <a:buClr>
                <a:schemeClr val="accent1"/>
              </a:buClr>
              <a:buSzPct val="76000"/>
              <a:buFont typeface="Wingdings 3" panose="05040102010807070707" pitchFamily="18" charset="2"/>
              <a:buNone/>
            </a:pPr>
            <a:r>
              <a:rPr lang="en-US" altLang="zh-CN" sz="8800">
                <a:solidFill>
                  <a:srgbClr val="FF0000"/>
                </a:solidFill>
                <a:latin typeface="Arial Black" panose="020B0A04020102020204" pitchFamily="34" charset="0"/>
              </a:rPr>
              <a:t>Q&amp;A</a:t>
            </a:r>
            <a:endParaRPr lang="en-US" altLang="zh-CN" sz="8800">
              <a:solidFill>
                <a:srgbClr val="FF0000"/>
              </a:solidFill>
              <a:latin typeface="Arial Black" panose="020B0A04020102020204" pitchFamily="34" charset="0"/>
            </a:endParaRPr>
          </a:p>
        </p:txBody>
      </p:sp>
      <p:pic>
        <p:nvPicPr>
          <p:cNvPr id="105474" name="Picture 3" descr="j0301252"/>
          <p:cNvPicPr>
            <a:picLocks noChangeAspect="1" noChangeArrowheads="1"/>
          </p:cNvPicPr>
          <p:nvPr/>
        </p:nvPicPr>
        <p:blipFill>
          <a:blip r:embed="rId1"/>
          <a:srcRect/>
          <a:stretch>
            <a:fillRect/>
          </a:stretch>
        </p:blipFill>
        <p:spPr bwMode="auto">
          <a:xfrm>
            <a:off x="6443663" y="4365625"/>
            <a:ext cx="2305050" cy="1971675"/>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pPr>
              <a:defRPr/>
            </a:pPr>
            <a:fld id="{E969D7FE-B105-460E-8B8A-E20205998647}"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2258" name="Rectangle 2"/>
          <p:cNvSpPr>
            <a:spLocks noGrp="1" noChangeArrowheads="1"/>
          </p:cNvSpPr>
          <p:nvPr>
            <p:ph type="subTitle" idx="4294967295"/>
          </p:nvPr>
        </p:nvSpPr>
        <p:spPr>
          <a:xfrm>
            <a:off x="1447800" y="3962400"/>
            <a:ext cx="6400800" cy="1752600"/>
          </a:xfrm>
        </p:spPr>
        <p:txBody>
          <a:bodyPr/>
          <a:lstStyle/>
          <a:p>
            <a:pPr marL="0" indent="0" algn="ctr" eaLnBrk="1" hangingPunct="1">
              <a:buFont typeface="Wingdings 3" panose="05040102010807070707" pitchFamily="18" charset="2"/>
              <a:buNone/>
              <a:defRPr/>
            </a:pPr>
            <a:r>
              <a:rPr lang="zh-CN" altLang="en-US" sz="4000" b="1" smtClean="0">
                <a:solidFill>
                  <a:schemeClr val="tx2"/>
                </a:solidFill>
                <a:effectLst>
                  <a:outerShdw blurRad="38100" dist="38100" dir="2700000" algn="tl">
                    <a:srgbClr val="C0C0C0"/>
                  </a:outerShdw>
                </a:effectLst>
                <a:latin typeface="宋体" panose="02010600030101010101" pitchFamily="2" charset="-122"/>
              </a:rPr>
              <a:t>数据结构（第</a:t>
            </a:r>
            <a:r>
              <a:rPr lang="en-US" altLang="zh-CN" sz="4000" b="1">
                <a:solidFill>
                  <a:schemeClr val="tx2"/>
                </a:solidFill>
                <a:effectLst>
                  <a:outerShdw blurRad="38100" dist="38100" dir="2700000" algn="tl">
                    <a:srgbClr val="C0C0C0"/>
                  </a:outerShdw>
                </a:effectLst>
                <a:latin typeface="宋体" panose="02010600030101010101" pitchFamily="2" charset="-122"/>
              </a:rPr>
              <a:t>2</a:t>
            </a:r>
            <a:r>
              <a:rPr lang="zh-CN" altLang="en-US" sz="4000" b="1">
                <a:solidFill>
                  <a:schemeClr val="tx2"/>
                </a:solidFill>
                <a:effectLst>
                  <a:outerShdw blurRad="38100" dist="38100" dir="2700000" algn="tl">
                    <a:srgbClr val="C0C0C0"/>
                  </a:outerShdw>
                </a:effectLst>
                <a:latin typeface="宋体" panose="02010600030101010101" pitchFamily="2" charset="-122"/>
              </a:rPr>
              <a:t>节 </a:t>
            </a:r>
            <a:r>
              <a:rPr lang="zh-CN" altLang="en-US" sz="4000" b="1" smtClean="0">
                <a:solidFill>
                  <a:schemeClr val="tx2"/>
                </a:solidFill>
                <a:effectLst>
                  <a:outerShdw blurRad="38100" dist="38100" dir="2700000" algn="tl">
                    <a:srgbClr val="C0C0C0"/>
                  </a:outerShdw>
                </a:effectLst>
                <a:latin typeface="宋体" panose="02010600030101010101" pitchFamily="2" charset="-122"/>
              </a:rPr>
              <a:t>线性表）</a:t>
            </a:r>
            <a:endParaRPr lang="zh-CN" altLang="en-US" sz="4000" b="1">
              <a:solidFill>
                <a:schemeClr val="tx2"/>
              </a:solidFill>
              <a:effectLst>
                <a:outerShdw blurRad="38100" dist="38100" dir="2700000" algn="tl">
                  <a:srgbClr val="C0C0C0"/>
                </a:outerShdw>
              </a:effectLst>
              <a:latin typeface="宋体" panose="02010600030101010101"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p:cNvSpPr>
          <p:nvPr>
            <p:ph idx="1"/>
          </p:nvPr>
        </p:nvSpPr>
        <p:spPr/>
        <p:txBody>
          <a:bodyPr/>
          <a:lstStyle/>
          <a:p>
            <a:pPr eaLnBrk="1" hangingPunct="1"/>
            <a:r>
              <a:rPr lang="en-US" altLang="zh-CN" smtClean="0"/>
              <a:t> </a:t>
            </a:r>
            <a:endParaRPr lang="en-US" altLang="zh-CN" smtClean="0"/>
          </a:p>
        </p:txBody>
      </p:sp>
      <p:sp>
        <p:nvSpPr>
          <p:cNvPr id="4194307" name="Oval 3"/>
          <p:cNvSpPr>
            <a:spLocks noChangeArrowheads="1"/>
          </p:cNvSpPr>
          <p:nvPr/>
        </p:nvSpPr>
        <p:spPr bwMode="auto">
          <a:xfrm>
            <a:off x="381000" y="3276600"/>
            <a:ext cx="990600" cy="838200"/>
          </a:xfrm>
          <a:prstGeom prst="ellipse">
            <a:avLst/>
          </a:prstGeom>
          <a:solidFill>
            <a:srgbClr val="FF00FF"/>
          </a:solidFill>
          <a:ln w="9525">
            <a:solidFill>
              <a:schemeClr val="tx1"/>
            </a:solidFill>
            <a:miter lim="800000"/>
          </a:ln>
        </p:spPr>
        <p:txBody>
          <a:bodyPr wrap="none" anchor="ctr"/>
          <a:lstStyle/>
          <a:p>
            <a:r>
              <a:rPr kumimoji="1" lang="zh-CN" altLang="en-US" sz="2000">
                <a:solidFill>
                  <a:schemeClr val="bg1"/>
                </a:solidFill>
                <a:latin typeface="Times New Roman" panose="02020603050405020304" pitchFamily="18" charset="0"/>
              </a:rPr>
              <a:t>线性表</a:t>
            </a:r>
            <a:endParaRPr kumimoji="1" lang="zh-CN" altLang="en-US" sz="2000">
              <a:solidFill>
                <a:schemeClr val="bg1"/>
              </a:solidFill>
              <a:latin typeface="Times New Roman" panose="02020603050405020304" pitchFamily="18" charset="0"/>
            </a:endParaRPr>
          </a:p>
        </p:txBody>
      </p:sp>
      <p:sp>
        <p:nvSpPr>
          <p:cNvPr id="109571" name="Line 4"/>
          <p:cNvSpPr>
            <a:spLocks noChangeShapeType="1"/>
          </p:cNvSpPr>
          <p:nvPr/>
        </p:nvSpPr>
        <p:spPr bwMode="auto">
          <a:xfrm>
            <a:off x="4343400" y="3505200"/>
            <a:ext cx="0" cy="0"/>
          </a:xfrm>
          <a:prstGeom prst="line">
            <a:avLst/>
          </a:prstGeom>
          <a:noFill/>
          <a:ln w="9525">
            <a:solidFill>
              <a:schemeClr val="tx1"/>
            </a:solidFill>
            <a:miter lim="800000"/>
          </a:ln>
        </p:spPr>
        <p:txBody>
          <a:bodyPr wrap="none"/>
          <a:lstStyle/>
          <a:p>
            <a:endParaRPr lang="zh-CN" altLang="en-US"/>
          </a:p>
        </p:txBody>
      </p:sp>
      <p:grpSp>
        <p:nvGrpSpPr>
          <p:cNvPr id="2" name="Group 5"/>
          <p:cNvGrpSpPr/>
          <p:nvPr/>
        </p:nvGrpSpPr>
        <p:grpSpPr bwMode="auto">
          <a:xfrm>
            <a:off x="1371600" y="1219200"/>
            <a:ext cx="3276600" cy="2514600"/>
            <a:chOff x="864" y="624"/>
            <a:chExt cx="2064" cy="1584"/>
          </a:xfrm>
        </p:grpSpPr>
        <p:sp>
          <p:nvSpPr>
            <p:cNvPr id="109603" name="Rectangle 6"/>
            <p:cNvSpPr>
              <a:spLocks noChangeArrowheads="1"/>
            </p:cNvSpPr>
            <p:nvPr/>
          </p:nvSpPr>
          <p:spPr bwMode="auto">
            <a:xfrm>
              <a:off x="1392" y="624"/>
              <a:ext cx="1536" cy="288"/>
            </a:xfrm>
            <a:prstGeom prst="rect">
              <a:avLst/>
            </a:prstGeom>
            <a:solidFill>
              <a:srgbClr val="FFCC00"/>
            </a:solidFill>
            <a:ln w="9525">
              <a:solidFill>
                <a:schemeClr val="tx1"/>
              </a:solidFill>
              <a:miter lim="800000"/>
            </a:ln>
          </p:spPr>
          <p:txBody>
            <a:bodyPr wrap="none" anchor="ctr"/>
            <a:lstStyle/>
            <a:p>
              <a:r>
                <a:rPr kumimoji="1" lang="zh-CN" altLang="en-US" sz="2000">
                  <a:latin typeface="Times New Roman" panose="02020603050405020304" pitchFamily="18" charset="0"/>
                </a:rPr>
                <a:t>定义、特点、运算</a:t>
              </a:r>
              <a:endParaRPr kumimoji="1" lang="zh-CN" altLang="en-US" sz="2000">
                <a:latin typeface="Times New Roman" panose="02020603050405020304" pitchFamily="18" charset="0"/>
              </a:endParaRPr>
            </a:p>
          </p:txBody>
        </p:sp>
        <p:sp>
          <p:nvSpPr>
            <p:cNvPr id="109604" name="Line 7"/>
            <p:cNvSpPr>
              <a:spLocks noChangeShapeType="1"/>
            </p:cNvSpPr>
            <p:nvPr/>
          </p:nvSpPr>
          <p:spPr bwMode="auto">
            <a:xfrm>
              <a:off x="864" y="2208"/>
              <a:ext cx="240" cy="0"/>
            </a:xfrm>
            <a:prstGeom prst="line">
              <a:avLst/>
            </a:prstGeom>
            <a:noFill/>
            <a:ln w="19050">
              <a:solidFill>
                <a:srgbClr val="0000FF"/>
              </a:solidFill>
              <a:miter lim="800000"/>
            </a:ln>
          </p:spPr>
          <p:txBody>
            <a:bodyPr wrap="none"/>
            <a:lstStyle/>
            <a:p>
              <a:endParaRPr lang="zh-CN" altLang="en-US"/>
            </a:p>
          </p:txBody>
        </p:sp>
        <p:sp>
          <p:nvSpPr>
            <p:cNvPr id="109605" name="Line 8"/>
            <p:cNvSpPr>
              <a:spLocks noChangeShapeType="1"/>
            </p:cNvSpPr>
            <p:nvPr/>
          </p:nvSpPr>
          <p:spPr bwMode="auto">
            <a:xfrm flipV="1">
              <a:off x="1104" y="816"/>
              <a:ext cx="0" cy="1392"/>
            </a:xfrm>
            <a:prstGeom prst="line">
              <a:avLst/>
            </a:prstGeom>
            <a:noFill/>
            <a:ln w="19050">
              <a:solidFill>
                <a:srgbClr val="0000FF"/>
              </a:solidFill>
              <a:miter lim="800000"/>
            </a:ln>
          </p:spPr>
          <p:txBody>
            <a:bodyPr wrap="none"/>
            <a:lstStyle/>
            <a:p>
              <a:endParaRPr lang="zh-CN" altLang="en-US"/>
            </a:p>
          </p:txBody>
        </p:sp>
        <p:sp>
          <p:nvSpPr>
            <p:cNvPr id="109606" name="Line 9"/>
            <p:cNvSpPr>
              <a:spLocks noChangeShapeType="1"/>
            </p:cNvSpPr>
            <p:nvPr/>
          </p:nvSpPr>
          <p:spPr bwMode="auto">
            <a:xfrm>
              <a:off x="1104" y="816"/>
              <a:ext cx="288" cy="0"/>
            </a:xfrm>
            <a:prstGeom prst="line">
              <a:avLst/>
            </a:prstGeom>
            <a:noFill/>
            <a:ln w="19050">
              <a:solidFill>
                <a:srgbClr val="0000FF"/>
              </a:solidFill>
              <a:miter lim="800000"/>
              <a:tailEnd type="triangle" w="med" len="med"/>
            </a:ln>
          </p:spPr>
          <p:txBody>
            <a:bodyPr wrap="none"/>
            <a:lstStyle/>
            <a:p>
              <a:endParaRPr lang="zh-CN" altLang="en-US"/>
            </a:p>
          </p:txBody>
        </p:sp>
      </p:grpSp>
      <p:grpSp>
        <p:nvGrpSpPr>
          <p:cNvPr id="3" name="Group 10"/>
          <p:cNvGrpSpPr/>
          <p:nvPr/>
        </p:nvGrpSpPr>
        <p:grpSpPr bwMode="auto">
          <a:xfrm>
            <a:off x="1752600" y="3733800"/>
            <a:ext cx="2514600" cy="2057400"/>
            <a:chOff x="1104" y="2208"/>
            <a:chExt cx="1584" cy="1296"/>
          </a:xfrm>
        </p:grpSpPr>
        <p:sp>
          <p:nvSpPr>
            <p:cNvPr id="109600" name="Rectangle 11"/>
            <p:cNvSpPr>
              <a:spLocks noChangeArrowheads="1"/>
            </p:cNvSpPr>
            <p:nvPr/>
          </p:nvSpPr>
          <p:spPr bwMode="auto">
            <a:xfrm>
              <a:off x="1392" y="3216"/>
              <a:ext cx="1296" cy="288"/>
            </a:xfrm>
            <a:prstGeom prst="rect">
              <a:avLst/>
            </a:prstGeom>
            <a:solidFill>
              <a:srgbClr val="FFCC00"/>
            </a:solidFill>
            <a:ln w="9525">
              <a:solidFill>
                <a:schemeClr val="tx1"/>
              </a:solidFill>
              <a:miter lim="800000"/>
            </a:ln>
          </p:spPr>
          <p:txBody>
            <a:bodyPr wrap="none" anchor="ctr"/>
            <a:lstStyle/>
            <a:p>
              <a:r>
                <a:rPr kumimoji="1" lang="zh-CN" altLang="en-US" sz="2000">
                  <a:latin typeface="Times New Roman" panose="02020603050405020304" pitchFamily="18" charset="0"/>
                </a:rPr>
                <a:t>应用举列</a:t>
              </a:r>
              <a:endParaRPr kumimoji="1" lang="zh-CN" altLang="en-US" sz="2000">
                <a:latin typeface="Times New Roman" panose="02020603050405020304" pitchFamily="18" charset="0"/>
              </a:endParaRPr>
            </a:p>
          </p:txBody>
        </p:sp>
        <p:sp>
          <p:nvSpPr>
            <p:cNvPr id="109601" name="Line 12"/>
            <p:cNvSpPr>
              <a:spLocks noChangeShapeType="1"/>
            </p:cNvSpPr>
            <p:nvPr/>
          </p:nvSpPr>
          <p:spPr bwMode="auto">
            <a:xfrm>
              <a:off x="1104" y="2208"/>
              <a:ext cx="0" cy="1152"/>
            </a:xfrm>
            <a:prstGeom prst="line">
              <a:avLst/>
            </a:prstGeom>
            <a:noFill/>
            <a:ln w="19050">
              <a:solidFill>
                <a:srgbClr val="0000FF"/>
              </a:solidFill>
              <a:miter lim="800000"/>
            </a:ln>
          </p:spPr>
          <p:txBody>
            <a:bodyPr wrap="none"/>
            <a:lstStyle/>
            <a:p>
              <a:endParaRPr lang="zh-CN" altLang="en-US"/>
            </a:p>
          </p:txBody>
        </p:sp>
        <p:sp>
          <p:nvSpPr>
            <p:cNvPr id="109602" name="Line 13"/>
            <p:cNvSpPr>
              <a:spLocks noChangeShapeType="1"/>
            </p:cNvSpPr>
            <p:nvPr/>
          </p:nvSpPr>
          <p:spPr bwMode="auto">
            <a:xfrm>
              <a:off x="1104" y="3360"/>
              <a:ext cx="288" cy="0"/>
            </a:xfrm>
            <a:prstGeom prst="line">
              <a:avLst/>
            </a:prstGeom>
            <a:noFill/>
            <a:ln w="19050">
              <a:solidFill>
                <a:srgbClr val="0000FF"/>
              </a:solidFill>
              <a:miter lim="800000"/>
              <a:tailEnd type="triangle" w="med" len="med"/>
            </a:ln>
          </p:spPr>
          <p:txBody>
            <a:bodyPr wrap="none"/>
            <a:lstStyle/>
            <a:p>
              <a:endParaRPr lang="zh-CN" altLang="en-US"/>
            </a:p>
          </p:txBody>
        </p:sp>
      </p:grpSp>
      <p:grpSp>
        <p:nvGrpSpPr>
          <p:cNvPr id="4" name="Group 14"/>
          <p:cNvGrpSpPr/>
          <p:nvPr/>
        </p:nvGrpSpPr>
        <p:grpSpPr bwMode="auto">
          <a:xfrm>
            <a:off x="1752600" y="2133600"/>
            <a:ext cx="6858000" cy="1371600"/>
            <a:chOff x="1104" y="1200"/>
            <a:chExt cx="4320" cy="864"/>
          </a:xfrm>
        </p:grpSpPr>
        <p:sp>
          <p:nvSpPr>
            <p:cNvPr id="109594" name="Rectangle 15"/>
            <p:cNvSpPr>
              <a:spLocks noChangeArrowheads="1"/>
            </p:cNvSpPr>
            <p:nvPr/>
          </p:nvSpPr>
          <p:spPr bwMode="auto">
            <a:xfrm>
              <a:off x="1392" y="1200"/>
              <a:ext cx="1200" cy="288"/>
            </a:xfrm>
            <a:prstGeom prst="rect">
              <a:avLst/>
            </a:prstGeom>
            <a:solidFill>
              <a:srgbClr val="00CCFF"/>
            </a:solidFill>
            <a:ln w="9525">
              <a:solidFill>
                <a:schemeClr val="tx1"/>
              </a:solidFill>
              <a:miter lim="800000"/>
            </a:ln>
          </p:spPr>
          <p:txBody>
            <a:bodyPr wrap="none" anchor="ctr"/>
            <a:lstStyle/>
            <a:p>
              <a:r>
                <a:rPr kumimoji="1" lang="zh-CN" altLang="en-US" sz="2000">
                  <a:latin typeface="Times New Roman" panose="02020603050405020304" pitchFamily="18" charset="0"/>
                </a:rPr>
                <a:t>顺序存储结构</a:t>
              </a:r>
              <a:endParaRPr kumimoji="1" lang="zh-CN" altLang="en-US" sz="2000">
                <a:latin typeface="Times New Roman" panose="02020603050405020304" pitchFamily="18" charset="0"/>
              </a:endParaRPr>
            </a:p>
          </p:txBody>
        </p:sp>
        <p:sp>
          <p:nvSpPr>
            <p:cNvPr id="109595" name="AutoShape 16"/>
            <p:cNvSpPr>
              <a:spLocks noChangeArrowheads="1"/>
            </p:cNvSpPr>
            <p:nvPr/>
          </p:nvSpPr>
          <p:spPr bwMode="auto">
            <a:xfrm>
              <a:off x="4368" y="1536"/>
              <a:ext cx="1056" cy="528"/>
            </a:xfrm>
            <a:prstGeom prst="flowChartPunchedCard">
              <a:avLst/>
            </a:prstGeom>
            <a:solidFill>
              <a:srgbClr val="FFFF00"/>
            </a:solidFill>
            <a:ln w="9525">
              <a:solidFill>
                <a:schemeClr val="tx1"/>
              </a:solidFill>
              <a:miter lim="800000"/>
            </a:ln>
          </p:spPr>
          <p:txBody>
            <a:bodyPr wrap="none" anchor="ctr"/>
            <a:lstStyle/>
            <a:p>
              <a:r>
                <a:rPr kumimoji="1" lang="zh-CN" altLang="en-US" sz="2000">
                  <a:latin typeface="Times New Roman" panose="02020603050405020304" pitchFamily="18" charset="0"/>
                </a:rPr>
                <a:t>算法实现</a:t>
              </a:r>
              <a:endParaRPr kumimoji="1" lang="zh-CN" altLang="en-US" sz="2000">
                <a:latin typeface="Times New Roman" panose="02020603050405020304" pitchFamily="18" charset="0"/>
              </a:endParaRPr>
            </a:p>
            <a:p>
              <a:r>
                <a:rPr kumimoji="1" lang="zh-CN" altLang="en-US" sz="2000">
                  <a:latin typeface="Times New Roman" panose="02020603050405020304" pitchFamily="18" charset="0"/>
                </a:rPr>
                <a:t>算法分析</a:t>
              </a:r>
              <a:endParaRPr kumimoji="1" lang="zh-CN" altLang="en-US" sz="2000">
                <a:latin typeface="Times New Roman" panose="02020603050405020304" pitchFamily="18" charset="0"/>
              </a:endParaRPr>
            </a:p>
          </p:txBody>
        </p:sp>
        <p:sp>
          <p:nvSpPr>
            <p:cNvPr id="109596" name="Line 17"/>
            <p:cNvSpPr>
              <a:spLocks noChangeShapeType="1"/>
            </p:cNvSpPr>
            <p:nvPr/>
          </p:nvSpPr>
          <p:spPr bwMode="auto">
            <a:xfrm>
              <a:off x="1104" y="1344"/>
              <a:ext cx="288" cy="0"/>
            </a:xfrm>
            <a:prstGeom prst="line">
              <a:avLst/>
            </a:prstGeom>
            <a:noFill/>
            <a:ln w="19050">
              <a:solidFill>
                <a:srgbClr val="0000FF"/>
              </a:solidFill>
              <a:miter lim="800000"/>
              <a:tailEnd type="triangle" w="med" len="med"/>
            </a:ln>
          </p:spPr>
          <p:txBody>
            <a:bodyPr wrap="none"/>
            <a:lstStyle/>
            <a:p>
              <a:endParaRPr lang="zh-CN" altLang="en-US"/>
            </a:p>
          </p:txBody>
        </p:sp>
        <p:sp>
          <p:nvSpPr>
            <p:cNvPr id="109597" name="Line 18"/>
            <p:cNvSpPr>
              <a:spLocks noChangeShapeType="1"/>
            </p:cNvSpPr>
            <p:nvPr/>
          </p:nvSpPr>
          <p:spPr bwMode="auto">
            <a:xfrm>
              <a:off x="2592" y="1344"/>
              <a:ext cx="1488" cy="0"/>
            </a:xfrm>
            <a:prstGeom prst="line">
              <a:avLst/>
            </a:prstGeom>
            <a:noFill/>
            <a:ln w="19050">
              <a:solidFill>
                <a:srgbClr val="0000FF"/>
              </a:solidFill>
              <a:miter lim="800000"/>
            </a:ln>
          </p:spPr>
          <p:txBody>
            <a:bodyPr wrap="none"/>
            <a:lstStyle/>
            <a:p>
              <a:endParaRPr lang="zh-CN" altLang="en-US"/>
            </a:p>
          </p:txBody>
        </p:sp>
        <p:sp>
          <p:nvSpPr>
            <p:cNvPr id="109598" name="Line 19"/>
            <p:cNvSpPr>
              <a:spLocks noChangeShapeType="1"/>
            </p:cNvSpPr>
            <p:nvPr/>
          </p:nvSpPr>
          <p:spPr bwMode="auto">
            <a:xfrm>
              <a:off x="4080" y="1344"/>
              <a:ext cx="0" cy="576"/>
            </a:xfrm>
            <a:prstGeom prst="line">
              <a:avLst/>
            </a:prstGeom>
            <a:noFill/>
            <a:ln w="19050">
              <a:solidFill>
                <a:srgbClr val="0000FF"/>
              </a:solidFill>
              <a:miter lim="800000"/>
            </a:ln>
          </p:spPr>
          <p:txBody>
            <a:bodyPr wrap="none"/>
            <a:lstStyle/>
            <a:p>
              <a:endParaRPr lang="zh-CN" altLang="en-US"/>
            </a:p>
          </p:txBody>
        </p:sp>
        <p:sp>
          <p:nvSpPr>
            <p:cNvPr id="109599" name="Line 20"/>
            <p:cNvSpPr>
              <a:spLocks noChangeShapeType="1"/>
            </p:cNvSpPr>
            <p:nvPr/>
          </p:nvSpPr>
          <p:spPr bwMode="auto">
            <a:xfrm>
              <a:off x="4080" y="1920"/>
              <a:ext cx="288" cy="0"/>
            </a:xfrm>
            <a:prstGeom prst="line">
              <a:avLst/>
            </a:prstGeom>
            <a:noFill/>
            <a:ln w="19050">
              <a:solidFill>
                <a:srgbClr val="0000FF"/>
              </a:solidFill>
              <a:miter lim="800000"/>
              <a:tailEnd type="triangle" w="med" len="med"/>
            </a:ln>
          </p:spPr>
          <p:txBody>
            <a:bodyPr wrap="none"/>
            <a:lstStyle/>
            <a:p>
              <a:endParaRPr lang="zh-CN" altLang="en-US"/>
            </a:p>
          </p:txBody>
        </p:sp>
      </p:grpSp>
      <p:grpSp>
        <p:nvGrpSpPr>
          <p:cNvPr id="5" name="Group 21"/>
          <p:cNvGrpSpPr/>
          <p:nvPr/>
        </p:nvGrpSpPr>
        <p:grpSpPr bwMode="auto">
          <a:xfrm>
            <a:off x="1676400" y="3048000"/>
            <a:ext cx="2362200" cy="914400"/>
            <a:chOff x="1056" y="1776"/>
            <a:chExt cx="1488" cy="576"/>
          </a:xfrm>
        </p:grpSpPr>
        <p:grpSp>
          <p:nvGrpSpPr>
            <p:cNvPr id="109589" name="Group 22"/>
            <p:cNvGrpSpPr/>
            <p:nvPr/>
          </p:nvGrpSpPr>
          <p:grpSpPr bwMode="auto">
            <a:xfrm>
              <a:off x="1104" y="1776"/>
              <a:ext cx="1440" cy="576"/>
              <a:chOff x="1104" y="1776"/>
              <a:chExt cx="1440" cy="576"/>
            </a:xfrm>
          </p:grpSpPr>
          <p:sp>
            <p:nvSpPr>
              <p:cNvPr id="109591" name="Rectangle 23"/>
              <p:cNvSpPr>
                <a:spLocks noChangeArrowheads="1"/>
              </p:cNvSpPr>
              <p:nvPr/>
            </p:nvSpPr>
            <p:spPr bwMode="auto">
              <a:xfrm>
                <a:off x="1344" y="2064"/>
                <a:ext cx="1200" cy="288"/>
              </a:xfrm>
              <a:prstGeom prst="rect">
                <a:avLst/>
              </a:prstGeom>
              <a:solidFill>
                <a:srgbClr val="00FF00"/>
              </a:solidFill>
              <a:ln w="9525">
                <a:solidFill>
                  <a:schemeClr val="tx1"/>
                </a:solidFill>
                <a:miter lim="800000"/>
              </a:ln>
            </p:spPr>
            <p:txBody>
              <a:bodyPr wrap="none" anchor="ctr"/>
              <a:lstStyle/>
              <a:p>
                <a:r>
                  <a:rPr kumimoji="1" lang="zh-CN" altLang="en-US" sz="2000">
                    <a:latin typeface="Times New Roman" panose="02020603050405020304" pitchFamily="18" charset="0"/>
                  </a:rPr>
                  <a:t>链式存储结构</a:t>
                </a:r>
                <a:endParaRPr kumimoji="1" lang="zh-CN" altLang="en-US" sz="2000">
                  <a:latin typeface="Times New Roman" panose="02020603050405020304" pitchFamily="18" charset="0"/>
                </a:endParaRPr>
              </a:p>
            </p:txBody>
          </p:sp>
          <p:sp>
            <p:nvSpPr>
              <p:cNvPr id="109592" name="AutoShape 24"/>
              <p:cNvSpPr>
                <a:spLocks noChangeArrowheads="1"/>
              </p:cNvSpPr>
              <p:nvPr/>
            </p:nvSpPr>
            <p:spPr bwMode="auto">
              <a:xfrm>
                <a:off x="1632" y="1776"/>
                <a:ext cx="576" cy="240"/>
              </a:xfrm>
              <a:prstGeom prst="wedgeEllipseCallout">
                <a:avLst>
                  <a:gd name="adj1" fmla="val -43750"/>
                  <a:gd name="adj2" fmla="val 70000"/>
                </a:avLst>
              </a:prstGeom>
              <a:solidFill>
                <a:srgbClr val="FF9900"/>
              </a:solidFill>
              <a:ln w="9525">
                <a:solidFill>
                  <a:schemeClr val="tx1"/>
                </a:solidFill>
                <a:miter lim="800000"/>
              </a:ln>
            </p:spPr>
            <p:txBody>
              <a:bodyPr/>
              <a:lstStyle/>
              <a:p>
                <a:r>
                  <a:rPr kumimoji="1" lang="zh-CN" altLang="en-US">
                    <a:solidFill>
                      <a:srgbClr val="FFFFFF"/>
                    </a:solidFill>
                    <a:latin typeface="Times New Roman" panose="02020603050405020304" pitchFamily="18" charset="0"/>
                  </a:rPr>
                  <a:t>重点</a:t>
                </a:r>
                <a:endParaRPr kumimoji="1" lang="zh-CN" altLang="en-US">
                  <a:solidFill>
                    <a:srgbClr val="FFFFFF"/>
                  </a:solidFill>
                  <a:latin typeface="Times New Roman" panose="02020603050405020304" pitchFamily="18" charset="0"/>
                </a:endParaRPr>
              </a:p>
            </p:txBody>
          </p:sp>
          <p:sp>
            <p:nvSpPr>
              <p:cNvPr id="109593" name="Line 25"/>
              <p:cNvSpPr>
                <a:spLocks noChangeShapeType="1"/>
              </p:cNvSpPr>
              <p:nvPr/>
            </p:nvSpPr>
            <p:spPr bwMode="auto">
              <a:xfrm>
                <a:off x="1104" y="2208"/>
                <a:ext cx="240" cy="0"/>
              </a:xfrm>
              <a:prstGeom prst="line">
                <a:avLst/>
              </a:prstGeom>
              <a:noFill/>
              <a:ln w="19050">
                <a:solidFill>
                  <a:srgbClr val="0000FF"/>
                </a:solidFill>
                <a:miter lim="800000"/>
                <a:tailEnd type="triangle" w="med" len="med"/>
              </a:ln>
            </p:spPr>
            <p:txBody>
              <a:bodyPr wrap="none"/>
              <a:lstStyle/>
              <a:p>
                <a:endParaRPr lang="zh-CN" altLang="en-US"/>
              </a:p>
            </p:txBody>
          </p:sp>
        </p:grpSp>
        <p:sp>
          <p:nvSpPr>
            <p:cNvPr id="109590" name="Oval 26"/>
            <p:cNvSpPr>
              <a:spLocks noChangeArrowheads="1"/>
            </p:cNvSpPr>
            <p:nvPr/>
          </p:nvSpPr>
          <p:spPr bwMode="auto">
            <a:xfrm>
              <a:off x="1056" y="2160"/>
              <a:ext cx="96" cy="96"/>
            </a:xfrm>
            <a:prstGeom prst="ellipse">
              <a:avLst/>
            </a:prstGeom>
            <a:solidFill>
              <a:srgbClr val="FF6600"/>
            </a:solidFill>
            <a:ln w="9525">
              <a:solidFill>
                <a:schemeClr val="tx1"/>
              </a:solidFill>
              <a:miter lim="800000"/>
            </a:ln>
          </p:spPr>
          <p:txBody>
            <a:bodyPr wrap="none" anchor="ctr"/>
            <a:lstStyle/>
            <a:p>
              <a:endParaRPr lang="zh-CN" altLang="en-US"/>
            </a:p>
          </p:txBody>
        </p:sp>
      </p:grpSp>
      <p:grpSp>
        <p:nvGrpSpPr>
          <p:cNvPr id="7" name="Group 27"/>
          <p:cNvGrpSpPr/>
          <p:nvPr/>
        </p:nvGrpSpPr>
        <p:grpSpPr bwMode="auto">
          <a:xfrm>
            <a:off x="4038600" y="3048000"/>
            <a:ext cx="2514600" cy="1600200"/>
            <a:chOff x="2544" y="1776"/>
            <a:chExt cx="1584" cy="1008"/>
          </a:xfrm>
        </p:grpSpPr>
        <p:grpSp>
          <p:nvGrpSpPr>
            <p:cNvPr id="109578" name="Group 28"/>
            <p:cNvGrpSpPr/>
            <p:nvPr/>
          </p:nvGrpSpPr>
          <p:grpSpPr bwMode="auto">
            <a:xfrm>
              <a:off x="2544" y="1776"/>
              <a:ext cx="1536" cy="1008"/>
              <a:chOff x="2544" y="1776"/>
              <a:chExt cx="1536" cy="1008"/>
            </a:xfrm>
          </p:grpSpPr>
          <p:sp>
            <p:nvSpPr>
              <p:cNvPr id="109580" name="AutoShape 29"/>
              <p:cNvSpPr>
                <a:spLocks noChangeArrowheads="1"/>
              </p:cNvSpPr>
              <p:nvPr/>
            </p:nvSpPr>
            <p:spPr bwMode="auto">
              <a:xfrm>
                <a:off x="2880" y="1776"/>
                <a:ext cx="960" cy="288"/>
              </a:xfrm>
              <a:prstGeom prst="flowChartPredefinedProcess">
                <a:avLst/>
              </a:prstGeom>
              <a:solidFill>
                <a:srgbClr val="FFFF99"/>
              </a:solidFill>
              <a:ln w="9525">
                <a:solidFill>
                  <a:schemeClr val="tx1"/>
                </a:solidFill>
                <a:miter lim="800000"/>
              </a:ln>
            </p:spPr>
            <p:txBody>
              <a:bodyPr wrap="none" anchor="ctr"/>
              <a:lstStyle/>
              <a:p>
                <a:r>
                  <a:rPr kumimoji="1" lang="zh-CN" altLang="en-US" sz="2000">
                    <a:latin typeface="Times New Roman" panose="02020603050405020304" pitchFamily="18" charset="0"/>
                  </a:rPr>
                  <a:t>单链结构</a:t>
                </a:r>
                <a:endParaRPr kumimoji="1" lang="zh-CN" altLang="en-US" sz="2000">
                  <a:latin typeface="Times New Roman" panose="02020603050405020304" pitchFamily="18" charset="0"/>
                </a:endParaRPr>
              </a:p>
            </p:txBody>
          </p:sp>
          <p:sp>
            <p:nvSpPr>
              <p:cNvPr id="109581" name="AutoShape 30"/>
              <p:cNvSpPr>
                <a:spLocks noChangeArrowheads="1"/>
              </p:cNvSpPr>
              <p:nvPr/>
            </p:nvSpPr>
            <p:spPr bwMode="auto">
              <a:xfrm>
                <a:off x="2880" y="2496"/>
                <a:ext cx="960" cy="288"/>
              </a:xfrm>
              <a:prstGeom prst="flowChartPredefinedProcess">
                <a:avLst/>
              </a:prstGeom>
              <a:solidFill>
                <a:srgbClr val="FF99CC"/>
              </a:solidFill>
              <a:ln w="9525">
                <a:solidFill>
                  <a:schemeClr val="tx1"/>
                </a:solidFill>
                <a:miter lim="800000"/>
              </a:ln>
            </p:spPr>
            <p:txBody>
              <a:bodyPr wrap="none" anchor="ctr"/>
              <a:lstStyle/>
              <a:p>
                <a:r>
                  <a:rPr kumimoji="1" lang="zh-CN" altLang="en-US" sz="2000">
                    <a:latin typeface="Times New Roman" panose="02020603050405020304" pitchFamily="18" charset="0"/>
                  </a:rPr>
                  <a:t>双链结构</a:t>
                </a:r>
                <a:endParaRPr kumimoji="1" lang="zh-CN" altLang="en-US" sz="2000">
                  <a:latin typeface="Times New Roman" panose="02020603050405020304" pitchFamily="18" charset="0"/>
                </a:endParaRPr>
              </a:p>
            </p:txBody>
          </p:sp>
          <p:sp>
            <p:nvSpPr>
              <p:cNvPr id="109582" name="Line 31"/>
              <p:cNvSpPr>
                <a:spLocks noChangeShapeType="1"/>
              </p:cNvSpPr>
              <p:nvPr/>
            </p:nvSpPr>
            <p:spPr bwMode="auto">
              <a:xfrm>
                <a:off x="2544" y="2208"/>
                <a:ext cx="192" cy="0"/>
              </a:xfrm>
              <a:prstGeom prst="line">
                <a:avLst/>
              </a:prstGeom>
              <a:noFill/>
              <a:ln w="19050">
                <a:solidFill>
                  <a:srgbClr val="0000FF"/>
                </a:solidFill>
                <a:miter lim="800000"/>
              </a:ln>
            </p:spPr>
            <p:txBody>
              <a:bodyPr wrap="none"/>
              <a:lstStyle/>
              <a:p>
                <a:endParaRPr lang="zh-CN" altLang="en-US"/>
              </a:p>
            </p:txBody>
          </p:sp>
          <p:sp>
            <p:nvSpPr>
              <p:cNvPr id="109583" name="Line 32"/>
              <p:cNvSpPr>
                <a:spLocks noChangeShapeType="1"/>
              </p:cNvSpPr>
              <p:nvPr/>
            </p:nvSpPr>
            <p:spPr bwMode="auto">
              <a:xfrm>
                <a:off x="2736" y="1920"/>
                <a:ext cx="0" cy="768"/>
              </a:xfrm>
              <a:prstGeom prst="line">
                <a:avLst/>
              </a:prstGeom>
              <a:noFill/>
              <a:ln w="19050">
                <a:solidFill>
                  <a:srgbClr val="0000FF"/>
                </a:solidFill>
                <a:miter lim="800000"/>
              </a:ln>
            </p:spPr>
            <p:txBody>
              <a:bodyPr wrap="none"/>
              <a:lstStyle/>
              <a:p>
                <a:endParaRPr lang="zh-CN" altLang="en-US"/>
              </a:p>
            </p:txBody>
          </p:sp>
          <p:sp>
            <p:nvSpPr>
              <p:cNvPr id="109584" name="Line 33"/>
              <p:cNvSpPr>
                <a:spLocks noChangeShapeType="1"/>
              </p:cNvSpPr>
              <p:nvPr/>
            </p:nvSpPr>
            <p:spPr bwMode="auto">
              <a:xfrm>
                <a:off x="4080" y="1920"/>
                <a:ext cx="0" cy="720"/>
              </a:xfrm>
              <a:prstGeom prst="line">
                <a:avLst/>
              </a:prstGeom>
              <a:noFill/>
              <a:ln w="19050">
                <a:solidFill>
                  <a:srgbClr val="0000FF"/>
                </a:solidFill>
                <a:miter lim="800000"/>
              </a:ln>
            </p:spPr>
            <p:txBody>
              <a:bodyPr wrap="none"/>
              <a:lstStyle/>
              <a:p>
                <a:endParaRPr lang="zh-CN" altLang="en-US"/>
              </a:p>
            </p:txBody>
          </p:sp>
          <p:sp>
            <p:nvSpPr>
              <p:cNvPr id="109585" name="Line 34"/>
              <p:cNvSpPr>
                <a:spLocks noChangeShapeType="1"/>
              </p:cNvSpPr>
              <p:nvPr/>
            </p:nvSpPr>
            <p:spPr bwMode="auto">
              <a:xfrm>
                <a:off x="2736" y="1920"/>
                <a:ext cx="144" cy="0"/>
              </a:xfrm>
              <a:prstGeom prst="line">
                <a:avLst/>
              </a:prstGeom>
              <a:noFill/>
              <a:ln w="19050">
                <a:solidFill>
                  <a:srgbClr val="0000FF"/>
                </a:solidFill>
                <a:miter lim="800000"/>
                <a:tailEnd type="triangle" w="med" len="med"/>
              </a:ln>
            </p:spPr>
            <p:txBody>
              <a:bodyPr wrap="none"/>
              <a:lstStyle/>
              <a:p>
                <a:endParaRPr lang="zh-CN" altLang="en-US"/>
              </a:p>
            </p:txBody>
          </p:sp>
          <p:sp>
            <p:nvSpPr>
              <p:cNvPr id="109586" name="Line 35"/>
              <p:cNvSpPr>
                <a:spLocks noChangeShapeType="1"/>
              </p:cNvSpPr>
              <p:nvPr/>
            </p:nvSpPr>
            <p:spPr bwMode="auto">
              <a:xfrm>
                <a:off x="2736" y="2688"/>
                <a:ext cx="144" cy="0"/>
              </a:xfrm>
              <a:prstGeom prst="line">
                <a:avLst/>
              </a:prstGeom>
              <a:noFill/>
              <a:ln w="19050">
                <a:solidFill>
                  <a:srgbClr val="0000FF"/>
                </a:solidFill>
                <a:miter lim="800000"/>
                <a:tailEnd type="triangle" w="med" len="med"/>
              </a:ln>
            </p:spPr>
            <p:txBody>
              <a:bodyPr wrap="none"/>
              <a:lstStyle/>
              <a:p>
                <a:endParaRPr lang="zh-CN" altLang="en-US"/>
              </a:p>
            </p:txBody>
          </p:sp>
          <p:sp>
            <p:nvSpPr>
              <p:cNvPr id="109587" name="Line 36"/>
              <p:cNvSpPr>
                <a:spLocks noChangeShapeType="1"/>
              </p:cNvSpPr>
              <p:nvPr/>
            </p:nvSpPr>
            <p:spPr bwMode="auto">
              <a:xfrm>
                <a:off x="3840" y="1920"/>
                <a:ext cx="240" cy="0"/>
              </a:xfrm>
              <a:prstGeom prst="line">
                <a:avLst/>
              </a:prstGeom>
              <a:noFill/>
              <a:ln w="19050">
                <a:solidFill>
                  <a:srgbClr val="0000FF"/>
                </a:solidFill>
                <a:miter lim="800000"/>
              </a:ln>
            </p:spPr>
            <p:txBody>
              <a:bodyPr wrap="none"/>
              <a:lstStyle/>
              <a:p>
                <a:endParaRPr lang="zh-CN" altLang="en-US"/>
              </a:p>
            </p:txBody>
          </p:sp>
          <p:sp>
            <p:nvSpPr>
              <p:cNvPr id="109588" name="Line 37"/>
              <p:cNvSpPr>
                <a:spLocks noChangeShapeType="1"/>
              </p:cNvSpPr>
              <p:nvPr/>
            </p:nvSpPr>
            <p:spPr bwMode="auto">
              <a:xfrm>
                <a:off x="3840" y="2640"/>
                <a:ext cx="240" cy="0"/>
              </a:xfrm>
              <a:prstGeom prst="line">
                <a:avLst/>
              </a:prstGeom>
              <a:noFill/>
              <a:ln w="19050">
                <a:solidFill>
                  <a:srgbClr val="0000FF"/>
                </a:solidFill>
                <a:miter lim="800000"/>
              </a:ln>
            </p:spPr>
            <p:txBody>
              <a:bodyPr wrap="none"/>
              <a:lstStyle/>
              <a:p>
                <a:endParaRPr lang="zh-CN" altLang="en-US"/>
              </a:p>
            </p:txBody>
          </p:sp>
        </p:grpSp>
        <p:sp>
          <p:nvSpPr>
            <p:cNvPr id="109579" name="Oval 38"/>
            <p:cNvSpPr>
              <a:spLocks noChangeArrowheads="1"/>
            </p:cNvSpPr>
            <p:nvPr/>
          </p:nvSpPr>
          <p:spPr bwMode="auto">
            <a:xfrm>
              <a:off x="4032" y="1872"/>
              <a:ext cx="96" cy="96"/>
            </a:xfrm>
            <a:prstGeom prst="ellipse">
              <a:avLst/>
            </a:prstGeom>
            <a:solidFill>
              <a:srgbClr val="FF6600"/>
            </a:solidFill>
            <a:ln w="9525">
              <a:solidFill>
                <a:schemeClr val="tx1"/>
              </a:solidFill>
              <a:miter lim="800000"/>
            </a:ln>
          </p:spPr>
          <p:txBody>
            <a:bodyPr wrap="none" anchor="ctr"/>
            <a:lstStyle/>
            <a:p>
              <a:endParaRPr lang="zh-CN" altLang="en-US"/>
            </a:p>
          </p:txBody>
        </p:sp>
      </p:grpSp>
      <p:sp>
        <p:nvSpPr>
          <p:cNvPr id="10" name="灯片编号占位符 9"/>
          <p:cNvSpPr>
            <a:spLocks noGrp="1"/>
          </p:cNvSpPr>
          <p:nvPr>
            <p:ph type="sldNum" sz="quarter" idx="12"/>
          </p:nvPr>
        </p:nvSpPr>
        <p:spPr/>
        <p:txBody>
          <a:bodyPr/>
          <a:lstStyle/>
          <a:p>
            <a:pPr>
              <a:defRPr/>
            </a:pPr>
            <a:fld id="{1FC1AAC5-581C-4D59-8FC6-CB8E5A3CEEF0}"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94307"/>
                                        </p:tgtEl>
                                        <p:attrNameLst>
                                          <p:attrName>style.visibility</p:attrName>
                                        </p:attrNameLst>
                                      </p:cBhvr>
                                      <p:to>
                                        <p:strVal val="visible"/>
                                      </p:to>
                                    </p:set>
                                    <p:anim calcmode="lin" valueType="num">
                                      <p:cBhvr additive="base">
                                        <p:cTn id="7" dur="500" fill="hold"/>
                                        <p:tgtEl>
                                          <p:spTgt spid="4194307"/>
                                        </p:tgtEl>
                                        <p:attrNameLst>
                                          <p:attrName>ppt_x</p:attrName>
                                        </p:attrNameLst>
                                      </p:cBhvr>
                                      <p:tavLst>
                                        <p:tav tm="0">
                                          <p:val>
                                            <p:strVal val="0-#ppt_w/2"/>
                                          </p:val>
                                        </p:tav>
                                        <p:tav tm="100000">
                                          <p:val>
                                            <p:strVal val="#ppt_x"/>
                                          </p:val>
                                        </p:tav>
                                      </p:tavLst>
                                    </p:anim>
                                    <p:anim calcmode="lin" valueType="num">
                                      <p:cBhvr additive="base">
                                        <p:cTn id="8" dur="500" fill="hold"/>
                                        <p:tgtEl>
                                          <p:spTgt spid="419430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projctor.wav"/>
                                        </p:tgtEl>
                                      </p:cMediaNode>
                                    </p:audio>
                                  </p:sub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16" presetClass="entr" presetSubtype="37"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outVertical)">
                                      <p:cBhvr>
                                        <p:cTn id="18" dur="500"/>
                                        <p:tgtEl>
                                          <p:spTgt spid="4"/>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wav"/>
                                        </p:tgtEl>
                                      </p:cMediaNode>
                                    </p:audio>
                                  </p:subTnLst>
                                </p:cTn>
                              </p:par>
                            </p:childTnLst>
                          </p:cTn>
                        </p:par>
                      </p:childTnLst>
                    </p:cTn>
                  </p:par>
                  <p:par>
                    <p:cTn id="29" fill="hold">
                      <p:stCondLst>
                        <p:cond delay="indefinite"/>
                      </p:stCondLst>
                      <p:childTnLst>
                        <p:par>
                          <p:cTn id="30" fill="hold">
                            <p:stCondLst>
                              <p:cond delay="0"/>
                            </p:stCondLst>
                            <p:childTnLst>
                              <p:par>
                                <p:cTn id="31" presetID="16" presetClass="entr" presetSubtype="37"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arn(outVertical)">
                                      <p:cBhvr>
                                        <p:cTn id="33" dur="500"/>
                                        <p:tgtEl>
                                          <p:spTgt spid="3"/>
                                        </p:tgtEl>
                                      </p:cBhvr>
                                    </p:animEffect>
                                  </p:childTnLst>
                                  <p:subTnLst>
                                    <p:audio>
                                      <p:cMediaNode>
                                        <p:cTn display="0" masterRel="sameClick">
                                          <p:stCondLst>
                                            <p:cond evt="begin" delay="0">
                                              <p:tn val="31"/>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4307"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p:cNvSpPr>
          <p:nvPr>
            <p:ph idx="1"/>
          </p:nvPr>
        </p:nvSpPr>
        <p:spPr>
          <a:xfrm>
            <a:off x="304800" y="1143000"/>
            <a:ext cx="8534400" cy="4953000"/>
          </a:xfrm>
        </p:spPr>
        <p:txBody>
          <a:bodyPr/>
          <a:lstStyle/>
          <a:p>
            <a:pPr algn="just" eaLnBrk="1" hangingPunct="1"/>
            <a:r>
              <a:rPr lang="en-US" altLang="zh-CN" sz="1600" smtClean="0"/>
              <a:t>            </a:t>
            </a:r>
            <a:r>
              <a:rPr lang="zh-CN" altLang="en-US" sz="1600" smtClean="0"/>
              <a:t>线性表是信息表的一种形式，表中数据元素之间满足线性关系（或线性结构），是一种最基本、最简单的数据结构类型。本章讨论</a:t>
            </a:r>
            <a:r>
              <a:rPr lang="zh-CN" altLang="en-US" sz="1600" b="1" smtClean="0">
                <a:solidFill>
                  <a:srgbClr val="0033CC"/>
                </a:solidFill>
              </a:rPr>
              <a:t>线性表的逻辑和存储结构、相关算法的实现以及线性表应用举例。</a:t>
            </a:r>
            <a:endParaRPr lang="zh-CN" altLang="en-US" sz="1600" b="1" smtClean="0">
              <a:solidFill>
                <a:srgbClr val="0033CC"/>
              </a:solidFill>
            </a:endParaRPr>
          </a:p>
          <a:p>
            <a:pPr algn="just" eaLnBrk="1" hangingPunct="1"/>
            <a:r>
              <a:rPr lang="en-US" altLang="zh-CN" sz="1600" b="1" smtClean="0"/>
              <a:t>2.1</a:t>
            </a:r>
            <a:r>
              <a:rPr lang="zh-CN" altLang="en-US" sz="1600" b="1" smtClean="0"/>
              <a:t>线性表的定义及运算</a:t>
            </a:r>
            <a:endParaRPr lang="zh-CN" altLang="en-US" sz="1600" smtClean="0"/>
          </a:p>
          <a:p>
            <a:pPr algn="just" eaLnBrk="1" hangingPunct="1"/>
            <a:r>
              <a:rPr lang="zh-CN" altLang="en-US" sz="1600" smtClean="0"/>
              <a:t>   线性表的定义是描述其逻辑结构，而运算是讨论在线性表上进行的查找、插入、删除等操作。</a:t>
            </a:r>
            <a:endParaRPr lang="zh-CN" altLang="en-US" sz="1600" smtClean="0"/>
          </a:p>
          <a:p>
            <a:pPr algn="just" eaLnBrk="1" hangingPunct="1"/>
            <a:r>
              <a:rPr lang="en-US" altLang="zh-CN" sz="1600" b="1" smtClean="0"/>
              <a:t>1.</a:t>
            </a:r>
            <a:r>
              <a:rPr lang="zh-CN" altLang="en-US" sz="1600" b="1" smtClean="0"/>
              <a:t>定义：</a:t>
            </a:r>
            <a:r>
              <a:rPr lang="zh-CN" altLang="en-US" sz="1600" smtClean="0"/>
              <a:t>线性表（</a:t>
            </a:r>
            <a:r>
              <a:rPr lang="en-US" altLang="zh-CN" sz="1600" smtClean="0"/>
              <a:t>Linear List</a:t>
            </a:r>
            <a:r>
              <a:rPr lang="zh-CN" altLang="en-US" sz="1600" smtClean="0"/>
              <a:t>）是包含若干数据元素的一个线性序列，记为： </a:t>
            </a:r>
            <a:r>
              <a:rPr lang="en-US" altLang="zh-CN" sz="1600" b="1" smtClean="0">
                <a:solidFill>
                  <a:srgbClr val="FF0000"/>
                </a:solidFill>
              </a:rPr>
              <a:t>L=(a</a:t>
            </a:r>
            <a:r>
              <a:rPr lang="en-US" altLang="zh-CN" sz="1600" b="1" baseline="-30000" smtClean="0">
                <a:solidFill>
                  <a:srgbClr val="FF0000"/>
                </a:solidFill>
              </a:rPr>
              <a:t>0</a:t>
            </a:r>
            <a:r>
              <a:rPr lang="en-US" altLang="zh-CN" sz="1600" b="1" smtClean="0">
                <a:solidFill>
                  <a:srgbClr val="FF0000"/>
                </a:solidFill>
              </a:rPr>
              <a:t>,∙∙∙∙∙∙∙∙a</a:t>
            </a:r>
            <a:r>
              <a:rPr lang="en-US" altLang="zh-CN" sz="1600" b="1" baseline="-30000" smtClean="0">
                <a:solidFill>
                  <a:srgbClr val="FF0000"/>
                </a:solidFill>
              </a:rPr>
              <a:t>i-1</a:t>
            </a:r>
            <a:r>
              <a:rPr lang="en-US" altLang="zh-CN" sz="1600" b="1" smtClean="0">
                <a:solidFill>
                  <a:srgbClr val="FF0000"/>
                </a:solidFill>
              </a:rPr>
              <a:t>a</a:t>
            </a:r>
            <a:r>
              <a:rPr lang="en-US" altLang="zh-CN" sz="1600" b="1" baseline="-30000" smtClean="0">
                <a:solidFill>
                  <a:srgbClr val="FF0000"/>
                </a:solidFill>
              </a:rPr>
              <a:t>i</a:t>
            </a:r>
            <a:r>
              <a:rPr lang="en-US" altLang="zh-CN" sz="1600" b="1" smtClean="0">
                <a:solidFill>
                  <a:srgbClr val="FF0000"/>
                </a:solidFill>
              </a:rPr>
              <a:t>a</a:t>
            </a:r>
            <a:r>
              <a:rPr lang="en-US" altLang="zh-CN" sz="1600" b="1" baseline="-30000" smtClean="0">
                <a:solidFill>
                  <a:srgbClr val="FF0000"/>
                </a:solidFill>
              </a:rPr>
              <a:t>i+1</a:t>
            </a:r>
            <a:r>
              <a:rPr lang="en-US" altLang="zh-CN" sz="1600" b="1" smtClean="0">
                <a:solidFill>
                  <a:srgbClr val="FF0000"/>
                </a:solidFill>
              </a:rPr>
              <a:t>∙∙∙∙∙∙a</a:t>
            </a:r>
            <a:r>
              <a:rPr lang="en-US" altLang="zh-CN" sz="1600" b="1" baseline="-30000" smtClean="0">
                <a:solidFill>
                  <a:srgbClr val="FF0000"/>
                </a:solidFill>
              </a:rPr>
              <a:t>n-1</a:t>
            </a:r>
            <a:r>
              <a:rPr lang="en-US" altLang="zh-CN" sz="1600" b="1" smtClean="0">
                <a:solidFill>
                  <a:srgbClr val="FF0000"/>
                </a:solidFill>
              </a:rPr>
              <a:t>)</a:t>
            </a:r>
            <a:endParaRPr lang="en-US" altLang="zh-CN" sz="1600" b="1" smtClean="0">
              <a:solidFill>
                <a:srgbClr val="FF0000"/>
              </a:solidFill>
            </a:endParaRPr>
          </a:p>
          <a:p>
            <a:pPr algn="just" eaLnBrk="1" hangingPunct="1"/>
            <a:r>
              <a:rPr lang="en-US" altLang="zh-CN" sz="1600" smtClean="0"/>
              <a:t>    </a:t>
            </a:r>
            <a:r>
              <a:rPr lang="zh-CN" altLang="en-US" sz="1600" smtClean="0"/>
              <a:t>其中：</a:t>
            </a:r>
            <a:r>
              <a:rPr lang="en-US" altLang="zh-CN" sz="1600" smtClean="0">
                <a:solidFill>
                  <a:srgbClr val="FF0000"/>
                </a:solidFill>
              </a:rPr>
              <a:t>L</a:t>
            </a:r>
            <a:r>
              <a:rPr lang="zh-CN" altLang="en-US" sz="1600" smtClean="0"/>
              <a:t>为表名，</a:t>
            </a:r>
            <a:r>
              <a:rPr lang="en-US" altLang="zh-CN" sz="1600" smtClean="0">
                <a:solidFill>
                  <a:srgbClr val="FF0000"/>
                </a:solidFill>
              </a:rPr>
              <a:t>a</a:t>
            </a:r>
            <a:r>
              <a:rPr lang="en-US" altLang="zh-CN" sz="1600" baseline="-30000" smtClean="0">
                <a:solidFill>
                  <a:srgbClr val="FF0000"/>
                </a:solidFill>
              </a:rPr>
              <a:t>i</a:t>
            </a:r>
            <a:r>
              <a:rPr lang="en-US" altLang="zh-CN" sz="1600" smtClean="0">
                <a:solidFill>
                  <a:srgbClr val="FF0000"/>
                </a:solidFill>
              </a:rPr>
              <a:t> (0≤i≤n-1)</a:t>
            </a:r>
            <a:r>
              <a:rPr lang="zh-CN" altLang="en-US" sz="1600" smtClean="0"/>
              <a:t>为数据元素；</a:t>
            </a:r>
            <a:r>
              <a:rPr lang="en-US" altLang="zh-CN" sz="1600" smtClean="0">
                <a:solidFill>
                  <a:srgbClr val="FF0000"/>
                </a:solidFill>
              </a:rPr>
              <a:t>n</a:t>
            </a:r>
            <a:r>
              <a:rPr lang="zh-CN" altLang="en-US" sz="1600" smtClean="0"/>
              <a:t>为表长</a:t>
            </a:r>
            <a:r>
              <a:rPr lang="en-US" altLang="zh-CN" sz="1600" smtClean="0"/>
              <a:t>,</a:t>
            </a:r>
            <a:r>
              <a:rPr lang="en-US" altLang="zh-CN" sz="1600" smtClean="0">
                <a:solidFill>
                  <a:srgbClr val="FF0000"/>
                </a:solidFill>
              </a:rPr>
              <a:t>n&gt;0</a:t>
            </a:r>
            <a:r>
              <a:rPr lang="en-US" altLang="zh-CN" sz="1600" smtClean="0"/>
              <a:t> </a:t>
            </a:r>
            <a:r>
              <a:rPr lang="zh-CN" altLang="en-US" sz="1600" smtClean="0"/>
              <a:t>时，线性表</a:t>
            </a:r>
            <a:r>
              <a:rPr lang="en-US" altLang="zh-CN" sz="1600" smtClean="0"/>
              <a:t>L</a:t>
            </a:r>
            <a:r>
              <a:rPr lang="zh-CN" altLang="en-US" sz="1600" smtClean="0"/>
              <a:t>为非空表，否则为空表。线性表</a:t>
            </a:r>
            <a:r>
              <a:rPr lang="en-US" altLang="zh-CN" sz="1600" smtClean="0"/>
              <a:t>L</a:t>
            </a:r>
            <a:r>
              <a:rPr lang="zh-CN" altLang="en-US" sz="1600" smtClean="0"/>
              <a:t>可用二元组形式描述：</a:t>
            </a:r>
            <a:endParaRPr lang="zh-CN" altLang="en-US" sz="1600" smtClean="0"/>
          </a:p>
          <a:p>
            <a:pPr algn="just" eaLnBrk="1" hangingPunct="1"/>
            <a:r>
              <a:rPr lang="zh-CN" altLang="en-US" sz="1600" smtClean="0"/>
              <a:t>			 	</a:t>
            </a:r>
            <a:r>
              <a:rPr lang="en-US" altLang="zh-CN" sz="1600" b="1" smtClean="0">
                <a:solidFill>
                  <a:srgbClr val="FF0000"/>
                </a:solidFill>
              </a:rPr>
              <a:t>L= (D,R)</a:t>
            </a:r>
            <a:endParaRPr lang="en-US" altLang="zh-CN" sz="1600" b="1" smtClean="0">
              <a:solidFill>
                <a:srgbClr val="FF0000"/>
              </a:solidFill>
            </a:endParaRPr>
          </a:p>
          <a:p>
            <a:pPr algn="just" eaLnBrk="1" hangingPunct="1"/>
            <a:r>
              <a:rPr lang="zh-CN" altLang="en-US" sz="1600" smtClean="0"/>
              <a:t>即线性表</a:t>
            </a:r>
            <a:r>
              <a:rPr lang="en-US" altLang="zh-CN" sz="1600" smtClean="0"/>
              <a:t>L</a:t>
            </a:r>
            <a:r>
              <a:rPr lang="zh-CN" altLang="en-US" sz="1600" smtClean="0"/>
              <a:t>包含数据元素集合</a:t>
            </a:r>
            <a:r>
              <a:rPr lang="en-US" altLang="zh-CN" sz="1600" smtClean="0"/>
              <a:t>D</a:t>
            </a:r>
            <a:r>
              <a:rPr lang="zh-CN" altLang="en-US" sz="1600" smtClean="0"/>
              <a:t>和关系集合</a:t>
            </a:r>
            <a:r>
              <a:rPr lang="en-US" altLang="zh-CN" sz="1600" smtClean="0"/>
              <a:t>R</a:t>
            </a:r>
            <a:r>
              <a:rPr lang="zh-CN" altLang="en-US" sz="1600" smtClean="0"/>
              <a:t>，其中：</a:t>
            </a:r>
            <a:endParaRPr lang="zh-CN" altLang="en-US" sz="1600" smtClean="0"/>
          </a:p>
          <a:p>
            <a:pPr algn="just" eaLnBrk="1" hangingPunct="1"/>
            <a:r>
              <a:rPr lang="zh-CN" altLang="en-US" sz="1600" smtClean="0"/>
              <a:t>			 </a:t>
            </a:r>
            <a:r>
              <a:rPr lang="en-US" altLang="zh-CN" sz="1600" b="1" smtClean="0">
                <a:solidFill>
                  <a:srgbClr val="FF0000"/>
                </a:solidFill>
              </a:rPr>
              <a:t>D={a</a:t>
            </a:r>
            <a:r>
              <a:rPr lang="en-US" altLang="zh-CN" sz="1600" b="1" baseline="-30000" smtClean="0">
                <a:solidFill>
                  <a:srgbClr val="FF0000"/>
                </a:solidFill>
              </a:rPr>
              <a:t>i</a:t>
            </a:r>
            <a:r>
              <a:rPr lang="en-US" altLang="zh-CN" sz="1600" b="1" smtClean="0">
                <a:solidFill>
                  <a:srgbClr val="FF0000"/>
                </a:solidFill>
              </a:rPr>
              <a:t> | a</a:t>
            </a:r>
            <a:r>
              <a:rPr lang="en-US" altLang="zh-CN" sz="1600" b="1" baseline="-30000" smtClean="0">
                <a:solidFill>
                  <a:srgbClr val="FF0000"/>
                </a:solidFill>
              </a:rPr>
              <a:t>i</a:t>
            </a:r>
            <a:r>
              <a:rPr lang="en-US" altLang="zh-CN" sz="1600" b="1" smtClean="0">
                <a:solidFill>
                  <a:srgbClr val="FF0000"/>
                </a:solidFill>
              </a:rPr>
              <a:t>∈datatype ,i=0,1,2, ∙∙∙∙∙∙∙∙∙n-1 ,n≥0}</a:t>
            </a:r>
            <a:endParaRPr lang="en-US" altLang="zh-CN" sz="1600" b="1" smtClean="0">
              <a:solidFill>
                <a:srgbClr val="FF0000"/>
              </a:solidFill>
            </a:endParaRPr>
          </a:p>
          <a:p>
            <a:pPr algn="just" eaLnBrk="1" hangingPunct="1"/>
            <a:r>
              <a:rPr lang="en-US" altLang="zh-CN" sz="1600" b="1" smtClean="0">
                <a:solidFill>
                  <a:srgbClr val="FF0000"/>
                </a:solidFill>
              </a:rPr>
              <a:t>			 R={&lt;a</a:t>
            </a:r>
            <a:r>
              <a:rPr lang="en-US" altLang="zh-CN" sz="1600" b="1" baseline="-30000" smtClean="0">
                <a:solidFill>
                  <a:srgbClr val="FF0000"/>
                </a:solidFill>
              </a:rPr>
              <a:t>i</a:t>
            </a:r>
            <a:r>
              <a:rPr lang="en-US" altLang="zh-CN" sz="1600" b="1" smtClean="0">
                <a:solidFill>
                  <a:srgbClr val="FF0000"/>
                </a:solidFill>
              </a:rPr>
              <a:t> , a</a:t>
            </a:r>
            <a:r>
              <a:rPr lang="en-US" altLang="zh-CN" sz="1600" b="1" baseline="-30000" smtClean="0">
                <a:solidFill>
                  <a:srgbClr val="FF0000"/>
                </a:solidFill>
              </a:rPr>
              <a:t>i+1</a:t>
            </a:r>
            <a:r>
              <a:rPr lang="en-US" altLang="zh-CN" sz="1600" b="1" smtClean="0">
                <a:solidFill>
                  <a:srgbClr val="FF0000"/>
                </a:solidFill>
              </a:rPr>
              <a:t>&gt; | a</a:t>
            </a:r>
            <a:r>
              <a:rPr lang="en-US" altLang="zh-CN" sz="1600" b="1" baseline="-30000" smtClean="0">
                <a:solidFill>
                  <a:srgbClr val="FF0000"/>
                </a:solidFill>
              </a:rPr>
              <a:t>i</a:t>
            </a:r>
            <a:r>
              <a:rPr lang="en-US" altLang="zh-CN" sz="1600" b="1" smtClean="0">
                <a:solidFill>
                  <a:srgbClr val="FF0000"/>
                </a:solidFill>
              </a:rPr>
              <a:t> , a</a:t>
            </a:r>
            <a:r>
              <a:rPr lang="en-US" altLang="zh-CN" sz="1600" b="1" baseline="-30000" smtClean="0">
                <a:solidFill>
                  <a:srgbClr val="FF0000"/>
                </a:solidFill>
              </a:rPr>
              <a:t>i+1</a:t>
            </a:r>
            <a:r>
              <a:rPr lang="en-US" altLang="zh-CN" sz="1600" b="1" smtClean="0">
                <a:solidFill>
                  <a:srgbClr val="FF0000"/>
                </a:solidFill>
              </a:rPr>
              <a:t>∈D, 0≤i≤n-2}</a:t>
            </a:r>
            <a:endParaRPr lang="en-US" altLang="zh-CN" sz="1600" b="1" smtClean="0">
              <a:solidFill>
                <a:srgbClr val="FF0000"/>
              </a:solidFill>
            </a:endParaRPr>
          </a:p>
          <a:p>
            <a:pPr algn="just" eaLnBrk="1" hangingPunct="1"/>
            <a:r>
              <a:rPr lang="en-US" altLang="zh-CN" sz="1600" smtClean="0"/>
              <a:t>      </a:t>
            </a:r>
            <a:r>
              <a:rPr lang="zh-CN" altLang="en-US" sz="1600" smtClean="0"/>
              <a:t>表长</a:t>
            </a:r>
            <a:r>
              <a:rPr lang="en-US" altLang="zh-CN" sz="1600" smtClean="0">
                <a:solidFill>
                  <a:srgbClr val="FF0000"/>
                </a:solidFill>
              </a:rPr>
              <a:t>n=0</a:t>
            </a:r>
            <a:r>
              <a:rPr lang="zh-CN" altLang="en-US" sz="1600" smtClean="0"/>
              <a:t>时，</a:t>
            </a:r>
            <a:r>
              <a:rPr lang="en-US" altLang="zh-CN" sz="1600" smtClean="0">
                <a:solidFill>
                  <a:srgbClr val="FF0000"/>
                </a:solidFill>
              </a:rPr>
              <a:t>L</a:t>
            </a:r>
            <a:r>
              <a:rPr lang="zh-CN" altLang="en-US" sz="1600" smtClean="0"/>
              <a:t>为空表，记为</a:t>
            </a:r>
            <a:r>
              <a:rPr lang="en-US" altLang="zh-CN" sz="1600" smtClean="0">
                <a:solidFill>
                  <a:srgbClr val="FF0000"/>
                </a:solidFill>
              </a:rPr>
              <a:t>φ</a:t>
            </a:r>
            <a:r>
              <a:rPr lang="zh-CN" altLang="en-US" sz="1600" smtClean="0"/>
              <a:t>；关系符</a:t>
            </a:r>
            <a:r>
              <a:rPr lang="en-US" altLang="zh-CN" sz="1600" smtClean="0">
                <a:solidFill>
                  <a:srgbClr val="FF0000"/>
                </a:solidFill>
              </a:rPr>
              <a:t>&lt;a</a:t>
            </a:r>
            <a:r>
              <a:rPr lang="en-US" altLang="zh-CN" sz="1600" baseline="-30000" smtClean="0">
                <a:solidFill>
                  <a:srgbClr val="FF0000"/>
                </a:solidFill>
              </a:rPr>
              <a:t>i</a:t>
            </a:r>
            <a:r>
              <a:rPr lang="en-US" altLang="zh-CN" sz="1600" smtClean="0">
                <a:solidFill>
                  <a:srgbClr val="FF0000"/>
                </a:solidFill>
              </a:rPr>
              <a:t>, a</a:t>
            </a:r>
            <a:r>
              <a:rPr lang="en-US" altLang="zh-CN" sz="1600" baseline="-30000" smtClean="0">
                <a:solidFill>
                  <a:srgbClr val="FF0000"/>
                </a:solidFill>
              </a:rPr>
              <a:t>i+1</a:t>
            </a:r>
            <a:r>
              <a:rPr lang="en-US" altLang="zh-CN" sz="1600" smtClean="0">
                <a:solidFill>
                  <a:srgbClr val="FF0000"/>
                </a:solidFill>
              </a:rPr>
              <a:t>&gt;</a:t>
            </a:r>
            <a:r>
              <a:rPr lang="zh-CN" altLang="en-US" sz="1600" smtClean="0"/>
              <a:t>在这里称为有序对，表示任意相邻的两个元素之间的一种先后次序关系，称</a:t>
            </a:r>
            <a:r>
              <a:rPr lang="en-US" altLang="zh-CN" sz="1600" smtClean="0">
                <a:solidFill>
                  <a:srgbClr val="FF0000"/>
                </a:solidFill>
              </a:rPr>
              <a:t>a</a:t>
            </a:r>
            <a:r>
              <a:rPr lang="en-US" altLang="zh-CN" sz="1600" baseline="-30000" smtClean="0">
                <a:solidFill>
                  <a:srgbClr val="FF0000"/>
                </a:solidFill>
              </a:rPr>
              <a:t>i</a:t>
            </a:r>
            <a:r>
              <a:rPr lang="zh-CN" altLang="en-US" sz="1600" smtClean="0"/>
              <a:t>是</a:t>
            </a:r>
            <a:r>
              <a:rPr lang="en-US" altLang="zh-CN" sz="1600" smtClean="0">
                <a:solidFill>
                  <a:srgbClr val="FF0000"/>
                </a:solidFill>
              </a:rPr>
              <a:t>a</a:t>
            </a:r>
            <a:r>
              <a:rPr lang="en-US" altLang="zh-CN" sz="1600" baseline="-30000" smtClean="0">
                <a:solidFill>
                  <a:srgbClr val="FF0000"/>
                </a:solidFill>
              </a:rPr>
              <a:t>i+1</a:t>
            </a:r>
            <a:r>
              <a:rPr lang="zh-CN" altLang="en-US" sz="1600" smtClean="0"/>
              <a:t>的直接前驱</a:t>
            </a:r>
            <a:r>
              <a:rPr lang="en-US" altLang="zh-CN" sz="1600" smtClean="0"/>
              <a:t>, </a:t>
            </a:r>
            <a:r>
              <a:rPr lang="en-US" altLang="zh-CN" sz="1600" smtClean="0">
                <a:solidFill>
                  <a:srgbClr val="FF0000"/>
                </a:solidFill>
              </a:rPr>
              <a:t>a</a:t>
            </a:r>
            <a:r>
              <a:rPr lang="en-US" altLang="zh-CN" sz="1600" baseline="-30000" smtClean="0">
                <a:solidFill>
                  <a:srgbClr val="FF0000"/>
                </a:solidFill>
              </a:rPr>
              <a:t>i+1</a:t>
            </a:r>
            <a:r>
              <a:rPr lang="zh-CN" altLang="en-US" sz="1600" smtClean="0"/>
              <a:t>是</a:t>
            </a:r>
            <a:r>
              <a:rPr lang="en-US" altLang="zh-CN" sz="1600" smtClean="0">
                <a:solidFill>
                  <a:srgbClr val="FF0000"/>
                </a:solidFill>
              </a:rPr>
              <a:t>a</a:t>
            </a:r>
            <a:r>
              <a:rPr lang="en-US" altLang="zh-CN" sz="1600" baseline="-30000" smtClean="0">
                <a:solidFill>
                  <a:srgbClr val="FF0000"/>
                </a:solidFill>
              </a:rPr>
              <a:t>i</a:t>
            </a:r>
            <a:r>
              <a:rPr lang="zh-CN" altLang="en-US" sz="1600" smtClean="0"/>
              <a:t>的直接后继，当表长</a:t>
            </a:r>
            <a:r>
              <a:rPr lang="en-US" altLang="zh-CN" sz="1600" smtClean="0">
                <a:solidFill>
                  <a:srgbClr val="FF0000"/>
                </a:solidFill>
              </a:rPr>
              <a:t>n≤1</a:t>
            </a:r>
            <a:r>
              <a:rPr lang="zh-CN" altLang="en-US" sz="1600" smtClean="0"/>
              <a:t>时，关系集</a:t>
            </a:r>
            <a:r>
              <a:rPr lang="en-US" altLang="zh-CN" sz="1600" smtClean="0">
                <a:solidFill>
                  <a:srgbClr val="FF0000"/>
                </a:solidFill>
              </a:rPr>
              <a:t>R</a:t>
            </a:r>
            <a:r>
              <a:rPr lang="zh-CN" altLang="en-US" sz="1600" smtClean="0"/>
              <a:t>为空集。</a:t>
            </a:r>
            <a:endParaRPr lang="zh-CN" altLang="en-US" sz="1600" smtClean="0"/>
          </a:p>
          <a:p>
            <a:pPr eaLnBrk="1" hangingPunct="1"/>
            <a:endParaRPr lang="en-US" altLang="zh-CN" sz="1600" smtClean="0"/>
          </a:p>
        </p:txBody>
      </p:sp>
      <p:sp>
        <p:nvSpPr>
          <p:cNvPr id="111618" name="Rectangle 3"/>
          <p:cNvSpPr>
            <a:spLocks noGrp="1"/>
          </p:cNvSpPr>
          <p:nvPr>
            <p:ph type="title"/>
          </p:nvPr>
        </p:nvSpPr>
        <p:spPr/>
        <p:txBody>
          <a:bodyPr/>
          <a:lstStyle/>
          <a:p>
            <a:pPr eaLnBrk="1" hangingPunct="1"/>
            <a:r>
              <a:rPr lang="zh-CN" altLang="en-US" smtClean="0"/>
              <a:t>线性表</a:t>
            </a:r>
            <a:endParaRPr lang="zh-CN" altLang="en-US" smtClean="0"/>
          </a:p>
        </p:txBody>
      </p:sp>
      <p:sp>
        <p:nvSpPr>
          <p:cNvPr id="3" name="灯片编号占位符 2"/>
          <p:cNvSpPr>
            <a:spLocks noGrp="1"/>
          </p:cNvSpPr>
          <p:nvPr>
            <p:ph type="sldNum" sz="quarter" idx="12"/>
          </p:nvPr>
        </p:nvSpPr>
        <p:spPr/>
        <p:txBody>
          <a:bodyPr/>
          <a:lstStyle/>
          <a:p>
            <a:pPr>
              <a:defRPr/>
            </a:pPr>
            <a:fld id="{E810B90B-33D2-4DC4-BB0E-DF4D59A1E83C}"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02" name="Rectangle 2"/>
          <p:cNvSpPr>
            <a:spLocks noGrp="1"/>
          </p:cNvSpPr>
          <p:nvPr>
            <p:ph idx="1"/>
          </p:nvPr>
        </p:nvSpPr>
        <p:spPr>
          <a:xfrm>
            <a:off x="457200" y="1219200"/>
            <a:ext cx="8229600" cy="5305425"/>
          </a:xfrm>
        </p:spPr>
        <p:txBody>
          <a:bodyPr>
            <a:normAutofit lnSpcReduction="10000"/>
          </a:bodyPr>
          <a:lstStyle/>
          <a:p>
            <a:pPr algn="just" eaLnBrk="1" hangingPunct="1">
              <a:buFont typeface="Wingdings 3" panose="05040102010807070707" pitchFamily="18" charset="2"/>
              <a:buNone/>
              <a:defRPr/>
            </a:pPr>
            <a:r>
              <a:rPr lang="zh-CN" altLang="en-US" sz="1600" b="1"/>
              <a:t>例</a:t>
            </a:r>
            <a:r>
              <a:rPr lang="en-US" altLang="zh-CN" sz="1600" b="1"/>
              <a:t>2-1</a:t>
            </a:r>
            <a:r>
              <a:rPr lang="en-US" altLang="zh-CN" sz="1600"/>
              <a:t> </a:t>
            </a:r>
            <a:r>
              <a:rPr lang="zh-CN" altLang="en-US" sz="1600" b="1"/>
              <a:t>线性表的例子</a:t>
            </a:r>
            <a:endParaRPr lang="zh-CN" altLang="en-US" sz="1600" b="1"/>
          </a:p>
          <a:p>
            <a:pPr algn="just" eaLnBrk="1" hangingPunct="1">
              <a:buFont typeface="Wingdings 3" panose="05040102010807070707" pitchFamily="18" charset="2"/>
              <a:buNone/>
              <a:defRPr/>
            </a:pPr>
            <a:r>
              <a:rPr lang="zh-CN" altLang="en-US" sz="1600" b="1"/>
              <a:t>        </a:t>
            </a:r>
            <a:r>
              <a:rPr lang="en-US" altLang="zh-CN" sz="1600"/>
              <a:t>L1=(A,B,</a:t>
            </a:r>
            <a:r>
              <a:rPr lang="en-US" altLang="zh-CN" sz="1600">
                <a:latin typeface="Arial" panose="020B0604020202020204"/>
              </a:rPr>
              <a:t>……</a:t>
            </a:r>
            <a:r>
              <a:rPr lang="en-US" altLang="zh-CN" sz="1600"/>
              <a:t>,Z)  </a:t>
            </a:r>
            <a:r>
              <a:rPr lang="zh-CN" altLang="en-US" sz="1600"/>
              <a:t>元素为字符； </a:t>
            </a:r>
            <a:r>
              <a:rPr lang="en-US" altLang="zh-CN" sz="1600"/>
              <a:t>L2=(6,7, </a:t>
            </a:r>
            <a:r>
              <a:rPr lang="en-US" altLang="zh-CN" sz="1600">
                <a:latin typeface="Arial" panose="020B0604020202020204"/>
              </a:rPr>
              <a:t>……</a:t>
            </a:r>
            <a:r>
              <a:rPr lang="en-US" altLang="zh-CN" sz="1600"/>
              <a:t>,105) </a:t>
            </a:r>
            <a:r>
              <a:rPr lang="zh-CN" altLang="en-US" sz="1600"/>
              <a:t>元素为整数；</a:t>
            </a:r>
            <a:endParaRPr lang="zh-CN" altLang="en-US" sz="1600"/>
          </a:p>
          <a:p>
            <a:pPr algn="just" eaLnBrk="1" hangingPunct="1">
              <a:buFont typeface="Wingdings 3" panose="05040102010807070707" pitchFamily="18" charset="2"/>
              <a:buNone/>
              <a:defRPr/>
            </a:pPr>
            <a:r>
              <a:rPr lang="zh-CN" altLang="en-US" sz="1600"/>
              <a:t>学生记录表：</a:t>
            </a:r>
            <a:endParaRPr lang="zh-CN" altLang="en-US" sz="1600"/>
          </a:p>
          <a:p>
            <a:pPr algn="just" eaLnBrk="1" hangingPunct="1">
              <a:buFont typeface="Wingdings 3" panose="05040102010807070707" pitchFamily="18" charset="2"/>
              <a:buNone/>
              <a:defRPr/>
            </a:pPr>
            <a:r>
              <a:rPr lang="zh-CN" altLang="en-US" sz="1600"/>
              <a:t> </a:t>
            </a:r>
            <a:endParaRPr lang="zh-CN" altLang="en-US" sz="1600" baseline="-30000"/>
          </a:p>
          <a:p>
            <a:pPr algn="just" eaLnBrk="1" hangingPunct="1">
              <a:defRPr/>
            </a:pPr>
            <a:endParaRPr lang="zh-CN" altLang="en-US" sz="1600"/>
          </a:p>
          <a:p>
            <a:pPr algn="just" eaLnBrk="1" hangingPunct="1">
              <a:buFont typeface="Wingdings 3" panose="05040102010807070707" pitchFamily="18" charset="2"/>
              <a:buNone/>
              <a:defRPr/>
            </a:pPr>
            <a:r>
              <a:rPr lang="zh-CN" altLang="en-US" sz="1600"/>
              <a:t>               </a:t>
            </a:r>
            <a:endParaRPr lang="zh-CN" altLang="en-US" sz="1600"/>
          </a:p>
          <a:p>
            <a:pPr algn="just" eaLnBrk="1" hangingPunct="1">
              <a:defRPr/>
            </a:pPr>
            <a:endParaRPr lang="zh-CN" altLang="en-US" sz="1600"/>
          </a:p>
          <a:p>
            <a:pPr algn="just" eaLnBrk="1" hangingPunct="1">
              <a:defRPr/>
            </a:pPr>
            <a:endParaRPr lang="zh-CN" altLang="en-US" sz="1600"/>
          </a:p>
          <a:p>
            <a:pPr algn="just" eaLnBrk="1" hangingPunct="1">
              <a:buFont typeface="Wingdings 3" panose="05040102010807070707" pitchFamily="18" charset="2"/>
              <a:buNone/>
              <a:defRPr/>
            </a:pPr>
            <a:r>
              <a:rPr lang="zh-CN" altLang="en-US" sz="1600"/>
              <a:t>               </a:t>
            </a:r>
            <a:endParaRPr lang="zh-CN" altLang="en-US" sz="1600" baseline="-25000"/>
          </a:p>
          <a:p>
            <a:pPr algn="just" eaLnBrk="1" hangingPunct="1">
              <a:buFont typeface="Wingdings 3" panose="05040102010807070707" pitchFamily="18" charset="2"/>
              <a:buNone/>
              <a:defRPr/>
            </a:pPr>
            <a:r>
              <a:rPr lang="zh-CN" altLang="en-US" sz="1600"/>
              <a:t>            </a:t>
            </a:r>
            <a:endParaRPr lang="zh-CN" altLang="en-US" sz="1600"/>
          </a:p>
          <a:p>
            <a:pPr algn="just" eaLnBrk="1" hangingPunct="1">
              <a:buFont typeface="Wingdings 3" panose="05040102010807070707" pitchFamily="18" charset="2"/>
              <a:buNone/>
              <a:defRPr/>
            </a:pPr>
            <a:r>
              <a:rPr lang="zh-CN" altLang="en-US" sz="1600"/>
              <a:t>       </a:t>
            </a:r>
            <a:endParaRPr lang="en-US" altLang="zh-CN" sz="1600" smtClean="0"/>
          </a:p>
          <a:p>
            <a:pPr algn="just" eaLnBrk="1" hangingPunct="1">
              <a:buFont typeface="Wingdings 3" panose="05040102010807070707" pitchFamily="18" charset="2"/>
              <a:buNone/>
              <a:defRPr/>
            </a:pPr>
            <a:r>
              <a:rPr lang="zh-CN" altLang="en-US" sz="1600" b="1" smtClean="0"/>
              <a:t>线性表</a:t>
            </a:r>
            <a:r>
              <a:rPr lang="zh-CN" altLang="en-US" sz="1600" b="1"/>
              <a:t>的特征：对非空表</a:t>
            </a:r>
            <a:r>
              <a:rPr lang="en-US" altLang="zh-CN" sz="1600" b="1"/>
              <a:t>,a</a:t>
            </a:r>
            <a:r>
              <a:rPr lang="en-US" altLang="zh-CN" sz="1600" b="1" baseline="-30000"/>
              <a:t>0</a:t>
            </a:r>
            <a:r>
              <a:rPr lang="zh-CN" altLang="en-US" sz="1600" b="1"/>
              <a:t>是表头</a:t>
            </a:r>
            <a:r>
              <a:rPr lang="en-US" altLang="zh-CN" sz="1600" b="1"/>
              <a:t>,</a:t>
            </a:r>
            <a:r>
              <a:rPr lang="zh-CN" altLang="en-US" sz="1600" b="1"/>
              <a:t>无前驱；</a:t>
            </a:r>
            <a:r>
              <a:rPr lang="en-US" altLang="zh-CN" sz="1600" b="1"/>
              <a:t>a</a:t>
            </a:r>
            <a:r>
              <a:rPr lang="en-US" altLang="zh-CN" sz="1600" b="1" baseline="-30000"/>
              <a:t>n-1</a:t>
            </a:r>
            <a:r>
              <a:rPr lang="zh-CN" altLang="en-US" sz="1600" b="1"/>
              <a:t>是表尾</a:t>
            </a:r>
            <a:r>
              <a:rPr lang="en-US" altLang="zh-CN" sz="1600" b="1"/>
              <a:t>,</a:t>
            </a:r>
            <a:r>
              <a:rPr lang="zh-CN" altLang="en-US" sz="1600" b="1"/>
              <a:t>无后继；其它的每个元素</a:t>
            </a:r>
            <a:r>
              <a:rPr lang="en-US" altLang="zh-CN" sz="1600" b="1" err="1"/>
              <a:t>a</a:t>
            </a:r>
            <a:r>
              <a:rPr lang="en-US" altLang="zh-CN" sz="1600" b="1" baseline="-30000" err="1"/>
              <a:t>i</a:t>
            </a:r>
            <a:r>
              <a:rPr lang="zh-CN" altLang="en-US" sz="1600" b="1"/>
              <a:t>有且仅有一个直接前驱</a:t>
            </a:r>
            <a:r>
              <a:rPr lang="en-US" altLang="zh-CN" sz="1600" b="1"/>
              <a:t>(a</a:t>
            </a:r>
            <a:r>
              <a:rPr lang="en-US" altLang="zh-CN" sz="1600" b="1" baseline="-30000"/>
              <a:t>i-1</a:t>
            </a:r>
            <a:r>
              <a:rPr lang="en-US" altLang="zh-CN" sz="1600" b="1"/>
              <a:t>)</a:t>
            </a:r>
            <a:r>
              <a:rPr lang="zh-CN" altLang="en-US" sz="1600" b="1"/>
              <a:t>和一个直接后继</a:t>
            </a:r>
            <a:r>
              <a:rPr lang="en-US" altLang="zh-CN" sz="1600" b="1"/>
              <a:t>(a</a:t>
            </a:r>
            <a:r>
              <a:rPr lang="en-US" altLang="zh-CN" sz="1600" b="1" baseline="-30000"/>
              <a:t>i+1</a:t>
            </a:r>
            <a:r>
              <a:rPr lang="en-US" altLang="zh-CN" sz="1600" b="1"/>
              <a:t>)</a:t>
            </a:r>
            <a:r>
              <a:rPr lang="zh-CN" altLang="en-US" sz="1600" b="1"/>
              <a:t>。</a:t>
            </a:r>
            <a:endParaRPr lang="zh-CN" altLang="en-US" sz="1600" b="1"/>
          </a:p>
          <a:p>
            <a:pPr algn="just" eaLnBrk="1" hangingPunct="1">
              <a:buFont typeface="Wingdings 3" panose="05040102010807070707" pitchFamily="18" charset="2"/>
              <a:buNone/>
              <a:defRPr/>
            </a:pPr>
            <a:r>
              <a:rPr lang="zh-CN" altLang="en-US" sz="1600" b="1">
                <a:latin typeface="华文行楷" panose="02010800040101010101" pitchFamily="2" charset="-122"/>
              </a:rPr>
              <a:t>线性表的基本运算</a:t>
            </a:r>
            <a:endParaRPr lang="zh-CN" altLang="en-US" sz="1600" b="1"/>
          </a:p>
          <a:p>
            <a:pPr algn="just" eaLnBrk="1" hangingPunct="1">
              <a:buFont typeface="Wingdings 3" panose="05040102010807070707" pitchFamily="18" charset="2"/>
              <a:buNone/>
              <a:defRPr/>
            </a:pPr>
            <a:r>
              <a:rPr lang="zh-CN" altLang="en-US" sz="1600"/>
              <a:t>     设线性表 </a:t>
            </a:r>
            <a:r>
              <a:rPr lang="en-US" altLang="zh-CN" sz="1600">
                <a:solidFill>
                  <a:schemeClr val="tx2"/>
                </a:solidFill>
              </a:rPr>
              <a:t>L=(a</a:t>
            </a:r>
            <a:r>
              <a:rPr lang="en-US" altLang="zh-CN" sz="1600" baseline="-30000">
                <a:solidFill>
                  <a:schemeClr val="tx2"/>
                </a:solidFill>
              </a:rPr>
              <a:t>0</a:t>
            </a:r>
            <a:r>
              <a:rPr lang="en-US" altLang="zh-CN" sz="1600">
                <a:solidFill>
                  <a:schemeClr val="tx2"/>
                </a:solidFill>
              </a:rPr>
              <a:t>,a</a:t>
            </a:r>
            <a:r>
              <a:rPr lang="en-US" altLang="zh-CN" sz="1600" baseline="-30000">
                <a:solidFill>
                  <a:schemeClr val="tx2"/>
                </a:solidFill>
              </a:rPr>
              <a:t>1</a:t>
            </a:r>
            <a:r>
              <a:rPr lang="en-US" altLang="zh-CN" sz="1600">
                <a:solidFill>
                  <a:schemeClr val="tx2"/>
                </a:solidFill>
              </a:rPr>
              <a:t>, </a:t>
            </a:r>
            <a:r>
              <a:rPr lang="en-US" altLang="zh-CN" sz="1600">
                <a:solidFill>
                  <a:schemeClr val="tx2"/>
                </a:solidFill>
                <a:latin typeface="Arial" panose="020B0604020202020204"/>
              </a:rPr>
              <a:t>……</a:t>
            </a:r>
            <a:r>
              <a:rPr lang="en-US" altLang="zh-CN" sz="1600">
                <a:solidFill>
                  <a:schemeClr val="tx2"/>
                </a:solidFill>
              </a:rPr>
              <a:t>,a</a:t>
            </a:r>
            <a:r>
              <a:rPr lang="en-US" altLang="zh-CN" sz="1600" baseline="-30000">
                <a:solidFill>
                  <a:schemeClr val="tx2"/>
                </a:solidFill>
              </a:rPr>
              <a:t>n-1</a:t>
            </a:r>
            <a:r>
              <a:rPr lang="en-US" altLang="zh-CN" sz="1600">
                <a:solidFill>
                  <a:schemeClr val="tx2"/>
                </a:solidFill>
              </a:rPr>
              <a:t>)</a:t>
            </a:r>
            <a:r>
              <a:rPr lang="zh-CN" altLang="en-US" sz="1600"/>
              <a:t>，对 </a:t>
            </a:r>
            <a:r>
              <a:rPr lang="en-US" altLang="zh-CN" sz="1600"/>
              <a:t>L</a:t>
            </a:r>
            <a:r>
              <a:rPr lang="zh-CN" altLang="en-US" sz="1600"/>
              <a:t>的基本运算有：</a:t>
            </a:r>
            <a:endParaRPr lang="zh-CN" altLang="en-US" sz="1600"/>
          </a:p>
          <a:p>
            <a:pPr algn="just" eaLnBrk="1" hangingPunct="1">
              <a:buFont typeface="Wingdings 3" panose="05040102010807070707" pitchFamily="18" charset="2"/>
              <a:buNone/>
              <a:defRPr/>
            </a:pPr>
            <a:r>
              <a:rPr lang="zh-CN" altLang="en-US" sz="1600"/>
              <a:t>	</a:t>
            </a:r>
            <a:r>
              <a:rPr lang="en-US" altLang="zh-CN" sz="1600"/>
              <a:t>(1)</a:t>
            </a:r>
            <a:r>
              <a:rPr lang="zh-CN" altLang="en-US" sz="1600"/>
              <a:t>建立一个空表</a:t>
            </a:r>
            <a:r>
              <a:rPr lang="zh-CN" altLang="en-US" sz="1600" smtClean="0"/>
              <a:t>：</a:t>
            </a:r>
            <a:r>
              <a:rPr lang="en-US" altLang="zh-CN" sz="1600" b="1" smtClean="0">
                <a:solidFill>
                  <a:schemeClr val="tx2"/>
                </a:solidFill>
              </a:rPr>
              <a:t>create_list(L)</a:t>
            </a:r>
            <a:endParaRPr lang="zh-CN" altLang="en-US" sz="1600"/>
          </a:p>
          <a:p>
            <a:pPr algn="just" eaLnBrk="1" hangingPunct="1">
              <a:buFont typeface="Wingdings 3" panose="05040102010807070707" pitchFamily="18" charset="2"/>
              <a:buNone/>
              <a:defRPr/>
            </a:pPr>
            <a:r>
              <a:rPr lang="zh-CN" altLang="en-US" sz="1600"/>
              <a:t>	</a:t>
            </a:r>
            <a:r>
              <a:rPr lang="en-US" altLang="zh-CN" sz="1600"/>
              <a:t>(2)</a:t>
            </a:r>
            <a:r>
              <a:rPr lang="zh-CN" altLang="en-US" sz="1600"/>
              <a:t>置空表</a:t>
            </a:r>
            <a:r>
              <a:rPr lang="zh-CN" altLang="en-US" sz="1600" smtClean="0"/>
              <a:t>：</a:t>
            </a:r>
            <a:r>
              <a:rPr lang="en-US" altLang="zh-CN" sz="1600" b="1" smtClean="0">
                <a:solidFill>
                  <a:schemeClr val="tx2"/>
                </a:solidFill>
              </a:rPr>
              <a:t>clear_list(L)</a:t>
            </a:r>
            <a:endParaRPr lang="zh-CN" altLang="en-US" sz="1600"/>
          </a:p>
        </p:txBody>
      </p:sp>
      <p:graphicFrame>
        <p:nvGraphicFramePr>
          <p:cNvPr id="4198403" name="Group 3"/>
          <p:cNvGraphicFramePr>
            <a:graphicFrameLocks noGrp="1"/>
          </p:cNvGraphicFramePr>
          <p:nvPr/>
        </p:nvGraphicFramePr>
        <p:xfrm>
          <a:off x="1955800" y="2001838"/>
          <a:ext cx="5867400" cy="2219644"/>
        </p:xfrm>
        <a:graphic>
          <a:graphicData uri="http://schemas.openxmlformats.org/drawingml/2006/table">
            <a:tbl>
              <a:tblPr/>
              <a:tblGrid>
                <a:gridCol w="977900"/>
                <a:gridCol w="1001713"/>
                <a:gridCol w="954087"/>
                <a:gridCol w="977900"/>
                <a:gridCol w="977900"/>
                <a:gridCol w="977900"/>
              </a:tblGrid>
              <a:tr h="37306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学   号</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E9CA"/>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姓   名</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E9CA"/>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性  别</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E9CA"/>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年  龄</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E9CA"/>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班  级</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E9CA"/>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E9CA"/>
                    </a:solidFill>
                  </a:tcPr>
                </a:tc>
              </a:tr>
              <a:tr h="382588">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J99001</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E9CA"/>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丁兰</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E9CA"/>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女</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E9CA"/>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19</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E9CA"/>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计</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99</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E9CA"/>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E9CA"/>
                    </a:solidFill>
                  </a:tcPr>
                </a:tc>
              </a:tr>
              <a:tr h="53340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J99002</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E9CA"/>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王林</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E9CA"/>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男</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E9CA"/>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E9CA"/>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计</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99</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E9CA"/>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E9CA"/>
                    </a:solidFill>
                  </a:tcPr>
                </a:tc>
              </a:tr>
              <a:tr h="37465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E9CA"/>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E9CA"/>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E9CA"/>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E9CA"/>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E9CA"/>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E9CA"/>
                    </a:solidFill>
                  </a:tcPr>
                </a:tc>
              </a:tr>
              <a:tr h="37306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J99032</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0E9CA"/>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马红</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0E9CA"/>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女</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0E9CA"/>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18</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0E9CA"/>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计</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99</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0E9CA"/>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0E9CA"/>
                    </a:solidFill>
                  </a:tcPr>
                </a:tc>
              </a:tr>
            </a:tbl>
          </a:graphicData>
        </a:graphic>
      </p:graphicFrame>
      <p:sp>
        <p:nvSpPr>
          <p:cNvPr id="113710" name="Text Box 47"/>
          <p:cNvSpPr txBox="1">
            <a:spLocks noChangeArrowheads="1"/>
          </p:cNvSpPr>
          <p:nvPr/>
        </p:nvSpPr>
        <p:spPr bwMode="auto">
          <a:xfrm>
            <a:off x="533400" y="1981200"/>
            <a:ext cx="609600" cy="457200"/>
          </a:xfrm>
          <a:prstGeom prst="rect">
            <a:avLst/>
          </a:prstGeom>
          <a:noFill/>
          <a:ln w="9525">
            <a:noFill/>
            <a:miter lim="800000"/>
          </a:ln>
        </p:spPr>
        <p:txBody>
          <a:bodyPr>
            <a:spAutoFit/>
          </a:bodyPr>
          <a:lstStyle/>
          <a:p>
            <a:pPr>
              <a:spcBef>
                <a:spcPct val="50000"/>
              </a:spcBef>
            </a:pPr>
            <a:endParaRPr kumimoji="1" lang="zh-CN" altLang="zh-CN" sz="2400">
              <a:latin typeface="Times New Roman" panose="02020603050405020304" pitchFamily="18" charset="0"/>
            </a:endParaRPr>
          </a:p>
        </p:txBody>
      </p:sp>
      <p:sp>
        <p:nvSpPr>
          <p:cNvPr id="113711" name="Text Box 48"/>
          <p:cNvSpPr txBox="1">
            <a:spLocks noChangeArrowheads="1"/>
          </p:cNvSpPr>
          <p:nvPr/>
        </p:nvSpPr>
        <p:spPr bwMode="auto">
          <a:xfrm>
            <a:off x="1398588" y="2209800"/>
            <a:ext cx="609600" cy="1938338"/>
          </a:xfrm>
          <a:prstGeom prst="rect">
            <a:avLst/>
          </a:prstGeom>
          <a:noFill/>
          <a:ln w="9525">
            <a:noFill/>
            <a:miter lim="800000"/>
          </a:ln>
        </p:spPr>
        <p:txBody>
          <a:bodyPr>
            <a:spAutoFit/>
          </a:bodyPr>
          <a:lstStyle/>
          <a:p>
            <a:pPr algn="just">
              <a:spcBef>
                <a:spcPct val="20000"/>
              </a:spcBef>
              <a:buClr>
                <a:srgbClr val="A50021"/>
              </a:buClr>
              <a:buSzPct val="75000"/>
              <a:buFont typeface="Wingdings" panose="05000000000000000000" pitchFamily="2" charset="2"/>
              <a:buNone/>
            </a:pPr>
            <a:r>
              <a:rPr kumimoji="1" lang="en-US" altLang="zh-CN" sz="2400">
                <a:latin typeface="Times New Roman" panose="02020603050405020304" pitchFamily="18" charset="0"/>
              </a:rPr>
              <a:t>a</a:t>
            </a:r>
            <a:r>
              <a:rPr kumimoji="1" lang="en-US" altLang="zh-CN" sz="2400" baseline="-30000">
                <a:latin typeface="Times New Roman" panose="02020603050405020304" pitchFamily="18" charset="0"/>
              </a:rPr>
              <a:t>0</a:t>
            </a:r>
            <a:endParaRPr kumimoji="1" lang="en-US" altLang="zh-CN" sz="2400" baseline="-30000">
              <a:latin typeface="Times New Roman" panose="02020603050405020304" pitchFamily="18" charset="0"/>
            </a:endParaRPr>
          </a:p>
          <a:p>
            <a:pPr>
              <a:spcBef>
                <a:spcPct val="50000"/>
              </a:spcBef>
            </a:pPr>
            <a:r>
              <a:rPr kumimoji="1" lang="en-US" altLang="zh-CN" sz="2400">
                <a:latin typeface="Times New Roman" panose="02020603050405020304" pitchFamily="18" charset="0"/>
              </a:rPr>
              <a:t>a</a:t>
            </a:r>
            <a:r>
              <a:rPr kumimoji="1" lang="en-US" altLang="zh-CN" sz="2400" baseline="-30000">
                <a:latin typeface="Times New Roman" panose="02020603050405020304" pitchFamily="18" charset="0"/>
              </a:rPr>
              <a:t>1</a:t>
            </a:r>
            <a:endParaRPr kumimoji="1" lang="en-US" altLang="zh-CN" sz="2400" baseline="-30000">
              <a:latin typeface="Times New Roman" panose="02020603050405020304" pitchFamily="18" charset="0"/>
            </a:endParaRPr>
          </a:p>
          <a:p>
            <a:pPr>
              <a:spcBef>
                <a:spcPct val="50000"/>
              </a:spcBef>
            </a:pPr>
            <a:r>
              <a:rPr kumimoji="1" lang="en-US" altLang="zh-CN" sz="2400" baseline="-30000">
                <a:latin typeface="Times New Roman" panose="02020603050405020304" pitchFamily="18" charset="0"/>
              </a:rPr>
              <a:t>..</a:t>
            </a:r>
            <a:endParaRPr kumimoji="1" lang="en-US" altLang="zh-CN" sz="2400" baseline="-30000">
              <a:latin typeface="Times New Roman" panose="02020603050405020304" pitchFamily="18" charset="0"/>
            </a:endParaRPr>
          </a:p>
          <a:p>
            <a:pPr>
              <a:spcBef>
                <a:spcPct val="50000"/>
              </a:spcBef>
            </a:pPr>
            <a:r>
              <a:rPr kumimoji="1" lang="en-US" altLang="zh-CN" sz="2400">
                <a:latin typeface="Times New Roman" panose="02020603050405020304" pitchFamily="18" charset="0"/>
              </a:rPr>
              <a:t>a</a:t>
            </a:r>
            <a:r>
              <a:rPr kumimoji="1" lang="en-US" altLang="zh-CN" sz="2400" baseline="-25000">
                <a:latin typeface="Times New Roman" panose="02020603050405020304" pitchFamily="18" charset="0"/>
              </a:rPr>
              <a:t>31</a:t>
            </a:r>
            <a:endParaRPr kumimoji="1" lang="en-US" altLang="zh-CN" sz="2400" baseline="-25000">
              <a:latin typeface="Times New Roman" panose="02020603050405020304" pitchFamily="18" charset="0"/>
            </a:endParaRPr>
          </a:p>
        </p:txBody>
      </p:sp>
      <p:sp>
        <p:nvSpPr>
          <p:cNvPr id="113712" name="Rectangle 49"/>
          <p:cNvSpPr>
            <a:spLocks noGrp="1"/>
          </p:cNvSpPr>
          <p:nvPr>
            <p:ph type="title"/>
          </p:nvPr>
        </p:nvSpPr>
        <p:spPr/>
        <p:txBody>
          <a:bodyPr/>
          <a:lstStyle/>
          <a:p>
            <a:pPr eaLnBrk="1" hangingPunct="1"/>
            <a:r>
              <a:rPr lang="zh-CN" altLang="en-US" dirty="0" smtClean="0"/>
              <a:t>线性表的基本运算</a:t>
            </a:r>
            <a:endParaRPr lang="zh-CN" altLang="en-US" dirty="0" smtClean="0"/>
          </a:p>
        </p:txBody>
      </p:sp>
      <p:sp>
        <p:nvSpPr>
          <p:cNvPr id="3" name="灯片编号占位符 2"/>
          <p:cNvSpPr>
            <a:spLocks noGrp="1"/>
          </p:cNvSpPr>
          <p:nvPr>
            <p:ph type="sldNum" sz="quarter" idx="12"/>
          </p:nvPr>
        </p:nvSpPr>
        <p:spPr/>
        <p:txBody>
          <a:bodyPr/>
          <a:lstStyle/>
          <a:p>
            <a:pPr>
              <a:defRPr/>
            </a:pPr>
            <a:fld id="{7B0EEBCC-310A-46D5-BB24-CA121E1B9F62}"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p:cNvSpPr>
          <p:nvPr>
            <p:ph type="title"/>
          </p:nvPr>
        </p:nvSpPr>
        <p:spPr/>
        <p:txBody>
          <a:bodyPr/>
          <a:lstStyle/>
          <a:p>
            <a:pPr eaLnBrk="1" hangingPunct="1"/>
            <a:r>
              <a:rPr lang="zh-CN" altLang="en-US" smtClean="0"/>
              <a:t>线性表的基本运算</a:t>
            </a:r>
            <a:endParaRPr lang="zh-CN" altLang="en-US" smtClean="0"/>
          </a:p>
        </p:txBody>
      </p:sp>
      <p:sp>
        <p:nvSpPr>
          <p:cNvPr id="4200451" name="Rectangle 3"/>
          <p:cNvSpPr>
            <a:spLocks noGrp="1"/>
          </p:cNvSpPr>
          <p:nvPr>
            <p:ph idx="1"/>
          </p:nvPr>
        </p:nvSpPr>
        <p:spPr>
          <a:ln>
            <a:solidFill>
              <a:schemeClr val="bg1"/>
            </a:solidFill>
          </a:ln>
        </p:spPr>
        <p:txBody>
          <a:bodyPr>
            <a:normAutofit lnSpcReduction="10000"/>
          </a:bodyPr>
          <a:lstStyle/>
          <a:p>
            <a:pPr algn="just" eaLnBrk="1" hangingPunct="1">
              <a:defRPr/>
            </a:pPr>
            <a:r>
              <a:rPr lang="en-US" altLang="zh-CN" sz="1600" dirty="0"/>
              <a:t>   (3)</a:t>
            </a:r>
            <a:r>
              <a:rPr lang="zh-CN" altLang="en-US" sz="1600" dirty="0"/>
              <a:t>判断表是否为空</a:t>
            </a:r>
            <a:r>
              <a:rPr lang="zh-CN" altLang="en-US" sz="1600" dirty="0" smtClean="0"/>
              <a:t>：</a:t>
            </a:r>
            <a:r>
              <a:rPr lang="en-US" altLang="zh-CN" sz="1600" b="1" dirty="0" err="1" smtClean="0">
                <a:solidFill>
                  <a:schemeClr val="tx2"/>
                </a:solidFill>
              </a:rPr>
              <a:t>is_empty</a:t>
            </a:r>
            <a:r>
              <a:rPr lang="en-US" altLang="zh-CN" sz="1600" b="1" dirty="0" smtClean="0">
                <a:solidFill>
                  <a:schemeClr val="tx2"/>
                </a:solidFill>
              </a:rPr>
              <a:t>(L</a:t>
            </a:r>
            <a:r>
              <a:rPr lang="en-US" altLang="zh-CN" sz="1600" b="1" dirty="0">
                <a:solidFill>
                  <a:schemeClr val="tx2"/>
                </a:solidFill>
              </a:rPr>
              <a:t>)</a:t>
            </a:r>
            <a:r>
              <a:rPr lang="zh-CN" altLang="en-US" sz="1600" dirty="0"/>
              <a:t>。若表为空，返回值</a:t>
            </a:r>
            <a:r>
              <a:rPr lang="zh-CN" altLang="en-US" sz="1600" dirty="0" smtClean="0"/>
              <a:t>为</a:t>
            </a:r>
            <a:r>
              <a:rPr lang="en-US" altLang="zh-CN" sz="1600" dirty="0" smtClean="0"/>
              <a:t>true </a:t>
            </a:r>
            <a:r>
              <a:rPr lang="en-US" altLang="zh-CN" sz="1600" dirty="0"/>
              <a:t>(</a:t>
            </a:r>
            <a:r>
              <a:rPr lang="zh-CN" altLang="en-US" sz="1600" dirty="0"/>
              <a:t>或</a:t>
            </a:r>
            <a:r>
              <a:rPr lang="en-US" altLang="zh-CN" sz="1600" dirty="0"/>
              <a:t>1) , </a:t>
            </a:r>
            <a:r>
              <a:rPr lang="zh-CN" altLang="en-US" sz="1600" dirty="0"/>
              <a:t>否则返回 </a:t>
            </a:r>
            <a:r>
              <a:rPr lang="en-US" altLang="zh-CN" sz="1600" dirty="0" smtClean="0"/>
              <a:t>false </a:t>
            </a:r>
            <a:r>
              <a:rPr lang="en-US" altLang="zh-CN" sz="1600" dirty="0"/>
              <a:t>(</a:t>
            </a:r>
            <a:r>
              <a:rPr lang="zh-CN" altLang="en-US" sz="1600" dirty="0"/>
              <a:t>或</a:t>
            </a:r>
            <a:r>
              <a:rPr lang="en-US" altLang="zh-CN" sz="1600" dirty="0"/>
              <a:t>0)</a:t>
            </a:r>
            <a:r>
              <a:rPr lang="zh-CN" altLang="en-US" sz="1600" dirty="0"/>
              <a:t>。</a:t>
            </a:r>
            <a:endParaRPr lang="zh-CN" altLang="en-US" sz="1600" dirty="0"/>
          </a:p>
          <a:p>
            <a:pPr algn="just" eaLnBrk="1" hangingPunct="1">
              <a:defRPr/>
            </a:pPr>
            <a:r>
              <a:rPr lang="zh-CN" altLang="en-US" sz="1600" dirty="0"/>
              <a:t>   </a:t>
            </a:r>
            <a:r>
              <a:rPr lang="en-US" altLang="zh-CN" sz="1600" dirty="0"/>
              <a:t>(4)</a:t>
            </a:r>
            <a:r>
              <a:rPr lang="zh-CN" altLang="en-US" sz="1600" dirty="0"/>
              <a:t>求表长</a:t>
            </a:r>
            <a:r>
              <a:rPr lang="zh-CN" altLang="en-US" sz="1600" dirty="0" smtClean="0"/>
              <a:t>：</a:t>
            </a:r>
            <a:r>
              <a:rPr lang="en-US" altLang="zh-CN" sz="1600" b="1" dirty="0" smtClean="0">
                <a:solidFill>
                  <a:schemeClr val="tx2"/>
                </a:solidFill>
              </a:rPr>
              <a:t>length </a:t>
            </a:r>
            <a:r>
              <a:rPr lang="en-US" altLang="zh-CN" sz="1600" b="1" dirty="0">
                <a:solidFill>
                  <a:schemeClr val="tx2"/>
                </a:solidFill>
              </a:rPr>
              <a:t>(L)</a:t>
            </a:r>
            <a:r>
              <a:rPr lang="zh-CN" altLang="en-US" sz="1600" dirty="0"/>
              <a:t>。</a:t>
            </a:r>
            <a:endParaRPr lang="zh-CN" altLang="en-US" sz="1600" dirty="0"/>
          </a:p>
          <a:p>
            <a:pPr algn="just" eaLnBrk="1" hangingPunct="1">
              <a:defRPr/>
            </a:pPr>
            <a:r>
              <a:rPr lang="zh-CN" altLang="en-US" sz="1600" dirty="0"/>
              <a:t>   </a:t>
            </a:r>
            <a:r>
              <a:rPr lang="en-US" altLang="zh-CN" sz="1600" dirty="0"/>
              <a:t>(5)</a:t>
            </a:r>
            <a:r>
              <a:rPr lang="zh-CN" altLang="en-US" sz="1600" dirty="0"/>
              <a:t>取表中某个元素：</a:t>
            </a:r>
            <a:r>
              <a:rPr lang="en-US" altLang="zh-CN" sz="1600" b="1" dirty="0" err="1">
                <a:solidFill>
                  <a:schemeClr val="tx2"/>
                </a:solidFill>
              </a:rPr>
              <a:t>Getlist</a:t>
            </a:r>
            <a:r>
              <a:rPr lang="en-US" altLang="zh-CN" sz="1600" b="1" dirty="0">
                <a:solidFill>
                  <a:schemeClr val="tx2"/>
                </a:solidFill>
              </a:rPr>
              <a:t>(L , i )</a:t>
            </a:r>
            <a:r>
              <a:rPr lang="en-US" altLang="zh-CN" sz="1600" dirty="0"/>
              <a:t>, </a:t>
            </a:r>
            <a:r>
              <a:rPr lang="zh-CN" altLang="en-US" sz="1600" dirty="0"/>
              <a:t>即</a:t>
            </a:r>
            <a:r>
              <a:rPr lang="en-US" altLang="zh-CN" sz="1600" dirty="0" err="1"/>
              <a:t>a</a:t>
            </a:r>
            <a:r>
              <a:rPr lang="en-US" altLang="zh-CN" sz="1600" baseline="-30000" dirty="0" err="1"/>
              <a:t>i</a:t>
            </a:r>
            <a:r>
              <a:rPr lang="zh-CN" altLang="en-US" sz="1600" dirty="0"/>
              <a:t>。要求</a:t>
            </a:r>
            <a:r>
              <a:rPr lang="en-US" altLang="zh-CN" sz="1600" dirty="0"/>
              <a:t>0≤i≤length(L)-1</a:t>
            </a:r>
            <a:r>
              <a:rPr lang="zh-CN" altLang="en-US" sz="1600" dirty="0"/>
              <a:t>。</a:t>
            </a:r>
            <a:endParaRPr lang="zh-CN" altLang="en-US" sz="1600" dirty="0"/>
          </a:p>
          <a:p>
            <a:pPr algn="just" eaLnBrk="1" hangingPunct="1">
              <a:defRPr/>
            </a:pPr>
            <a:r>
              <a:rPr lang="zh-CN" altLang="en-US" sz="1600" dirty="0"/>
              <a:t>   </a:t>
            </a:r>
            <a:r>
              <a:rPr lang="en-US" altLang="zh-CN" sz="1600" dirty="0"/>
              <a:t>(6)</a:t>
            </a:r>
            <a:r>
              <a:rPr lang="zh-CN" altLang="en-US" sz="1600" dirty="0"/>
              <a:t>定位运算：</a:t>
            </a:r>
            <a:r>
              <a:rPr lang="en-US" altLang="zh-CN" sz="1600" b="1" dirty="0">
                <a:solidFill>
                  <a:schemeClr val="tx2"/>
                </a:solidFill>
              </a:rPr>
              <a:t>Locate(</a:t>
            </a:r>
            <a:r>
              <a:rPr lang="en-US" altLang="zh-CN" sz="1600" b="1" dirty="0" err="1">
                <a:solidFill>
                  <a:schemeClr val="tx2"/>
                </a:solidFill>
              </a:rPr>
              <a:t>L,x</a:t>
            </a:r>
            <a:r>
              <a:rPr lang="en-US" altLang="zh-CN" sz="1600" b="1" dirty="0">
                <a:solidFill>
                  <a:schemeClr val="tx2"/>
                </a:solidFill>
              </a:rPr>
              <a:t>)</a:t>
            </a:r>
            <a:r>
              <a:rPr lang="zh-CN" altLang="en-US" sz="1600" dirty="0"/>
              <a:t>。确定元素</a:t>
            </a:r>
            <a:r>
              <a:rPr lang="en-US" altLang="zh-CN" sz="1600" dirty="0"/>
              <a:t>x</a:t>
            </a:r>
            <a:r>
              <a:rPr lang="zh-CN" altLang="en-US" sz="1600" dirty="0"/>
              <a:t>在表</a:t>
            </a:r>
            <a:r>
              <a:rPr lang="en-US" altLang="zh-CN" sz="1600" dirty="0"/>
              <a:t>L</a:t>
            </a:r>
            <a:r>
              <a:rPr lang="zh-CN" altLang="en-US" sz="1600" dirty="0"/>
              <a:t>中的位置（或序号），即：</a:t>
            </a:r>
            <a:endParaRPr lang="zh-CN" altLang="en-US" sz="1600" dirty="0"/>
          </a:p>
          <a:p>
            <a:pPr algn="just" eaLnBrk="1" hangingPunct="1">
              <a:defRPr/>
            </a:pPr>
            <a:r>
              <a:rPr lang="zh-CN" altLang="en-US" sz="1600" dirty="0"/>
              <a:t>                                 </a:t>
            </a:r>
            <a:r>
              <a:rPr lang="en-US" altLang="zh-CN" sz="1600" dirty="0"/>
              <a:t>i   </a:t>
            </a:r>
            <a:r>
              <a:rPr lang="zh-CN" altLang="en-US" sz="1600" dirty="0"/>
              <a:t>当元素</a:t>
            </a:r>
            <a:r>
              <a:rPr lang="en-US" altLang="zh-CN" sz="1600" dirty="0"/>
              <a:t>x=</a:t>
            </a:r>
            <a:r>
              <a:rPr lang="en-US" altLang="zh-CN" sz="1600" dirty="0" err="1"/>
              <a:t>a</a:t>
            </a:r>
            <a:r>
              <a:rPr lang="en-US" altLang="zh-CN" sz="1600" baseline="-30000" dirty="0" err="1"/>
              <a:t>i</a:t>
            </a:r>
            <a:r>
              <a:rPr lang="en-US" altLang="zh-CN" sz="1600" dirty="0" err="1"/>
              <a:t>∈L</a:t>
            </a:r>
            <a:r>
              <a:rPr lang="en-US" altLang="zh-CN" sz="1600" dirty="0"/>
              <a:t>,</a:t>
            </a:r>
            <a:r>
              <a:rPr lang="zh-CN" altLang="en-US" sz="1600" dirty="0"/>
              <a:t>且</a:t>
            </a:r>
            <a:r>
              <a:rPr lang="en-US" altLang="zh-CN" sz="1600" dirty="0" err="1"/>
              <a:t>a</a:t>
            </a:r>
            <a:r>
              <a:rPr lang="en-US" altLang="zh-CN" sz="1600" baseline="-30000" dirty="0" err="1"/>
              <a:t>i</a:t>
            </a:r>
            <a:r>
              <a:rPr lang="zh-CN" altLang="en-US" sz="1600" dirty="0"/>
              <a:t>是第一个与</a:t>
            </a:r>
            <a:r>
              <a:rPr lang="en-US" altLang="zh-CN" sz="1600" dirty="0"/>
              <a:t>x</a:t>
            </a:r>
            <a:r>
              <a:rPr lang="zh-CN" altLang="en-US" sz="1600" dirty="0"/>
              <a:t>相等时；</a:t>
            </a:r>
            <a:endParaRPr lang="zh-CN" altLang="en-US" sz="1600" dirty="0"/>
          </a:p>
          <a:p>
            <a:pPr algn="just" eaLnBrk="1" hangingPunct="1">
              <a:defRPr/>
            </a:pPr>
            <a:r>
              <a:rPr lang="zh-CN" altLang="en-US" sz="1600" dirty="0"/>
              <a:t>      </a:t>
            </a:r>
            <a:r>
              <a:rPr lang="en-US" altLang="zh-CN" sz="1600" b="1" dirty="0">
                <a:solidFill>
                  <a:schemeClr val="tx2"/>
                </a:solidFill>
              </a:rPr>
              <a:t>Locate(</a:t>
            </a:r>
            <a:r>
              <a:rPr lang="en-US" altLang="zh-CN" sz="1600" b="1" dirty="0" err="1">
                <a:solidFill>
                  <a:schemeClr val="tx2"/>
                </a:solidFill>
              </a:rPr>
              <a:t>L,x</a:t>
            </a:r>
            <a:r>
              <a:rPr lang="en-US" altLang="zh-CN" sz="1600" b="1" dirty="0">
                <a:solidFill>
                  <a:schemeClr val="tx2"/>
                </a:solidFill>
              </a:rPr>
              <a:t>)</a:t>
            </a:r>
            <a:r>
              <a:rPr lang="en-US" altLang="zh-CN" sz="1600" dirty="0"/>
              <a:t>=</a:t>
            </a:r>
            <a:endParaRPr lang="en-US" altLang="zh-CN" sz="1600" dirty="0"/>
          </a:p>
          <a:p>
            <a:pPr algn="just" eaLnBrk="1" hangingPunct="1">
              <a:defRPr/>
            </a:pPr>
            <a:r>
              <a:rPr lang="en-US" altLang="zh-CN" sz="1600" dirty="0"/>
              <a:t>                               -1    x</a:t>
            </a:r>
            <a:r>
              <a:rPr lang="zh-CN" altLang="en-US" sz="1600" dirty="0"/>
              <a:t>不属于</a:t>
            </a:r>
            <a:r>
              <a:rPr lang="en-US" altLang="zh-CN" sz="1600" dirty="0"/>
              <a:t>L</a:t>
            </a:r>
            <a:r>
              <a:rPr lang="zh-CN" altLang="en-US" sz="1600" dirty="0"/>
              <a:t>时。</a:t>
            </a:r>
            <a:endParaRPr lang="zh-CN" altLang="en-US" sz="1600" dirty="0"/>
          </a:p>
          <a:p>
            <a:pPr algn="just" eaLnBrk="1" hangingPunct="1">
              <a:defRPr/>
            </a:pPr>
            <a:r>
              <a:rPr lang="zh-CN" altLang="en-US" sz="1600" dirty="0"/>
              <a:t>   </a:t>
            </a:r>
            <a:r>
              <a:rPr lang="en-US" altLang="zh-CN" sz="1600" dirty="0"/>
              <a:t>(7)</a:t>
            </a:r>
            <a:r>
              <a:rPr lang="zh-CN" altLang="en-US" sz="1600" dirty="0"/>
              <a:t>插入：</a:t>
            </a:r>
            <a:r>
              <a:rPr lang="en-US" altLang="zh-CN" sz="1600" b="1" dirty="0">
                <a:solidFill>
                  <a:schemeClr val="tx2"/>
                </a:solidFill>
              </a:rPr>
              <a:t>Insert(</a:t>
            </a:r>
            <a:r>
              <a:rPr lang="en-US" altLang="zh-CN" sz="1600" b="1" dirty="0" err="1">
                <a:solidFill>
                  <a:schemeClr val="tx2"/>
                </a:solidFill>
              </a:rPr>
              <a:t>L,x,i</a:t>
            </a:r>
            <a:r>
              <a:rPr lang="en-US" altLang="zh-CN" sz="1600" b="1" dirty="0">
                <a:solidFill>
                  <a:schemeClr val="tx2"/>
                </a:solidFill>
              </a:rPr>
              <a:t>)</a:t>
            </a:r>
            <a:r>
              <a:rPr lang="zh-CN" altLang="en-US" sz="1600" dirty="0"/>
              <a:t>。将元素</a:t>
            </a:r>
            <a:r>
              <a:rPr lang="en-US" altLang="zh-CN" sz="1600" dirty="0"/>
              <a:t>x</a:t>
            </a:r>
            <a:r>
              <a:rPr lang="zh-CN" altLang="en-US" sz="1600" dirty="0"/>
              <a:t>插入到表</a:t>
            </a:r>
            <a:r>
              <a:rPr lang="en-US" altLang="zh-CN" sz="1600" dirty="0"/>
              <a:t>L</a:t>
            </a:r>
            <a:r>
              <a:rPr lang="zh-CN" altLang="en-US" sz="1600" dirty="0"/>
              <a:t>中第</a:t>
            </a:r>
            <a:r>
              <a:rPr lang="en-US" altLang="zh-CN" sz="1600" dirty="0"/>
              <a:t>i</a:t>
            </a:r>
            <a:r>
              <a:rPr lang="zh-CN" altLang="en-US" sz="1600" dirty="0"/>
              <a:t>个元素</a:t>
            </a:r>
            <a:r>
              <a:rPr lang="en-US" altLang="zh-CN" sz="1600" dirty="0" err="1"/>
              <a:t>a</a:t>
            </a:r>
            <a:r>
              <a:rPr lang="en-US" altLang="zh-CN" sz="1600" baseline="-30000" dirty="0" err="1"/>
              <a:t>i</a:t>
            </a:r>
            <a:r>
              <a:rPr lang="zh-CN" altLang="en-US" sz="1600" dirty="0"/>
              <a:t>之前</a:t>
            </a:r>
            <a:r>
              <a:rPr lang="en-US" altLang="zh-CN" sz="1600" dirty="0"/>
              <a:t>,</a:t>
            </a:r>
            <a:r>
              <a:rPr lang="zh-CN" altLang="en-US" sz="1600" dirty="0"/>
              <a:t>且表长</a:t>
            </a:r>
            <a:r>
              <a:rPr lang="en-US" altLang="zh-CN" sz="1600" dirty="0"/>
              <a:t>+1</a:t>
            </a:r>
            <a:r>
              <a:rPr lang="zh-CN" altLang="en-US" sz="1600" dirty="0"/>
              <a:t>。</a:t>
            </a:r>
            <a:endParaRPr lang="zh-CN" altLang="en-US" sz="1600" dirty="0"/>
          </a:p>
          <a:p>
            <a:pPr algn="just" eaLnBrk="1" hangingPunct="1">
              <a:defRPr/>
            </a:pPr>
            <a:r>
              <a:rPr lang="zh-CN" altLang="en-US" sz="1600" dirty="0"/>
              <a:t>	         插入前</a:t>
            </a:r>
            <a:r>
              <a:rPr lang="en-US" altLang="zh-CN" sz="1600" dirty="0"/>
              <a:t>: </a:t>
            </a:r>
            <a:r>
              <a:rPr lang="en-US" altLang="zh-CN" sz="1600" b="1" dirty="0">
                <a:solidFill>
                  <a:schemeClr val="tx2"/>
                </a:solidFill>
              </a:rPr>
              <a:t>(a</a:t>
            </a:r>
            <a:r>
              <a:rPr lang="en-US" altLang="zh-CN" sz="1600" b="1" baseline="-30000" dirty="0">
                <a:solidFill>
                  <a:schemeClr val="tx2"/>
                </a:solidFill>
              </a:rPr>
              <a:t>0</a:t>
            </a:r>
            <a:r>
              <a:rPr lang="en-US" altLang="zh-CN" sz="1600" b="1" dirty="0">
                <a:solidFill>
                  <a:schemeClr val="tx2"/>
                </a:solidFill>
              </a:rPr>
              <a:t>,a</a:t>
            </a:r>
            <a:r>
              <a:rPr lang="en-US" altLang="zh-CN" sz="1600" b="1" baseline="-30000" dirty="0">
                <a:solidFill>
                  <a:schemeClr val="tx2"/>
                </a:solidFill>
              </a:rPr>
              <a:t>1</a:t>
            </a:r>
            <a:r>
              <a:rPr lang="en-US" altLang="zh-CN" sz="1600" b="1" dirty="0">
                <a:solidFill>
                  <a:schemeClr val="tx2"/>
                </a:solidFill>
              </a:rPr>
              <a:t>,---,a</a:t>
            </a:r>
            <a:r>
              <a:rPr lang="en-US" altLang="zh-CN" sz="1600" b="1" baseline="-30000" dirty="0">
                <a:solidFill>
                  <a:schemeClr val="tx2"/>
                </a:solidFill>
              </a:rPr>
              <a:t>i-1</a:t>
            </a:r>
            <a:r>
              <a:rPr lang="en-US" altLang="zh-CN" sz="1600" b="1" dirty="0">
                <a:solidFill>
                  <a:schemeClr val="tx2"/>
                </a:solidFill>
              </a:rPr>
              <a:t>,a</a:t>
            </a:r>
            <a:r>
              <a:rPr lang="en-US" altLang="zh-CN" sz="1600" b="1" baseline="-30000" dirty="0">
                <a:solidFill>
                  <a:schemeClr val="tx2"/>
                </a:solidFill>
              </a:rPr>
              <a:t>i</a:t>
            </a:r>
            <a:r>
              <a:rPr lang="en-US" altLang="zh-CN" sz="1600" b="1" dirty="0">
                <a:solidFill>
                  <a:schemeClr val="tx2"/>
                </a:solidFill>
              </a:rPr>
              <a:t>,a</a:t>
            </a:r>
            <a:r>
              <a:rPr lang="en-US" altLang="zh-CN" sz="1600" b="1" baseline="-30000" dirty="0">
                <a:solidFill>
                  <a:schemeClr val="tx2"/>
                </a:solidFill>
              </a:rPr>
              <a:t>i+1</a:t>
            </a:r>
            <a:r>
              <a:rPr lang="en-US" altLang="zh-CN" sz="1600" b="1" dirty="0">
                <a:solidFill>
                  <a:schemeClr val="tx2"/>
                </a:solidFill>
              </a:rPr>
              <a:t>-------,a</a:t>
            </a:r>
            <a:r>
              <a:rPr lang="en-US" altLang="zh-CN" sz="1600" b="1" baseline="-30000" dirty="0">
                <a:solidFill>
                  <a:schemeClr val="tx2"/>
                </a:solidFill>
              </a:rPr>
              <a:t>n-1</a:t>
            </a:r>
            <a:r>
              <a:rPr lang="en-US" altLang="zh-CN" sz="1600" b="1" dirty="0">
                <a:solidFill>
                  <a:schemeClr val="tx2"/>
                </a:solidFill>
              </a:rPr>
              <a:t>)</a:t>
            </a:r>
            <a:r>
              <a:rPr lang="en-US" altLang="zh-CN" sz="1600" dirty="0"/>
              <a:t> 0≤i≤n,i=n</a:t>
            </a:r>
            <a:r>
              <a:rPr lang="zh-CN" altLang="en-US" sz="1600" dirty="0"/>
              <a:t>时</a:t>
            </a:r>
            <a:r>
              <a:rPr lang="en-US" altLang="zh-CN" sz="1600" dirty="0"/>
              <a:t>,x</a:t>
            </a:r>
            <a:r>
              <a:rPr lang="zh-CN" altLang="en-US" sz="1600" dirty="0"/>
              <a:t>插入表尾 </a:t>
            </a:r>
            <a:endParaRPr lang="zh-CN" altLang="en-US" sz="1600" dirty="0"/>
          </a:p>
          <a:p>
            <a:pPr algn="just" eaLnBrk="1" hangingPunct="1">
              <a:defRPr/>
            </a:pPr>
            <a:r>
              <a:rPr lang="zh-CN" altLang="en-US" sz="1600" dirty="0"/>
              <a:t>	         插入后</a:t>
            </a:r>
            <a:r>
              <a:rPr lang="en-US" altLang="zh-CN" sz="1600" dirty="0"/>
              <a:t>: </a:t>
            </a:r>
            <a:r>
              <a:rPr lang="en-US" altLang="zh-CN" sz="1600" b="1" dirty="0">
                <a:solidFill>
                  <a:schemeClr val="tx2"/>
                </a:solidFill>
              </a:rPr>
              <a:t>(a</a:t>
            </a:r>
            <a:r>
              <a:rPr lang="en-US" altLang="zh-CN" sz="1600" b="1" baseline="-30000" dirty="0">
                <a:solidFill>
                  <a:schemeClr val="tx2"/>
                </a:solidFill>
              </a:rPr>
              <a:t>0</a:t>
            </a:r>
            <a:r>
              <a:rPr lang="en-US" altLang="zh-CN" sz="1600" b="1" dirty="0">
                <a:solidFill>
                  <a:schemeClr val="tx2"/>
                </a:solidFill>
              </a:rPr>
              <a:t>,a</a:t>
            </a:r>
            <a:r>
              <a:rPr lang="en-US" altLang="zh-CN" sz="1600" b="1" baseline="-30000" dirty="0">
                <a:solidFill>
                  <a:schemeClr val="tx2"/>
                </a:solidFill>
              </a:rPr>
              <a:t>1</a:t>
            </a:r>
            <a:r>
              <a:rPr lang="en-US" altLang="zh-CN" sz="1600" b="1" dirty="0">
                <a:solidFill>
                  <a:schemeClr val="tx2"/>
                </a:solidFill>
              </a:rPr>
              <a:t>,---,a</a:t>
            </a:r>
            <a:r>
              <a:rPr lang="en-US" altLang="zh-CN" sz="1600" b="1" baseline="-30000" dirty="0">
                <a:solidFill>
                  <a:schemeClr val="tx2"/>
                </a:solidFill>
              </a:rPr>
              <a:t>i-1</a:t>
            </a:r>
            <a:r>
              <a:rPr lang="en-US" altLang="zh-CN" sz="1600" b="1" dirty="0">
                <a:solidFill>
                  <a:schemeClr val="tx2"/>
                </a:solidFill>
              </a:rPr>
              <a:t>, </a:t>
            </a:r>
            <a:r>
              <a:rPr lang="en-US" altLang="zh-CN" sz="1600" b="1" dirty="0">
                <a:solidFill>
                  <a:srgbClr val="FF0000"/>
                </a:solidFill>
              </a:rPr>
              <a:t>x</a:t>
            </a:r>
            <a:r>
              <a:rPr lang="en-US" altLang="zh-CN" sz="1600" b="1" dirty="0">
                <a:solidFill>
                  <a:schemeClr val="tx2"/>
                </a:solidFill>
              </a:rPr>
              <a:t>, a</a:t>
            </a:r>
            <a:r>
              <a:rPr lang="en-US" altLang="zh-CN" sz="1600" b="1" baseline="-30000" dirty="0">
                <a:solidFill>
                  <a:schemeClr val="tx2"/>
                </a:solidFill>
              </a:rPr>
              <a:t>i</a:t>
            </a:r>
            <a:r>
              <a:rPr lang="en-US" altLang="zh-CN" sz="1600" b="1" dirty="0">
                <a:solidFill>
                  <a:schemeClr val="tx2"/>
                </a:solidFill>
              </a:rPr>
              <a:t>,a</a:t>
            </a:r>
            <a:r>
              <a:rPr lang="en-US" altLang="zh-CN" sz="1600" b="1" baseline="-30000" dirty="0">
                <a:solidFill>
                  <a:schemeClr val="tx2"/>
                </a:solidFill>
              </a:rPr>
              <a:t>i+1</a:t>
            </a:r>
            <a:r>
              <a:rPr lang="en-US" altLang="zh-CN" sz="1600" b="1" dirty="0">
                <a:solidFill>
                  <a:schemeClr val="tx2"/>
                </a:solidFill>
              </a:rPr>
              <a:t>-------,a</a:t>
            </a:r>
            <a:r>
              <a:rPr lang="en-US" altLang="zh-CN" sz="1600" b="1" baseline="-30000" dirty="0">
                <a:solidFill>
                  <a:schemeClr val="tx2"/>
                </a:solidFill>
              </a:rPr>
              <a:t>n-1</a:t>
            </a:r>
            <a:r>
              <a:rPr lang="en-US" altLang="zh-CN" sz="1600" b="1" dirty="0">
                <a:solidFill>
                  <a:schemeClr val="tx2"/>
                </a:solidFill>
              </a:rPr>
              <a:t>)</a:t>
            </a:r>
            <a:endParaRPr lang="en-US" altLang="zh-CN" sz="1600" b="1" dirty="0">
              <a:solidFill>
                <a:schemeClr val="tx2"/>
              </a:solidFill>
            </a:endParaRPr>
          </a:p>
          <a:p>
            <a:pPr algn="just" eaLnBrk="1" hangingPunct="1">
              <a:defRPr/>
            </a:pPr>
            <a:r>
              <a:rPr lang="en-US" altLang="zh-CN" sz="1600" dirty="0"/>
              <a:t>   (8)</a:t>
            </a:r>
            <a:r>
              <a:rPr lang="zh-CN" altLang="en-US" sz="1600" dirty="0"/>
              <a:t>删除：</a:t>
            </a:r>
            <a:r>
              <a:rPr lang="en-US" altLang="zh-CN" sz="1600" b="1" dirty="0">
                <a:solidFill>
                  <a:schemeClr val="tx2"/>
                </a:solidFill>
              </a:rPr>
              <a:t>Delete(</a:t>
            </a:r>
            <a:r>
              <a:rPr lang="en-US" altLang="zh-CN" sz="1600" b="1" dirty="0" err="1">
                <a:solidFill>
                  <a:schemeClr val="tx2"/>
                </a:solidFill>
              </a:rPr>
              <a:t>L,i</a:t>
            </a:r>
            <a:r>
              <a:rPr lang="en-US" altLang="zh-CN" sz="1600" b="1" dirty="0">
                <a:solidFill>
                  <a:schemeClr val="tx2"/>
                </a:solidFill>
              </a:rPr>
              <a:t>)</a:t>
            </a:r>
            <a:r>
              <a:rPr lang="zh-CN" altLang="en-US" sz="1600" dirty="0"/>
              <a:t>。删除表</a:t>
            </a:r>
            <a:r>
              <a:rPr lang="en-US" altLang="zh-CN" sz="1600" dirty="0"/>
              <a:t>L</a:t>
            </a:r>
            <a:r>
              <a:rPr lang="zh-CN" altLang="en-US" sz="1600" dirty="0"/>
              <a:t>中第</a:t>
            </a:r>
            <a:r>
              <a:rPr lang="en-US" altLang="zh-CN" sz="1600" dirty="0"/>
              <a:t>i</a:t>
            </a:r>
            <a:r>
              <a:rPr lang="zh-CN" altLang="en-US" sz="1600" dirty="0"/>
              <a:t>个元素</a:t>
            </a:r>
            <a:r>
              <a:rPr lang="en-US" altLang="zh-CN" sz="1600" dirty="0" err="1"/>
              <a:t>a</a:t>
            </a:r>
            <a:r>
              <a:rPr lang="en-US" altLang="zh-CN" sz="1600" baseline="-30000" dirty="0" err="1"/>
              <a:t>i</a:t>
            </a:r>
            <a:r>
              <a:rPr lang="zh-CN" altLang="en-US" sz="1600" baseline="-30000" dirty="0"/>
              <a:t>，</a:t>
            </a:r>
            <a:r>
              <a:rPr lang="zh-CN" altLang="en-US" sz="1600" dirty="0"/>
              <a:t>且表长减</a:t>
            </a:r>
            <a:r>
              <a:rPr lang="en-US" altLang="zh-CN" sz="1600" dirty="0"/>
              <a:t>1, </a:t>
            </a:r>
            <a:r>
              <a:rPr lang="zh-CN" altLang="en-US" sz="1600" dirty="0"/>
              <a:t>要求</a:t>
            </a:r>
            <a:r>
              <a:rPr lang="en-US" altLang="zh-CN" sz="1600" dirty="0"/>
              <a:t>0≤i≤n-1</a:t>
            </a:r>
            <a:r>
              <a:rPr lang="zh-CN" altLang="en-US" sz="1600" dirty="0"/>
              <a:t>。</a:t>
            </a:r>
            <a:endParaRPr lang="zh-CN" altLang="en-US" sz="1600" dirty="0"/>
          </a:p>
          <a:p>
            <a:pPr algn="just" eaLnBrk="1" hangingPunct="1">
              <a:defRPr/>
            </a:pPr>
            <a:r>
              <a:rPr lang="zh-CN" altLang="en-US" sz="1600" dirty="0"/>
              <a:t>	         删除前</a:t>
            </a:r>
            <a:r>
              <a:rPr lang="en-US" altLang="zh-CN" sz="1600" b="1" dirty="0">
                <a:solidFill>
                  <a:schemeClr val="tx2"/>
                </a:solidFill>
              </a:rPr>
              <a:t>: (a</a:t>
            </a:r>
            <a:r>
              <a:rPr lang="en-US" altLang="zh-CN" sz="1600" b="1" baseline="-30000" dirty="0">
                <a:solidFill>
                  <a:schemeClr val="tx2"/>
                </a:solidFill>
              </a:rPr>
              <a:t>0</a:t>
            </a:r>
            <a:r>
              <a:rPr lang="en-US" altLang="zh-CN" sz="1600" b="1" dirty="0">
                <a:solidFill>
                  <a:schemeClr val="tx2"/>
                </a:solidFill>
              </a:rPr>
              <a:t>,a</a:t>
            </a:r>
            <a:r>
              <a:rPr lang="en-US" altLang="zh-CN" sz="1600" b="1" baseline="-30000" dirty="0">
                <a:solidFill>
                  <a:schemeClr val="tx2"/>
                </a:solidFill>
              </a:rPr>
              <a:t>1</a:t>
            </a:r>
            <a:r>
              <a:rPr lang="en-US" altLang="zh-CN" sz="1600" b="1" dirty="0">
                <a:solidFill>
                  <a:schemeClr val="tx2"/>
                </a:solidFill>
              </a:rPr>
              <a:t>,---,a</a:t>
            </a:r>
            <a:r>
              <a:rPr lang="en-US" altLang="zh-CN" sz="1600" b="1" baseline="-30000" dirty="0">
                <a:solidFill>
                  <a:schemeClr val="tx2"/>
                </a:solidFill>
              </a:rPr>
              <a:t>i-1</a:t>
            </a:r>
            <a:r>
              <a:rPr lang="en-US" altLang="zh-CN" sz="1600" b="1" dirty="0">
                <a:solidFill>
                  <a:schemeClr val="tx2"/>
                </a:solidFill>
              </a:rPr>
              <a:t>,a</a:t>
            </a:r>
            <a:r>
              <a:rPr lang="en-US" altLang="zh-CN" sz="1600" b="1" baseline="-30000" dirty="0">
                <a:solidFill>
                  <a:schemeClr val="tx2"/>
                </a:solidFill>
              </a:rPr>
              <a:t>i</a:t>
            </a:r>
            <a:r>
              <a:rPr lang="en-US" altLang="zh-CN" sz="1600" b="1" dirty="0">
                <a:solidFill>
                  <a:schemeClr val="tx2"/>
                </a:solidFill>
              </a:rPr>
              <a:t>,a</a:t>
            </a:r>
            <a:r>
              <a:rPr lang="en-US" altLang="zh-CN" sz="1600" b="1" baseline="-30000" dirty="0">
                <a:solidFill>
                  <a:schemeClr val="tx2"/>
                </a:solidFill>
              </a:rPr>
              <a:t>i+1</a:t>
            </a:r>
            <a:r>
              <a:rPr lang="en-US" altLang="zh-CN" sz="1600" b="1" dirty="0">
                <a:solidFill>
                  <a:schemeClr val="tx2"/>
                </a:solidFill>
              </a:rPr>
              <a:t>-------,a</a:t>
            </a:r>
            <a:r>
              <a:rPr lang="en-US" altLang="zh-CN" sz="1600" b="1" baseline="-30000" dirty="0">
                <a:solidFill>
                  <a:schemeClr val="tx2"/>
                </a:solidFill>
              </a:rPr>
              <a:t>n-1</a:t>
            </a:r>
            <a:r>
              <a:rPr lang="en-US" altLang="zh-CN" sz="1600" b="1" dirty="0">
                <a:solidFill>
                  <a:schemeClr val="tx2"/>
                </a:solidFill>
              </a:rPr>
              <a:t>)</a:t>
            </a:r>
            <a:endParaRPr lang="en-US" altLang="zh-CN" sz="1600" b="1" dirty="0">
              <a:solidFill>
                <a:schemeClr val="tx2"/>
              </a:solidFill>
            </a:endParaRPr>
          </a:p>
          <a:p>
            <a:pPr algn="just" eaLnBrk="1" hangingPunct="1">
              <a:defRPr/>
            </a:pPr>
            <a:r>
              <a:rPr lang="en-US" altLang="zh-CN" sz="1600" dirty="0"/>
              <a:t>	         </a:t>
            </a:r>
            <a:r>
              <a:rPr lang="zh-CN" altLang="en-US" sz="1600" dirty="0"/>
              <a:t>删除后</a:t>
            </a:r>
            <a:r>
              <a:rPr lang="en-US" altLang="zh-CN" sz="1600" dirty="0"/>
              <a:t>: </a:t>
            </a:r>
            <a:r>
              <a:rPr lang="en-US" altLang="zh-CN" sz="1600" b="1" dirty="0">
                <a:solidFill>
                  <a:schemeClr val="tx2"/>
                </a:solidFill>
              </a:rPr>
              <a:t>(a</a:t>
            </a:r>
            <a:r>
              <a:rPr lang="en-US" altLang="zh-CN" sz="1600" b="1" baseline="-30000" dirty="0">
                <a:solidFill>
                  <a:schemeClr val="tx2"/>
                </a:solidFill>
              </a:rPr>
              <a:t>0</a:t>
            </a:r>
            <a:r>
              <a:rPr lang="en-US" altLang="zh-CN" sz="1600" b="1" dirty="0">
                <a:solidFill>
                  <a:schemeClr val="tx2"/>
                </a:solidFill>
              </a:rPr>
              <a:t>,a</a:t>
            </a:r>
            <a:r>
              <a:rPr lang="en-US" altLang="zh-CN" sz="1600" b="1" baseline="-30000" dirty="0">
                <a:solidFill>
                  <a:schemeClr val="tx2"/>
                </a:solidFill>
              </a:rPr>
              <a:t>1</a:t>
            </a:r>
            <a:r>
              <a:rPr lang="en-US" altLang="zh-CN" sz="1600" b="1" dirty="0">
                <a:solidFill>
                  <a:schemeClr val="tx2"/>
                </a:solidFill>
              </a:rPr>
              <a:t>,---,a</a:t>
            </a:r>
            <a:r>
              <a:rPr lang="en-US" altLang="zh-CN" sz="1600" b="1" baseline="-30000" dirty="0">
                <a:solidFill>
                  <a:schemeClr val="tx2"/>
                </a:solidFill>
              </a:rPr>
              <a:t>i-1</a:t>
            </a:r>
            <a:r>
              <a:rPr lang="zh-CN" altLang="en-US" sz="1600" b="1" baseline="-30000" dirty="0">
                <a:solidFill>
                  <a:schemeClr val="tx2"/>
                </a:solidFill>
              </a:rPr>
              <a:t>，</a:t>
            </a:r>
            <a:r>
              <a:rPr lang="en-US" altLang="zh-CN" sz="1600" b="1" dirty="0">
                <a:solidFill>
                  <a:schemeClr val="tx2"/>
                </a:solidFill>
              </a:rPr>
              <a:t>a</a:t>
            </a:r>
            <a:r>
              <a:rPr lang="en-US" altLang="zh-CN" sz="1600" b="1" baseline="-30000" dirty="0">
                <a:solidFill>
                  <a:schemeClr val="tx2"/>
                </a:solidFill>
              </a:rPr>
              <a:t>i+1</a:t>
            </a:r>
            <a:r>
              <a:rPr lang="en-US" altLang="zh-CN" sz="1600" b="1" dirty="0">
                <a:solidFill>
                  <a:schemeClr val="tx2"/>
                </a:solidFill>
              </a:rPr>
              <a:t>-------,a</a:t>
            </a:r>
            <a:r>
              <a:rPr lang="en-US" altLang="zh-CN" sz="1600" b="1" baseline="-30000" dirty="0">
                <a:solidFill>
                  <a:schemeClr val="tx2"/>
                </a:solidFill>
              </a:rPr>
              <a:t>n</a:t>
            </a:r>
            <a:r>
              <a:rPr lang="en-US" altLang="zh-CN" sz="1600" b="1" dirty="0">
                <a:solidFill>
                  <a:schemeClr val="tx2"/>
                </a:solidFill>
              </a:rPr>
              <a:t>)</a:t>
            </a:r>
            <a:endParaRPr lang="en-US" altLang="zh-CN" sz="1600" b="1" dirty="0">
              <a:solidFill>
                <a:schemeClr val="tx2"/>
              </a:solidFill>
            </a:endParaRPr>
          </a:p>
          <a:p>
            <a:pPr algn="just" eaLnBrk="1" hangingPunct="1">
              <a:defRPr/>
            </a:pPr>
            <a:r>
              <a:rPr lang="zh-CN" altLang="en-US" sz="1600" dirty="0"/>
              <a:t>运算</a:t>
            </a:r>
            <a:r>
              <a:rPr lang="en-US" altLang="zh-CN" sz="1600" dirty="0"/>
              <a:t>(1)∽(8)</a:t>
            </a:r>
            <a:r>
              <a:rPr lang="zh-CN" altLang="en-US" sz="1600" dirty="0"/>
              <a:t>是对线性表</a:t>
            </a:r>
            <a:r>
              <a:rPr lang="en-US" altLang="zh-CN" sz="1600" dirty="0"/>
              <a:t>L</a:t>
            </a:r>
            <a:r>
              <a:rPr lang="zh-CN" altLang="en-US" sz="1600" dirty="0"/>
              <a:t>施加的一些基本运算，对线性表</a:t>
            </a:r>
            <a:r>
              <a:rPr lang="en-US" altLang="zh-CN" sz="1600" dirty="0"/>
              <a:t>L</a:t>
            </a:r>
            <a:r>
              <a:rPr lang="zh-CN" altLang="en-US" sz="1600" dirty="0"/>
              <a:t>的运算还有： </a:t>
            </a:r>
            <a:endParaRPr lang="zh-CN" altLang="en-US" sz="1600" dirty="0"/>
          </a:p>
          <a:p>
            <a:pPr algn="just" eaLnBrk="1" hangingPunct="1">
              <a:defRPr/>
            </a:pPr>
            <a:r>
              <a:rPr lang="zh-CN" altLang="en-US" sz="1600" dirty="0"/>
              <a:t>			</a:t>
            </a:r>
            <a:r>
              <a:rPr lang="zh-CN" altLang="en-US" sz="1600" b="1" dirty="0">
                <a:solidFill>
                  <a:schemeClr val="tx2"/>
                </a:solidFill>
              </a:rPr>
              <a:t>合并、拆分、复制、排序和遍历</a:t>
            </a:r>
            <a:r>
              <a:rPr lang="zh-CN" altLang="en-US" sz="1600" dirty="0"/>
              <a:t>等。</a:t>
            </a:r>
            <a:endParaRPr lang="zh-CN" altLang="en-US" sz="1600" dirty="0"/>
          </a:p>
        </p:txBody>
      </p:sp>
      <p:sp>
        <p:nvSpPr>
          <p:cNvPr id="115715" name="AutoShape 4"/>
          <p:cNvSpPr/>
          <p:nvPr/>
        </p:nvSpPr>
        <p:spPr bwMode="auto">
          <a:xfrm>
            <a:off x="2289175" y="2593975"/>
            <a:ext cx="152400" cy="914400"/>
          </a:xfrm>
          <a:prstGeom prst="leftBrace">
            <a:avLst>
              <a:gd name="adj1" fmla="val 50000"/>
              <a:gd name="adj2" fmla="val 50000"/>
            </a:avLst>
          </a:prstGeom>
          <a:noFill/>
          <a:ln w="9525">
            <a:solidFill>
              <a:schemeClr val="tx1"/>
            </a:solidFill>
            <a:miter lim="800000"/>
          </a:ln>
        </p:spPr>
        <p:txBody>
          <a:bodyPr wrap="none" anchor="ctr"/>
          <a:lstStyle/>
          <a:p>
            <a:endParaRPr lang="zh-CN" altLang="en-US"/>
          </a:p>
        </p:txBody>
      </p:sp>
      <p:sp>
        <p:nvSpPr>
          <p:cNvPr id="3" name="灯片编号占位符 2"/>
          <p:cNvSpPr>
            <a:spLocks noGrp="1"/>
          </p:cNvSpPr>
          <p:nvPr>
            <p:ph type="sldNum" sz="quarter" idx="12"/>
          </p:nvPr>
        </p:nvSpPr>
        <p:spPr/>
        <p:txBody>
          <a:bodyPr/>
          <a:lstStyle/>
          <a:p>
            <a:pPr>
              <a:defRPr/>
            </a:pPr>
            <a:fld id="{FCB065E4-666B-4A41-96CA-4E855EE33739}"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p:cNvSpPr>
          <p:nvPr>
            <p:ph type="title"/>
          </p:nvPr>
        </p:nvSpPr>
        <p:spPr/>
        <p:txBody>
          <a:bodyPr/>
          <a:lstStyle/>
          <a:p>
            <a:pPr eaLnBrk="1" hangingPunct="1"/>
            <a:r>
              <a:rPr lang="zh-CN" altLang="en-US" smtClean="0"/>
              <a:t>线性表的基本运算</a:t>
            </a:r>
            <a:endParaRPr lang="zh-CN" altLang="en-US" smtClean="0"/>
          </a:p>
        </p:txBody>
      </p:sp>
      <p:sp>
        <p:nvSpPr>
          <p:cNvPr id="4202499" name="Rectangle 3"/>
          <p:cNvSpPr>
            <a:spLocks noGrp="1"/>
          </p:cNvSpPr>
          <p:nvPr>
            <p:ph idx="1"/>
          </p:nvPr>
        </p:nvSpPr>
        <p:spPr>
          <a:xfrm>
            <a:off x="457200" y="1484313"/>
            <a:ext cx="8229600" cy="4641850"/>
          </a:xfrm>
        </p:spPr>
        <p:txBody>
          <a:bodyPr>
            <a:normAutofit lnSpcReduction="10000"/>
          </a:bodyPr>
          <a:lstStyle/>
          <a:p>
            <a:pPr algn="just" eaLnBrk="1" hangingPunct="1">
              <a:defRPr/>
            </a:pPr>
            <a:r>
              <a:rPr lang="zh-CN" altLang="en-US" sz="2000" b="1" dirty="0"/>
              <a:t>例</a:t>
            </a:r>
            <a:r>
              <a:rPr lang="en-US" altLang="zh-CN" sz="2000" b="1" dirty="0"/>
              <a:t>2-2 </a:t>
            </a:r>
            <a:r>
              <a:rPr lang="zh-CN" altLang="en-US" sz="2000" dirty="0"/>
              <a:t>设线性表</a:t>
            </a:r>
            <a:r>
              <a:rPr lang="en-US" altLang="zh-CN" sz="2000" dirty="0"/>
              <a:t>La=(a</a:t>
            </a:r>
            <a:r>
              <a:rPr lang="en-US" altLang="zh-CN" sz="2000" baseline="-30000" dirty="0"/>
              <a:t>0</a:t>
            </a:r>
            <a:r>
              <a:rPr lang="en-US" altLang="zh-CN" sz="2000" dirty="0"/>
              <a:t>a</a:t>
            </a:r>
            <a:r>
              <a:rPr lang="en-US" altLang="zh-CN" sz="2000" baseline="-30000" dirty="0"/>
              <a:t>1</a:t>
            </a:r>
            <a:r>
              <a:rPr lang="en-US" altLang="zh-CN" sz="2000" dirty="0"/>
              <a:t>, </a:t>
            </a:r>
            <a:r>
              <a:rPr lang="en-US" altLang="zh-CN" sz="2000" dirty="0">
                <a:latin typeface="Arial" panose="020B0604020202020204"/>
              </a:rPr>
              <a:t>……</a:t>
            </a:r>
            <a:r>
              <a:rPr lang="en-US" altLang="zh-CN" sz="2000" dirty="0"/>
              <a:t>,a</a:t>
            </a:r>
            <a:r>
              <a:rPr lang="en-US" altLang="zh-CN" sz="2000" baseline="-30000" dirty="0"/>
              <a:t>m-1</a:t>
            </a:r>
            <a:r>
              <a:rPr lang="en-US" altLang="zh-CN" sz="2000" dirty="0"/>
              <a:t>), </a:t>
            </a:r>
            <a:r>
              <a:rPr lang="en-US" altLang="zh-CN" sz="2000" dirty="0" err="1"/>
              <a:t>Lb</a:t>
            </a:r>
            <a:r>
              <a:rPr lang="en-US" altLang="zh-CN" sz="2000" dirty="0"/>
              <a:t>= (b</a:t>
            </a:r>
            <a:r>
              <a:rPr lang="en-US" altLang="zh-CN" sz="2000" baseline="-30000" dirty="0"/>
              <a:t>0</a:t>
            </a:r>
            <a:r>
              <a:rPr lang="en-US" altLang="zh-CN" sz="2000" dirty="0"/>
              <a:t>b</a:t>
            </a:r>
            <a:r>
              <a:rPr lang="en-US" altLang="zh-CN" sz="2000" baseline="-30000" dirty="0"/>
              <a:t>1</a:t>
            </a:r>
            <a:r>
              <a:rPr lang="en-US" altLang="zh-CN" sz="2000" dirty="0"/>
              <a:t>, </a:t>
            </a:r>
            <a:r>
              <a:rPr lang="en-US" altLang="zh-CN" sz="2000" dirty="0">
                <a:latin typeface="Arial" panose="020B0604020202020204"/>
              </a:rPr>
              <a:t>……</a:t>
            </a:r>
            <a:r>
              <a:rPr lang="en-US" altLang="zh-CN" sz="2000" dirty="0"/>
              <a:t>,b</a:t>
            </a:r>
            <a:r>
              <a:rPr lang="en-US" altLang="zh-CN" sz="2000" baseline="-30000" dirty="0"/>
              <a:t>n-1</a:t>
            </a:r>
            <a:r>
              <a:rPr lang="en-US" altLang="zh-CN" sz="2000" dirty="0"/>
              <a:t>)</a:t>
            </a:r>
            <a:r>
              <a:rPr lang="zh-CN" altLang="en-US" sz="2000" dirty="0"/>
              <a:t>，求</a:t>
            </a:r>
            <a:r>
              <a:rPr lang="en-US" altLang="zh-CN" sz="2000" dirty="0" err="1"/>
              <a:t>La∪Lb</a:t>
            </a:r>
            <a:r>
              <a:rPr lang="en-US" altLang="zh-CN" sz="2000" dirty="0"/>
              <a:t> =&gt;La</a:t>
            </a:r>
            <a:r>
              <a:rPr lang="zh-CN" altLang="en-US" sz="2000" dirty="0"/>
              <a:t>，如图</a:t>
            </a:r>
            <a:r>
              <a:rPr lang="en-US" altLang="zh-CN" sz="2000" dirty="0"/>
              <a:t>2.1</a:t>
            </a:r>
            <a:r>
              <a:rPr lang="zh-CN" altLang="en-US" sz="2000" dirty="0"/>
              <a:t>所示。</a:t>
            </a:r>
            <a:endParaRPr lang="zh-CN" altLang="en-US" sz="2000" dirty="0"/>
          </a:p>
          <a:p>
            <a:pPr algn="just" eaLnBrk="1" hangingPunct="1">
              <a:defRPr/>
            </a:pPr>
            <a:endParaRPr lang="zh-CN" altLang="en-US" sz="2000" dirty="0"/>
          </a:p>
          <a:p>
            <a:pPr algn="just" eaLnBrk="1" hangingPunct="1">
              <a:defRPr/>
            </a:pPr>
            <a:endParaRPr lang="zh-CN" altLang="en-US" sz="2000" dirty="0"/>
          </a:p>
          <a:p>
            <a:pPr algn="just" eaLnBrk="1" hangingPunct="1">
              <a:defRPr/>
            </a:pPr>
            <a:r>
              <a:rPr lang="zh-CN" altLang="en-US" sz="2000" dirty="0"/>
              <a:t>	</a:t>
            </a:r>
            <a:endParaRPr lang="zh-CN" altLang="en-US" sz="2000" dirty="0"/>
          </a:p>
          <a:p>
            <a:pPr algn="just" eaLnBrk="1" hangingPunct="1">
              <a:defRPr/>
            </a:pPr>
            <a:r>
              <a:rPr lang="zh-CN" altLang="en-US" sz="2000" b="1" dirty="0"/>
              <a:t>算法思路</a:t>
            </a:r>
            <a:r>
              <a:rPr lang="zh-CN" altLang="en-US" sz="2000" dirty="0"/>
              <a:t>：依次取表</a:t>
            </a:r>
            <a:r>
              <a:rPr lang="en-US" altLang="zh-CN" sz="2000" dirty="0" err="1"/>
              <a:t>Lb</a:t>
            </a:r>
            <a:r>
              <a:rPr lang="zh-CN" altLang="en-US" sz="2000" dirty="0"/>
              <a:t>中的</a:t>
            </a:r>
            <a:r>
              <a:rPr lang="en-US" altLang="zh-CN" sz="2000" dirty="0"/>
              <a:t>b</a:t>
            </a:r>
            <a:r>
              <a:rPr lang="en-US" altLang="zh-CN" sz="2000" baseline="-30000" dirty="0"/>
              <a:t>i</a:t>
            </a:r>
            <a:r>
              <a:rPr lang="en-US" altLang="zh-CN" sz="2000" dirty="0"/>
              <a:t>(i=0,1,</a:t>
            </a:r>
            <a:r>
              <a:rPr lang="en-US" altLang="zh-CN" sz="2000" dirty="0">
                <a:latin typeface="Arial" panose="020B0604020202020204"/>
              </a:rPr>
              <a:t>……</a:t>
            </a:r>
            <a:r>
              <a:rPr lang="en-US" altLang="zh-CN" sz="2000" dirty="0"/>
              <a:t>,n-1)</a:t>
            </a:r>
            <a:r>
              <a:rPr lang="zh-CN" altLang="en-US" sz="2000" dirty="0"/>
              <a:t>，若</a:t>
            </a:r>
            <a:r>
              <a:rPr lang="en-US" altLang="zh-CN" sz="2000" dirty="0"/>
              <a:t>b</a:t>
            </a:r>
            <a:r>
              <a:rPr lang="en-US" altLang="zh-CN" sz="2000" baseline="-30000" dirty="0"/>
              <a:t>i</a:t>
            </a:r>
            <a:r>
              <a:rPr lang="zh-CN" altLang="en-US" sz="2000" dirty="0"/>
              <a:t>不属于</a:t>
            </a:r>
            <a:r>
              <a:rPr lang="en-US" altLang="zh-CN" sz="2000" dirty="0"/>
              <a:t>La,</a:t>
            </a:r>
            <a:r>
              <a:rPr lang="zh-CN" altLang="en-US" sz="2000" dirty="0"/>
              <a:t>则将其插入表</a:t>
            </a:r>
            <a:r>
              <a:rPr lang="en-US" altLang="zh-CN" sz="2000" dirty="0"/>
              <a:t>La</a:t>
            </a:r>
            <a:r>
              <a:rPr lang="zh-CN" altLang="en-US" sz="2000" dirty="0"/>
              <a:t>中。</a:t>
            </a:r>
            <a:endParaRPr lang="zh-CN" altLang="en-US" sz="2000" dirty="0"/>
          </a:p>
          <a:p>
            <a:pPr algn="just" eaLnBrk="1" hangingPunct="1">
              <a:lnSpc>
                <a:spcPct val="80000"/>
              </a:lnSpc>
              <a:defRPr/>
            </a:pPr>
            <a:r>
              <a:rPr lang="zh-CN" altLang="en-US" sz="2000" b="1" dirty="0"/>
              <a:t>算法描述</a:t>
            </a:r>
            <a:r>
              <a:rPr lang="zh-CN" altLang="en-US" sz="2000" dirty="0"/>
              <a:t>：     </a:t>
            </a:r>
            <a:r>
              <a:rPr lang="en-US" altLang="zh-CN" sz="1800" dirty="0"/>
              <a:t>void Union(list La, list </a:t>
            </a:r>
            <a:r>
              <a:rPr lang="en-US" altLang="zh-CN" sz="1800" dirty="0" err="1"/>
              <a:t>Lb</a:t>
            </a:r>
            <a:r>
              <a:rPr lang="en-US" altLang="zh-CN" sz="1800" dirty="0"/>
              <a:t>)	</a:t>
            </a:r>
            <a:endParaRPr lang="en-US" altLang="zh-CN" sz="1800" dirty="0"/>
          </a:p>
          <a:p>
            <a:pPr eaLnBrk="1" hangingPunct="1">
              <a:lnSpc>
                <a:spcPct val="80000"/>
              </a:lnSpc>
              <a:defRPr/>
            </a:pPr>
            <a:r>
              <a:rPr lang="en-US" altLang="zh-CN" sz="1800" dirty="0"/>
              <a:t>		{</a:t>
            </a:r>
            <a:r>
              <a:rPr lang="en-US" altLang="zh-CN" sz="1800" dirty="0" err="1"/>
              <a:t>int</a:t>
            </a:r>
            <a:r>
              <a:rPr lang="en-US" altLang="zh-CN" sz="1800" dirty="0"/>
              <a:t> i ,k ;	  </a:t>
            </a:r>
            <a:r>
              <a:rPr lang="en-US" altLang="zh-CN" sz="1800" dirty="0" err="1"/>
              <a:t>datatype</a:t>
            </a:r>
            <a:r>
              <a:rPr lang="en-US" altLang="zh-CN" sz="1800" dirty="0"/>
              <a:t> x;</a:t>
            </a:r>
            <a:endParaRPr lang="en-US" altLang="zh-CN" sz="1800" dirty="0"/>
          </a:p>
          <a:p>
            <a:pPr algn="just" eaLnBrk="1" hangingPunct="1">
              <a:lnSpc>
                <a:spcPct val="80000"/>
              </a:lnSpc>
              <a:defRPr/>
            </a:pPr>
            <a:r>
              <a:rPr lang="en-US" altLang="zh-CN" sz="1800" dirty="0"/>
              <a:t>		  for (i=0; i&lt;Length(</a:t>
            </a:r>
            <a:r>
              <a:rPr lang="en-US" altLang="zh-CN" sz="1800" dirty="0" err="1"/>
              <a:t>Lb</a:t>
            </a:r>
            <a:r>
              <a:rPr lang="en-US" altLang="zh-CN" sz="1800" dirty="0"/>
              <a:t>); i++) </a:t>
            </a:r>
            <a:endParaRPr lang="en-US" altLang="zh-CN" sz="1800" dirty="0"/>
          </a:p>
          <a:p>
            <a:pPr algn="just" eaLnBrk="1" hangingPunct="1">
              <a:lnSpc>
                <a:spcPct val="80000"/>
              </a:lnSpc>
              <a:defRPr/>
            </a:pPr>
            <a:r>
              <a:rPr lang="en-US" altLang="zh-CN" sz="1800" dirty="0"/>
              <a:t>		   {x=</a:t>
            </a:r>
            <a:r>
              <a:rPr lang="en-US" altLang="zh-CN" sz="1800" dirty="0" err="1"/>
              <a:t>Getlist</a:t>
            </a:r>
            <a:r>
              <a:rPr lang="en-US" altLang="zh-CN" sz="1800" dirty="0"/>
              <a:t>(</a:t>
            </a:r>
            <a:r>
              <a:rPr lang="en-US" altLang="zh-CN" sz="1800" dirty="0" err="1"/>
              <a:t>Lb</a:t>
            </a:r>
            <a:r>
              <a:rPr lang="en-US" altLang="zh-CN" sz="1800" dirty="0"/>
              <a:t> , i);  k=Locate(La , x);</a:t>
            </a:r>
            <a:endParaRPr lang="en-US" altLang="zh-CN" sz="1800" dirty="0"/>
          </a:p>
          <a:p>
            <a:pPr algn="just" eaLnBrk="1" hangingPunct="1">
              <a:lnSpc>
                <a:spcPct val="80000"/>
              </a:lnSpc>
              <a:defRPr/>
            </a:pPr>
            <a:r>
              <a:rPr lang="en-US" altLang="zh-CN" sz="1800" dirty="0"/>
              <a:t>		    if ( k==-1 ) Insert(La , x, Length(La));} } </a:t>
            </a:r>
            <a:endParaRPr lang="en-US" altLang="zh-CN" sz="1800" dirty="0"/>
          </a:p>
          <a:p>
            <a:pPr algn="just" eaLnBrk="1" hangingPunct="1">
              <a:defRPr/>
            </a:pPr>
            <a:r>
              <a:rPr lang="en-US" altLang="zh-CN" sz="2000" dirty="0"/>
              <a:t>        </a:t>
            </a:r>
            <a:r>
              <a:rPr lang="zh-CN" altLang="en-US" sz="2000" dirty="0"/>
              <a:t>对每一个</a:t>
            </a:r>
            <a:r>
              <a:rPr lang="en-US" altLang="zh-CN" sz="2000" dirty="0"/>
              <a:t>b</a:t>
            </a:r>
            <a:r>
              <a:rPr lang="en-US" altLang="zh-CN" sz="2000" baseline="-30000" dirty="0"/>
              <a:t>i</a:t>
            </a:r>
            <a:r>
              <a:rPr lang="en-US" altLang="zh-CN" sz="2000" dirty="0"/>
              <a:t> (0≤i≤n-1),</a:t>
            </a:r>
            <a:r>
              <a:rPr lang="zh-CN" altLang="en-US" sz="2000" dirty="0"/>
              <a:t>都要调用定位运算，而函数</a:t>
            </a:r>
            <a:r>
              <a:rPr lang="en-US" altLang="zh-CN" sz="2000" dirty="0"/>
              <a:t>Locate(</a:t>
            </a:r>
            <a:r>
              <a:rPr lang="en-US" altLang="zh-CN" sz="2000" dirty="0" err="1"/>
              <a:t>L,x</a:t>
            </a:r>
            <a:r>
              <a:rPr lang="en-US" altLang="zh-CN" sz="2000" dirty="0"/>
              <a:t>)</a:t>
            </a:r>
            <a:r>
              <a:rPr lang="zh-CN" altLang="en-US" sz="2000" dirty="0"/>
              <a:t>的时耗为</a:t>
            </a:r>
            <a:r>
              <a:rPr lang="en-US" altLang="zh-CN" sz="2000" dirty="0"/>
              <a:t>O(m)</a:t>
            </a:r>
            <a:r>
              <a:rPr lang="zh-CN" altLang="en-US" sz="2000" dirty="0"/>
              <a:t>，故该算法的</a:t>
            </a:r>
            <a:r>
              <a:rPr lang="en-US" altLang="zh-CN" sz="2000" dirty="0"/>
              <a:t>T(</a:t>
            </a:r>
            <a:r>
              <a:rPr lang="en-US" altLang="zh-CN" sz="2000" dirty="0" err="1"/>
              <a:t>m,n</a:t>
            </a:r>
            <a:r>
              <a:rPr lang="en-US" altLang="zh-CN" sz="2000" dirty="0"/>
              <a:t>)=O(m*n)</a:t>
            </a:r>
            <a:r>
              <a:rPr lang="zh-CN" altLang="en-US" sz="2000" dirty="0"/>
              <a:t>。类似可写出求</a:t>
            </a:r>
            <a:r>
              <a:rPr lang="en-US" altLang="zh-CN" sz="2000" dirty="0"/>
              <a:t>La</a:t>
            </a:r>
            <a:r>
              <a:rPr lang="en-US" altLang="zh-CN" sz="2000" dirty="0">
                <a:latin typeface="Arial" panose="020B0604020202020204"/>
              </a:rPr>
              <a:t>–</a:t>
            </a:r>
            <a:r>
              <a:rPr lang="en-US" altLang="zh-CN" sz="2000" dirty="0" err="1"/>
              <a:t>Lb</a:t>
            </a:r>
            <a:r>
              <a:rPr lang="en-US" altLang="zh-CN" sz="2000" dirty="0"/>
              <a:t> , </a:t>
            </a:r>
            <a:r>
              <a:rPr lang="en-US" altLang="zh-CN" sz="2000" dirty="0" err="1"/>
              <a:t>La∩Lb</a:t>
            </a:r>
            <a:r>
              <a:rPr lang="zh-CN" altLang="en-US" sz="2000" dirty="0"/>
              <a:t>等运算的算法。 						</a:t>
            </a:r>
            <a:endParaRPr lang="zh-CN" altLang="en-US" sz="2000" dirty="0"/>
          </a:p>
          <a:p>
            <a:pPr eaLnBrk="1" hangingPunct="1">
              <a:defRPr/>
            </a:pPr>
            <a:endParaRPr lang="en-US" altLang="zh-CN" sz="2000" dirty="0"/>
          </a:p>
        </p:txBody>
      </p:sp>
      <p:sp>
        <p:nvSpPr>
          <p:cNvPr id="117763" name="Text Box 4"/>
          <p:cNvSpPr txBox="1">
            <a:spLocks noChangeArrowheads="1"/>
          </p:cNvSpPr>
          <p:nvPr/>
        </p:nvSpPr>
        <p:spPr bwMode="auto">
          <a:xfrm>
            <a:off x="4067944" y="2430909"/>
            <a:ext cx="2590800" cy="854075"/>
          </a:xfrm>
          <a:prstGeom prst="rect">
            <a:avLst/>
          </a:prstGeom>
          <a:noFill/>
          <a:ln w="9525">
            <a:noFill/>
            <a:miter lim="800000"/>
          </a:ln>
        </p:spPr>
        <p:txBody>
          <a:bodyPr>
            <a:spAutoFit/>
          </a:bodyPr>
          <a:lstStyle/>
          <a:p>
            <a:pPr>
              <a:spcBef>
                <a:spcPct val="50000"/>
              </a:spcBef>
            </a:pPr>
            <a:r>
              <a:rPr kumimoji="1" lang="en-US" altLang="zh-CN" sz="2000" dirty="0">
                <a:latin typeface="Times New Roman" panose="02020603050405020304" pitchFamily="18" charset="0"/>
              </a:rPr>
              <a:t>             </a:t>
            </a:r>
            <a:endParaRPr kumimoji="1" lang="en-US" altLang="zh-CN" sz="2000" dirty="0">
              <a:latin typeface="Times New Roman" panose="02020603050405020304" pitchFamily="18" charset="0"/>
            </a:endParaRPr>
          </a:p>
          <a:p>
            <a:pPr>
              <a:spcBef>
                <a:spcPct val="50000"/>
              </a:spcBef>
            </a:pPr>
            <a:r>
              <a:rPr kumimoji="1" lang="zh-CN" altLang="en-US" sz="2000" dirty="0">
                <a:latin typeface="Times New Roman" panose="02020603050405020304" pitchFamily="18" charset="0"/>
              </a:rPr>
              <a:t>图</a:t>
            </a:r>
            <a:r>
              <a:rPr kumimoji="1" lang="en-US" altLang="zh-CN" sz="2000" dirty="0">
                <a:latin typeface="Times New Roman" panose="02020603050405020304" pitchFamily="18" charset="0"/>
              </a:rPr>
              <a:t>2.1   </a:t>
            </a:r>
            <a:r>
              <a:rPr kumimoji="1" lang="en-US" altLang="zh-CN" dirty="0">
                <a:latin typeface="Times New Roman" panose="02020603050405020304" pitchFamily="18" charset="0"/>
              </a:rPr>
              <a:t> </a:t>
            </a:r>
            <a:r>
              <a:rPr kumimoji="1" lang="en-US" altLang="zh-CN" dirty="0" err="1">
                <a:latin typeface="Times New Roman" panose="02020603050405020304" pitchFamily="18" charset="0"/>
              </a:rPr>
              <a:t>Lb</a:t>
            </a:r>
            <a:endParaRPr kumimoji="1" lang="en-US" altLang="zh-CN" dirty="0">
              <a:latin typeface="Times New Roman" panose="02020603050405020304" pitchFamily="18" charset="0"/>
            </a:endParaRPr>
          </a:p>
        </p:txBody>
      </p:sp>
      <p:grpSp>
        <p:nvGrpSpPr>
          <p:cNvPr id="117764" name="Group 5"/>
          <p:cNvGrpSpPr/>
          <p:nvPr/>
        </p:nvGrpSpPr>
        <p:grpSpPr bwMode="auto">
          <a:xfrm>
            <a:off x="2483198" y="2049909"/>
            <a:ext cx="2914650" cy="1235075"/>
            <a:chOff x="1254" y="864"/>
            <a:chExt cx="1836" cy="778"/>
          </a:xfrm>
        </p:grpSpPr>
        <p:grpSp>
          <p:nvGrpSpPr>
            <p:cNvPr id="117766" name="Group 6"/>
            <p:cNvGrpSpPr/>
            <p:nvPr/>
          </p:nvGrpSpPr>
          <p:grpSpPr bwMode="auto">
            <a:xfrm>
              <a:off x="1254" y="864"/>
              <a:ext cx="1397" cy="778"/>
              <a:chOff x="1254" y="864"/>
              <a:chExt cx="1397" cy="778"/>
            </a:xfrm>
          </p:grpSpPr>
          <p:sp>
            <p:nvSpPr>
              <p:cNvPr id="117769" name="Oval 7"/>
              <p:cNvSpPr>
                <a:spLocks noChangeArrowheads="1"/>
              </p:cNvSpPr>
              <p:nvPr/>
            </p:nvSpPr>
            <p:spPr bwMode="auto">
              <a:xfrm>
                <a:off x="1254" y="864"/>
                <a:ext cx="1397" cy="528"/>
              </a:xfrm>
              <a:prstGeom prst="ellipse">
                <a:avLst/>
              </a:prstGeom>
              <a:solidFill>
                <a:schemeClr val="accent1"/>
              </a:solidFill>
              <a:ln w="9525">
                <a:solidFill>
                  <a:schemeClr val="tx1"/>
                </a:solidFill>
                <a:miter lim="800000"/>
              </a:ln>
            </p:spPr>
            <p:txBody>
              <a:bodyPr wrap="none" anchor="ctr"/>
              <a:lstStyle/>
              <a:p>
                <a:r>
                  <a:rPr kumimoji="1" lang="en-US" altLang="zh-CN" sz="2000" dirty="0" smtClean="0">
                    <a:latin typeface="Times New Roman" panose="02020603050405020304" pitchFamily="18" charset="0"/>
                  </a:rPr>
                  <a:t> </a:t>
                </a:r>
                <a:r>
                  <a:rPr kumimoji="1" lang="en-US" altLang="zh-CN" sz="2400" dirty="0">
                    <a:latin typeface="Times New Roman" panose="02020603050405020304" pitchFamily="18" charset="0"/>
                  </a:rPr>
                  <a:t>1   </a:t>
                </a:r>
                <a:r>
                  <a:rPr kumimoji="1" lang="en-US" altLang="zh-CN" sz="2400" dirty="0" smtClean="0">
                    <a:latin typeface="Times New Roman" panose="02020603050405020304" pitchFamily="18" charset="0"/>
                  </a:rPr>
                  <a:t>3    </a:t>
                </a:r>
                <a:r>
                  <a:rPr kumimoji="1" lang="en-US" altLang="zh-CN" sz="2400" dirty="0">
                    <a:latin typeface="Times New Roman" panose="02020603050405020304" pitchFamily="18" charset="0"/>
                  </a:rPr>
                  <a:t>5  7</a:t>
                </a:r>
                <a:endParaRPr kumimoji="1" lang="en-US" altLang="zh-CN" sz="2000" dirty="0">
                  <a:latin typeface="Times New Roman" panose="02020603050405020304" pitchFamily="18" charset="0"/>
                </a:endParaRPr>
              </a:p>
            </p:txBody>
          </p:sp>
          <p:sp>
            <p:nvSpPr>
              <p:cNvPr id="117770" name="Text Box 8"/>
              <p:cNvSpPr txBox="1">
                <a:spLocks noChangeArrowheads="1"/>
              </p:cNvSpPr>
              <p:nvPr/>
            </p:nvSpPr>
            <p:spPr bwMode="auto">
              <a:xfrm>
                <a:off x="2006" y="1392"/>
                <a:ext cx="394" cy="250"/>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La</a:t>
                </a:r>
                <a:endParaRPr kumimoji="1" lang="en-US" altLang="zh-CN" sz="2000">
                  <a:latin typeface="Times New Roman" panose="02020603050405020304" pitchFamily="18" charset="0"/>
                </a:endParaRPr>
              </a:p>
            </p:txBody>
          </p:sp>
        </p:grpSp>
        <p:sp>
          <p:nvSpPr>
            <p:cNvPr id="117767" name="Oval 9"/>
            <p:cNvSpPr>
              <a:spLocks noChangeArrowheads="1"/>
            </p:cNvSpPr>
            <p:nvPr/>
          </p:nvSpPr>
          <p:spPr bwMode="auto">
            <a:xfrm>
              <a:off x="1926" y="873"/>
              <a:ext cx="1164" cy="528"/>
            </a:xfrm>
            <a:prstGeom prst="ellipse">
              <a:avLst/>
            </a:prstGeom>
            <a:solidFill>
              <a:srgbClr val="FFFF99"/>
            </a:solidFill>
            <a:ln w="9525">
              <a:solidFill>
                <a:schemeClr val="tx1"/>
              </a:solidFill>
              <a:miter lim="800000"/>
            </a:ln>
          </p:spPr>
          <p:txBody>
            <a:bodyPr wrap="none" anchor="ctr"/>
            <a:lstStyle/>
            <a:p>
              <a:r>
                <a:rPr kumimoji="1" lang="en-US" altLang="zh-CN" sz="2400" dirty="0" smtClean="0">
                  <a:latin typeface="Times New Roman" panose="02020603050405020304" pitchFamily="18" charset="0"/>
                </a:rPr>
                <a:t>5  </a:t>
              </a:r>
              <a:r>
                <a:rPr kumimoji="1" lang="en-US" altLang="zh-CN" sz="2400" dirty="0">
                  <a:latin typeface="Times New Roman" panose="02020603050405020304" pitchFamily="18" charset="0"/>
                </a:rPr>
                <a:t>7    9  11</a:t>
              </a:r>
              <a:r>
                <a:rPr kumimoji="1" lang="en-US" altLang="zh-CN" sz="2000" dirty="0">
                  <a:latin typeface="Times New Roman" panose="02020603050405020304" pitchFamily="18" charset="0"/>
                </a:rPr>
                <a:t>           </a:t>
              </a:r>
              <a:endParaRPr kumimoji="1" lang="en-US" altLang="zh-CN" sz="2000" dirty="0">
                <a:latin typeface="Times New Roman" panose="02020603050405020304" pitchFamily="18" charset="0"/>
              </a:endParaRPr>
            </a:p>
          </p:txBody>
        </p:sp>
        <p:sp>
          <p:nvSpPr>
            <p:cNvPr id="117768" name="AutoShape 10"/>
            <p:cNvSpPr>
              <a:spLocks noChangeArrowheads="1"/>
            </p:cNvSpPr>
            <p:nvPr/>
          </p:nvSpPr>
          <p:spPr bwMode="auto">
            <a:xfrm rot="5118289" flipH="1">
              <a:off x="1998" y="855"/>
              <a:ext cx="454" cy="56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1433 h 21600"/>
              </a:gdLst>
              <a:ahLst/>
              <a:cxnLst>
                <a:cxn ang="T8">
                  <a:pos x="T0" y="T1"/>
                </a:cxn>
                <a:cxn ang="T9">
                  <a:pos x="T2" y="T3"/>
                </a:cxn>
                <a:cxn ang="T10">
                  <a:pos x="T4" y="T5"/>
                </a:cxn>
                <a:cxn ang="T11">
                  <a:pos x="T6" y="T7"/>
                </a:cxn>
              </a:cxnLst>
              <a:rect l="T12" t="T13" r="T14" b="T15"/>
              <a:pathLst>
                <a:path w="21600" h="21600">
                  <a:moveTo>
                    <a:pt x="242" y="8522"/>
                  </a:moveTo>
                  <a:cubicBezTo>
                    <a:pt x="1315" y="3549"/>
                    <a:pt x="5713" y="-1"/>
                    <a:pt x="10800" y="0"/>
                  </a:cubicBezTo>
                  <a:cubicBezTo>
                    <a:pt x="15886" y="0"/>
                    <a:pt x="20284" y="3549"/>
                    <a:pt x="21357" y="8522"/>
                  </a:cubicBezTo>
                  <a:cubicBezTo>
                    <a:pt x="20284" y="3549"/>
                    <a:pt x="15886" y="-1"/>
                    <a:pt x="10799" y="0"/>
                  </a:cubicBezTo>
                  <a:cubicBezTo>
                    <a:pt x="5713" y="0"/>
                    <a:pt x="1315" y="3549"/>
                    <a:pt x="242" y="8522"/>
                  </a:cubicBezTo>
                  <a:close/>
                </a:path>
              </a:pathLst>
            </a:custGeom>
            <a:solidFill>
              <a:schemeClr val="accent1"/>
            </a:solidFill>
            <a:ln w="25400">
              <a:solidFill>
                <a:schemeClr val="tx1"/>
              </a:solidFill>
              <a:miter lim="800000"/>
            </a:ln>
          </p:spPr>
          <p:txBody>
            <a:bodyPr wrap="none" anchor="ctr"/>
            <a:lstStyle/>
            <a:p>
              <a:endParaRPr lang="zh-CN" altLang="en-US"/>
            </a:p>
          </p:txBody>
        </p:sp>
      </p:grpSp>
      <p:sp>
        <p:nvSpPr>
          <p:cNvPr id="5" name="灯片编号占位符 4"/>
          <p:cNvSpPr>
            <a:spLocks noGrp="1"/>
          </p:cNvSpPr>
          <p:nvPr>
            <p:ph type="sldNum" sz="quarter" idx="12"/>
          </p:nvPr>
        </p:nvSpPr>
        <p:spPr/>
        <p:txBody>
          <a:bodyPr/>
          <a:lstStyle/>
          <a:p>
            <a:pPr>
              <a:defRPr/>
            </a:pPr>
            <a:fld id="{B69182E1-FEB5-420B-82EE-0E2ACFCE1232}"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4546" name="Rectangle 2"/>
          <p:cNvSpPr>
            <a:spLocks noGrp="1"/>
          </p:cNvSpPr>
          <p:nvPr>
            <p:ph type="title"/>
          </p:nvPr>
        </p:nvSpPr>
        <p:spPr>
          <a:xfrm>
            <a:off x="457200" y="274638"/>
            <a:ext cx="8229600" cy="490537"/>
          </a:xfrm>
        </p:spPr>
        <p:txBody>
          <a:bodyPr>
            <a:normAutofit fontScale="90000"/>
          </a:bodyPr>
          <a:lstStyle/>
          <a:p>
            <a:pPr eaLnBrk="1" hangingPunct="1">
              <a:defRPr/>
            </a:pPr>
            <a:r>
              <a:rPr lang="zh-CN" altLang="en-US" dirty="0"/>
              <a:t>线性表例子</a:t>
            </a:r>
            <a:endParaRPr lang="zh-CN" altLang="en-US" dirty="0"/>
          </a:p>
        </p:txBody>
      </p:sp>
      <p:sp>
        <p:nvSpPr>
          <p:cNvPr id="119810" name="Rectangle 3"/>
          <p:cNvSpPr>
            <a:spLocks noGrp="1"/>
          </p:cNvSpPr>
          <p:nvPr>
            <p:ph idx="1"/>
          </p:nvPr>
        </p:nvSpPr>
        <p:spPr>
          <a:xfrm>
            <a:off x="250825" y="1196925"/>
            <a:ext cx="8713788" cy="5328419"/>
          </a:xfrm>
        </p:spPr>
        <p:txBody>
          <a:bodyPr/>
          <a:lstStyle/>
          <a:p>
            <a:pPr algn="just" eaLnBrk="1" hangingPunct="1"/>
            <a:r>
              <a:rPr lang="zh-CN" altLang="en-US" sz="2000" b="1" dirty="0" smtClean="0"/>
              <a:t>例</a:t>
            </a:r>
            <a:r>
              <a:rPr lang="en-US" altLang="zh-CN" sz="2000" b="1" dirty="0" smtClean="0"/>
              <a:t>2-3</a:t>
            </a:r>
            <a:r>
              <a:rPr lang="en-US" altLang="zh-CN" sz="2000" dirty="0" smtClean="0"/>
              <a:t> </a:t>
            </a:r>
            <a:r>
              <a:rPr lang="zh-CN" altLang="en-US" sz="2000" dirty="0" smtClean="0"/>
              <a:t>设计清除线性表</a:t>
            </a:r>
            <a:r>
              <a:rPr lang="en-US" altLang="zh-CN" sz="2000" dirty="0" smtClean="0"/>
              <a:t>L=(a</a:t>
            </a:r>
            <a:r>
              <a:rPr lang="en-US" altLang="zh-CN" sz="2000" baseline="-30000" dirty="0" smtClean="0"/>
              <a:t>0</a:t>
            </a:r>
            <a:r>
              <a:rPr lang="en-US" altLang="zh-CN" sz="2000" dirty="0" smtClean="0"/>
              <a:t>,a</a:t>
            </a:r>
            <a:r>
              <a:rPr lang="en-US" altLang="zh-CN" sz="2000" baseline="-30000" dirty="0" smtClean="0"/>
              <a:t>1</a:t>
            </a:r>
            <a:r>
              <a:rPr lang="en-US" altLang="zh-CN" sz="2000" dirty="0" smtClean="0"/>
              <a:t>,---,</a:t>
            </a:r>
            <a:r>
              <a:rPr lang="en-US" altLang="zh-CN" sz="2000" dirty="0" err="1" smtClean="0"/>
              <a:t>a</a:t>
            </a:r>
            <a:r>
              <a:rPr lang="en-US" altLang="zh-CN" sz="2000" baseline="-30000" dirty="0" err="1" smtClean="0"/>
              <a:t>i</a:t>
            </a:r>
            <a:r>
              <a:rPr lang="en-US" altLang="zh-CN" sz="2000" dirty="0" smtClean="0"/>
              <a:t>,-------,a</a:t>
            </a:r>
            <a:r>
              <a:rPr lang="en-US" altLang="zh-CN" sz="2000" baseline="-30000" dirty="0" smtClean="0"/>
              <a:t>n-1</a:t>
            </a:r>
            <a:r>
              <a:rPr lang="en-US" altLang="zh-CN" sz="2000" dirty="0" smtClean="0"/>
              <a:t>)</a:t>
            </a:r>
            <a:r>
              <a:rPr lang="zh-CN" altLang="en-US" sz="2000" dirty="0" smtClean="0"/>
              <a:t>中重复元素的算法。</a:t>
            </a:r>
            <a:endParaRPr lang="zh-CN" altLang="en-US" sz="2000" dirty="0" smtClean="0"/>
          </a:p>
          <a:p>
            <a:pPr lvl="1" eaLnBrk="1" hangingPunct="1"/>
            <a:r>
              <a:rPr lang="zh-CN" altLang="en-US" sz="1800" b="1" dirty="0" smtClean="0"/>
              <a:t>算法思路</a:t>
            </a:r>
            <a:r>
              <a:rPr lang="zh-CN" altLang="en-US" sz="1800" dirty="0" smtClean="0"/>
              <a:t>：对当前表</a:t>
            </a:r>
            <a:r>
              <a:rPr lang="en-US" altLang="zh-CN" sz="1800" dirty="0" smtClean="0"/>
              <a:t>L</a:t>
            </a:r>
            <a:r>
              <a:rPr lang="zh-CN" altLang="en-US" sz="1800" dirty="0" smtClean="0"/>
              <a:t>中的每个</a:t>
            </a:r>
            <a:r>
              <a:rPr lang="en-US" altLang="zh-CN" sz="1800" dirty="0" err="1" smtClean="0"/>
              <a:t>a</a:t>
            </a:r>
            <a:r>
              <a:rPr lang="en-US" altLang="zh-CN" sz="1800" baseline="-30000" dirty="0" err="1" smtClean="0"/>
              <a:t>i</a:t>
            </a:r>
            <a:r>
              <a:rPr lang="zh-CN" altLang="en-US" sz="1800" dirty="0" smtClean="0"/>
              <a:t>（</a:t>
            </a:r>
            <a:r>
              <a:rPr lang="en-US" altLang="zh-CN" sz="1800" dirty="0" smtClean="0"/>
              <a:t>0≤i≤n-2</a:t>
            </a:r>
            <a:r>
              <a:rPr lang="zh-CN" altLang="en-US" sz="1800" dirty="0" smtClean="0"/>
              <a:t>），依次与</a:t>
            </a:r>
            <a:r>
              <a:rPr lang="en-US" altLang="zh-CN" sz="1800" dirty="0" err="1" smtClean="0"/>
              <a:t>a</a:t>
            </a:r>
            <a:r>
              <a:rPr lang="en-US" altLang="zh-CN" sz="1800" baseline="-30000" dirty="0" err="1" smtClean="0"/>
              <a:t>j</a:t>
            </a:r>
            <a:r>
              <a:rPr lang="en-US" altLang="zh-CN" sz="1800" dirty="0" smtClean="0"/>
              <a:t>(i+1≤j≤n-1) </a:t>
            </a:r>
            <a:r>
              <a:rPr lang="zh-CN" altLang="en-US" sz="1800" dirty="0" smtClean="0"/>
              <a:t>比较，若与</a:t>
            </a:r>
            <a:r>
              <a:rPr lang="en-US" altLang="zh-CN" sz="1800" dirty="0" err="1" smtClean="0"/>
              <a:t>a</a:t>
            </a:r>
            <a:r>
              <a:rPr lang="en-US" altLang="zh-CN" sz="1800" baseline="-30000" dirty="0" err="1" smtClean="0"/>
              <a:t>i</a:t>
            </a:r>
            <a:r>
              <a:rPr lang="zh-CN" altLang="en-US" sz="1800" dirty="0" smtClean="0"/>
              <a:t>相等，则删除之。</a:t>
            </a:r>
            <a:endParaRPr lang="zh-CN" altLang="en-US" sz="1800" dirty="0" smtClean="0"/>
          </a:p>
          <a:p>
            <a:pPr lvl="1" algn="just" eaLnBrk="1" hangingPunct="1"/>
            <a:r>
              <a:rPr lang="zh-CN" altLang="en-US" sz="1800" dirty="0" smtClean="0"/>
              <a:t>   </a:t>
            </a:r>
            <a:r>
              <a:rPr lang="zh-CN" altLang="en-US" sz="1800" b="1" dirty="0" smtClean="0"/>
              <a:t>算法描述</a:t>
            </a:r>
            <a:r>
              <a:rPr lang="zh-CN" altLang="en-US" sz="1800" dirty="0" smtClean="0"/>
              <a:t>：</a:t>
            </a:r>
            <a:endParaRPr lang="zh-CN" altLang="en-US" sz="1800" dirty="0" smtClean="0"/>
          </a:p>
          <a:p>
            <a:pPr lvl="2" algn="just" eaLnBrk="1" hangingPunct="1"/>
            <a:r>
              <a:rPr lang="en-US" altLang="zh-CN" dirty="0" smtClean="0"/>
              <a:t>void Purge(list L) </a:t>
            </a:r>
            <a:endParaRPr lang="en-US" altLang="zh-CN" dirty="0" smtClean="0"/>
          </a:p>
          <a:p>
            <a:pPr lvl="2" algn="just" eaLnBrk="1" hangingPunct="1"/>
            <a:r>
              <a:rPr lang="en-US" altLang="zh-CN" dirty="0" smtClean="0"/>
              <a:t>{ </a:t>
            </a:r>
            <a:r>
              <a:rPr lang="en-US" altLang="zh-CN" dirty="0" err="1" smtClean="0"/>
              <a:t>int</a:t>
            </a:r>
            <a:r>
              <a:rPr lang="en-US" altLang="zh-CN" dirty="0" smtClean="0"/>
              <a:t> i=0,j ; </a:t>
            </a:r>
            <a:r>
              <a:rPr lang="en-US" altLang="zh-CN" dirty="0" err="1" smtClean="0"/>
              <a:t>datatype</a:t>
            </a:r>
            <a:r>
              <a:rPr lang="en-US" altLang="zh-CN" dirty="0" smtClean="0"/>
              <a:t> x ,y ; 	        </a:t>
            </a:r>
            <a:r>
              <a:rPr lang="zh-CN" altLang="en-US" dirty="0" smtClean="0"/>
              <a:t>初始：</a:t>
            </a:r>
            <a:r>
              <a:rPr lang="en-US" altLang="zh-CN" dirty="0" smtClean="0"/>
              <a:t>L=</a:t>
            </a:r>
            <a:r>
              <a:rPr lang="zh-CN" altLang="en-US" dirty="0" smtClean="0"/>
              <a:t>（</a:t>
            </a:r>
            <a:r>
              <a:rPr lang="en-US" altLang="zh-CN" dirty="0" smtClean="0"/>
              <a:t>1</a:t>
            </a:r>
            <a:r>
              <a:rPr lang="zh-CN" altLang="en-US" dirty="0" smtClean="0"/>
              <a:t>，</a:t>
            </a:r>
            <a:r>
              <a:rPr lang="en-US" altLang="zh-CN" dirty="0" smtClean="0"/>
              <a:t>3</a:t>
            </a:r>
            <a:r>
              <a:rPr lang="zh-CN" altLang="en-US" dirty="0" smtClean="0"/>
              <a:t>，</a:t>
            </a:r>
            <a:r>
              <a:rPr lang="en-US" altLang="zh-CN" dirty="0" smtClean="0"/>
              <a:t>1</a:t>
            </a:r>
            <a:r>
              <a:rPr lang="zh-CN" altLang="en-US" dirty="0" smtClean="0"/>
              <a:t>，</a:t>
            </a:r>
            <a:r>
              <a:rPr lang="en-US" altLang="zh-CN" dirty="0" smtClean="0"/>
              <a:t>5</a:t>
            </a:r>
            <a:r>
              <a:rPr lang="zh-CN" altLang="en-US" dirty="0" smtClean="0"/>
              <a:t>，</a:t>
            </a:r>
            <a:r>
              <a:rPr lang="en-US" altLang="zh-CN" dirty="0" smtClean="0"/>
              <a:t>3</a:t>
            </a:r>
            <a:r>
              <a:rPr lang="zh-CN" altLang="en-US" dirty="0" smtClean="0"/>
              <a:t>，</a:t>
            </a:r>
            <a:r>
              <a:rPr lang="en-US" altLang="zh-CN" dirty="0" smtClean="0"/>
              <a:t>5</a:t>
            </a:r>
            <a:r>
              <a:rPr lang="zh-CN" altLang="en-US" dirty="0" smtClean="0"/>
              <a:t>，</a:t>
            </a:r>
            <a:r>
              <a:rPr lang="en-US" altLang="zh-CN" dirty="0" smtClean="0"/>
              <a:t>7</a:t>
            </a:r>
            <a:r>
              <a:rPr lang="zh-CN" altLang="en-US" dirty="0" smtClean="0"/>
              <a:t>）	           </a:t>
            </a:r>
            <a:r>
              <a:rPr lang="en-US" altLang="zh-CN" dirty="0" smtClean="0"/>
              <a:t>while(i&lt;Length(L)-1) 		                i</a:t>
            </a:r>
            <a:endParaRPr lang="en-US" altLang="zh-CN" dirty="0" smtClean="0"/>
          </a:p>
          <a:p>
            <a:pPr lvl="2" algn="just" eaLnBrk="1" hangingPunct="1"/>
            <a:r>
              <a:rPr lang="en-US" altLang="zh-CN" dirty="0" smtClean="0"/>
              <a:t>	     { x=</a:t>
            </a:r>
            <a:r>
              <a:rPr lang="en-US" altLang="zh-CN" dirty="0" err="1" smtClean="0"/>
              <a:t>Getlist</a:t>
            </a:r>
            <a:r>
              <a:rPr lang="en-US" altLang="zh-CN" dirty="0" smtClean="0"/>
              <a:t>(</a:t>
            </a:r>
            <a:r>
              <a:rPr lang="en-US" altLang="zh-CN" dirty="0" err="1" smtClean="0"/>
              <a:t>L,i</a:t>
            </a:r>
            <a:r>
              <a:rPr lang="en-US" altLang="zh-CN" dirty="0" smtClean="0"/>
              <a:t>) ; j=i+1;                                     j</a:t>
            </a:r>
            <a:endParaRPr lang="en-US" altLang="zh-CN" dirty="0" smtClean="0"/>
          </a:p>
          <a:p>
            <a:pPr lvl="2" algn="just" eaLnBrk="1" hangingPunct="1"/>
            <a:r>
              <a:rPr lang="en-US" altLang="zh-CN" dirty="0" smtClean="0"/>
              <a:t>		 while ( j&lt; Length(L))                </a:t>
            </a:r>
            <a:r>
              <a:rPr lang="zh-CN" altLang="en-US" dirty="0" smtClean="0"/>
              <a:t>结果：</a:t>
            </a:r>
            <a:r>
              <a:rPr lang="en-US" altLang="zh-CN" dirty="0" smtClean="0"/>
              <a:t>L=</a:t>
            </a:r>
            <a:r>
              <a:rPr lang="zh-CN" altLang="en-US" dirty="0" smtClean="0"/>
              <a:t>（</a:t>
            </a:r>
            <a:r>
              <a:rPr lang="en-US" altLang="zh-CN" dirty="0" smtClean="0"/>
              <a:t>1</a:t>
            </a:r>
            <a:r>
              <a:rPr lang="zh-CN" altLang="en-US" dirty="0" smtClean="0"/>
              <a:t>，</a:t>
            </a:r>
            <a:r>
              <a:rPr lang="en-US" altLang="zh-CN" dirty="0" smtClean="0"/>
              <a:t>3</a:t>
            </a:r>
            <a:r>
              <a:rPr lang="zh-CN" altLang="en-US" dirty="0" smtClean="0"/>
              <a:t>，</a:t>
            </a:r>
            <a:r>
              <a:rPr lang="en-US" altLang="zh-CN" dirty="0" smtClean="0"/>
              <a:t>5</a:t>
            </a:r>
            <a:r>
              <a:rPr lang="zh-CN" altLang="en-US" dirty="0" smtClean="0"/>
              <a:t>，</a:t>
            </a:r>
            <a:r>
              <a:rPr lang="en-US" altLang="zh-CN" dirty="0" smtClean="0"/>
              <a:t>7</a:t>
            </a:r>
            <a:r>
              <a:rPr lang="zh-CN" altLang="en-US" dirty="0" smtClean="0"/>
              <a:t>）</a:t>
            </a:r>
            <a:endParaRPr lang="zh-CN" altLang="en-US" dirty="0" smtClean="0"/>
          </a:p>
          <a:p>
            <a:pPr lvl="2" algn="just" eaLnBrk="1" hangingPunct="1"/>
            <a:r>
              <a:rPr lang="zh-CN" altLang="en-US" dirty="0" smtClean="0"/>
              <a:t>                  </a:t>
            </a:r>
            <a:r>
              <a:rPr lang="en-US" altLang="zh-CN" dirty="0" smtClean="0"/>
              <a:t>{y=</a:t>
            </a:r>
            <a:r>
              <a:rPr lang="en-US" altLang="zh-CN" dirty="0" err="1" smtClean="0"/>
              <a:t>Getlist</a:t>
            </a:r>
            <a:r>
              <a:rPr lang="en-US" altLang="zh-CN" dirty="0" smtClean="0"/>
              <a:t>(</a:t>
            </a:r>
            <a:r>
              <a:rPr lang="en-US" altLang="zh-CN" dirty="0" err="1" smtClean="0"/>
              <a:t>L,j</a:t>
            </a:r>
            <a:r>
              <a:rPr lang="en-US" altLang="zh-CN" dirty="0" smtClean="0"/>
              <a:t>); </a:t>
            </a:r>
            <a:endParaRPr lang="en-US" altLang="zh-CN" dirty="0" smtClean="0"/>
          </a:p>
          <a:p>
            <a:pPr lvl="2" algn="just" eaLnBrk="1" hangingPunct="1"/>
            <a:r>
              <a:rPr lang="en-US" altLang="zh-CN" dirty="0" smtClean="0"/>
              <a:t>                    if (y==x) Delete(</a:t>
            </a:r>
            <a:r>
              <a:rPr lang="en-US" altLang="zh-CN" dirty="0" err="1" smtClean="0"/>
              <a:t>L,j</a:t>
            </a:r>
            <a:r>
              <a:rPr lang="en-US" altLang="zh-CN" dirty="0" smtClean="0"/>
              <a:t>); else j++; }</a:t>
            </a:r>
            <a:endParaRPr lang="en-US" altLang="zh-CN" dirty="0" smtClean="0"/>
          </a:p>
          <a:p>
            <a:pPr lvl="2" algn="just" eaLnBrk="1" hangingPunct="1"/>
            <a:r>
              <a:rPr lang="en-US" altLang="zh-CN" dirty="0" smtClean="0"/>
              <a:t>  		  i++;}</a:t>
            </a:r>
            <a:endParaRPr lang="en-US" altLang="zh-CN" dirty="0" smtClean="0"/>
          </a:p>
          <a:p>
            <a:pPr lvl="2" algn="just" eaLnBrk="1" hangingPunct="1"/>
            <a:r>
              <a:rPr lang="en-US" altLang="zh-CN" dirty="0" smtClean="0"/>
              <a:t>	 }</a:t>
            </a:r>
            <a:endParaRPr lang="en-US" altLang="zh-CN" dirty="0" smtClean="0"/>
          </a:p>
        </p:txBody>
      </p:sp>
      <p:grpSp>
        <p:nvGrpSpPr>
          <p:cNvPr id="119811" name="Group 4"/>
          <p:cNvGrpSpPr/>
          <p:nvPr/>
        </p:nvGrpSpPr>
        <p:grpSpPr bwMode="auto">
          <a:xfrm>
            <a:off x="6084888" y="2809875"/>
            <a:ext cx="2303462" cy="685800"/>
            <a:chOff x="3840" y="1824"/>
            <a:chExt cx="1344" cy="432"/>
          </a:xfrm>
        </p:grpSpPr>
        <p:sp>
          <p:nvSpPr>
            <p:cNvPr id="119813" name="Line 5"/>
            <p:cNvSpPr>
              <a:spLocks noChangeShapeType="1"/>
            </p:cNvSpPr>
            <p:nvPr/>
          </p:nvSpPr>
          <p:spPr bwMode="auto">
            <a:xfrm>
              <a:off x="3840" y="1920"/>
              <a:ext cx="1104" cy="0"/>
            </a:xfrm>
            <a:prstGeom prst="line">
              <a:avLst/>
            </a:prstGeom>
            <a:noFill/>
            <a:ln w="9525">
              <a:solidFill>
                <a:schemeClr val="tx1"/>
              </a:solidFill>
              <a:miter lim="800000"/>
              <a:tailEnd type="triangle" w="med" len="med"/>
            </a:ln>
          </p:spPr>
          <p:txBody>
            <a:bodyPr wrap="none"/>
            <a:lstStyle/>
            <a:p>
              <a:endParaRPr lang="zh-CN" altLang="en-US"/>
            </a:p>
          </p:txBody>
        </p:sp>
        <p:sp>
          <p:nvSpPr>
            <p:cNvPr id="119814" name="Line 6"/>
            <p:cNvSpPr>
              <a:spLocks noChangeShapeType="1"/>
            </p:cNvSpPr>
            <p:nvPr/>
          </p:nvSpPr>
          <p:spPr bwMode="auto">
            <a:xfrm>
              <a:off x="4080" y="2160"/>
              <a:ext cx="1104" cy="0"/>
            </a:xfrm>
            <a:prstGeom prst="line">
              <a:avLst/>
            </a:prstGeom>
            <a:noFill/>
            <a:ln w="9525">
              <a:solidFill>
                <a:schemeClr val="tx1"/>
              </a:solidFill>
              <a:miter lim="800000"/>
              <a:tailEnd type="triangle" w="med" len="med"/>
            </a:ln>
          </p:spPr>
          <p:txBody>
            <a:bodyPr wrap="none"/>
            <a:lstStyle/>
            <a:p>
              <a:endParaRPr lang="zh-CN" altLang="en-US"/>
            </a:p>
          </p:txBody>
        </p:sp>
        <p:sp>
          <p:nvSpPr>
            <p:cNvPr id="119815" name="Line 7"/>
            <p:cNvSpPr>
              <a:spLocks noChangeShapeType="1"/>
            </p:cNvSpPr>
            <p:nvPr/>
          </p:nvSpPr>
          <p:spPr bwMode="auto">
            <a:xfrm>
              <a:off x="4944" y="1824"/>
              <a:ext cx="0" cy="192"/>
            </a:xfrm>
            <a:prstGeom prst="line">
              <a:avLst/>
            </a:prstGeom>
            <a:noFill/>
            <a:ln w="9525">
              <a:solidFill>
                <a:schemeClr val="tx1"/>
              </a:solidFill>
              <a:miter lim="800000"/>
            </a:ln>
          </p:spPr>
          <p:txBody>
            <a:bodyPr wrap="none"/>
            <a:lstStyle/>
            <a:p>
              <a:endParaRPr lang="zh-CN" altLang="en-US"/>
            </a:p>
          </p:txBody>
        </p:sp>
        <p:sp>
          <p:nvSpPr>
            <p:cNvPr id="119816" name="Line 8"/>
            <p:cNvSpPr>
              <a:spLocks noChangeShapeType="1"/>
            </p:cNvSpPr>
            <p:nvPr/>
          </p:nvSpPr>
          <p:spPr bwMode="auto">
            <a:xfrm>
              <a:off x="5184" y="2064"/>
              <a:ext cx="0" cy="192"/>
            </a:xfrm>
            <a:prstGeom prst="line">
              <a:avLst/>
            </a:prstGeom>
            <a:noFill/>
            <a:ln w="9525">
              <a:solidFill>
                <a:schemeClr val="tx1"/>
              </a:solidFill>
              <a:miter lim="800000"/>
            </a:ln>
          </p:spPr>
          <p:txBody>
            <a:bodyPr wrap="none"/>
            <a:lstStyle/>
            <a:p>
              <a:endParaRPr lang="zh-CN" altLang="en-US"/>
            </a:p>
          </p:txBody>
        </p:sp>
      </p:grpSp>
      <p:sp>
        <p:nvSpPr>
          <p:cNvPr id="4" name="灯片编号占位符 3"/>
          <p:cNvSpPr>
            <a:spLocks noGrp="1"/>
          </p:cNvSpPr>
          <p:nvPr>
            <p:ph type="sldNum" sz="quarter" idx="12"/>
          </p:nvPr>
        </p:nvSpPr>
        <p:spPr/>
        <p:txBody>
          <a:bodyPr/>
          <a:lstStyle/>
          <a:p>
            <a:pPr>
              <a:defRPr/>
            </a:pPr>
            <a:fld id="{9098159E-DAF4-46F7-9E5D-621DA261ED73}"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p:cNvSpPr>
          <p:nvPr>
            <p:ph type="title"/>
          </p:nvPr>
        </p:nvSpPr>
        <p:spPr/>
        <p:txBody>
          <a:bodyPr/>
          <a:lstStyle/>
          <a:p>
            <a:pPr eaLnBrk="1" hangingPunct="1"/>
            <a:r>
              <a:rPr lang="en-US" altLang="zh-CN" smtClean="0"/>
              <a:t>2.2</a:t>
            </a:r>
            <a:r>
              <a:rPr lang="zh-CN" altLang="en-US" smtClean="0"/>
              <a:t>顺序存储结构的表示</a:t>
            </a:r>
            <a:endParaRPr lang="zh-CN" altLang="en-US" smtClean="0"/>
          </a:p>
        </p:txBody>
      </p:sp>
      <p:sp>
        <p:nvSpPr>
          <p:cNvPr id="121858" name="Rectangle 3"/>
          <p:cNvSpPr>
            <a:spLocks noGrp="1"/>
          </p:cNvSpPr>
          <p:nvPr>
            <p:ph idx="1"/>
          </p:nvPr>
        </p:nvSpPr>
        <p:spPr/>
        <p:txBody>
          <a:bodyPr/>
          <a:lstStyle/>
          <a:p>
            <a:pPr algn="just" eaLnBrk="1" hangingPunct="1">
              <a:lnSpc>
                <a:spcPct val="130000"/>
              </a:lnSpc>
            </a:pPr>
            <a:r>
              <a:rPr lang="zh-CN" altLang="en-US" sz="2000" dirty="0" smtClean="0"/>
              <a:t>线性表作为一种基本的数据结构类型，在计算机存储器中的映象（或表示）一般有两种形式，一种是顺序映象，一种是链式映象。</a:t>
            </a:r>
            <a:endParaRPr lang="zh-CN" altLang="en-US" sz="2000" dirty="0" smtClean="0"/>
          </a:p>
          <a:p>
            <a:pPr algn="just" eaLnBrk="1" hangingPunct="1">
              <a:lnSpc>
                <a:spcPct val="130000"/>
              </a:lnSpc>
            </a:pPr>
            <a:r>
              <a:rPr lang="zh-CN" altLang="en-US" sz="2000" b="1" dirty="0" smtClean="0"/>
              <a:t>线性表的顺序存储结构</a:t>
            </a:r>
            <a:r>
              <a:rPr lang="zh-CN" altLang="en-US" sz="2000" dirty="0" smtClean="0"/>
              <a:t>       </a:t>
            </a:r>
            <a:endParaRPr lang="zh-CN" altLang="en-US" sz="2000" dirty="0" smtClean="0"/>
          </a:p>
          <a:p>
            <a:pPr algn="just" eaLnBrk="1" hangingPunct="1">
              <a:lnSpc>
                <a:spcPct val="130000"/>
              </a:lnSpc>
            </a:pPr>
            <a:r>
              <a:rPr lang="zh-CN" altLang="en-US" sz="2000" dirty="0" smtClean="0"/>
              <a:t>若将线性表</a:t>
            </a:r>
            <a:r>
              <a:rPr lang="en-US" altLang="zh-CN" sz="2000" dirty="0" smtClean="0"/>
              <a:t>L=(a</a:t>
            </a:r>
            <a:r>
              <a:rPr lang="en-US" altLang="zh-CN" sz="2000" baseline="-30000" dirty="0" smtClean="0"/>
              <a:t>0</a:t>
            </a:r>
            <a:r>
              <a:rPr lang="en-US" altLang="zh-CN" sz="2000" dirty="0" smtClean="0"/>
              <a:t>,a</a:t>
            </a:r>
            <a:r>
              <a:rPr lang="en-US" altLang="zh-CN" sz="2000" baseline="-30000" dirty="0" smtClean="0"/>
              <a:t>1</a:t>
            </a:r>
            <a:r>
              <a:rPr lang="en-US" altLang="zh-CN" sz="2000" dirty="0" smtClean="0"/>
              <a:t>, </a:t>
            </a:r>
            <a:r>
              <a:rPr lang="en-US" altLang="zh-CN" sz="2000" dirty="0" smtClean="0">
                <a:latin typeface="Arial" panose="020B0604020202020204" pitchFamily="34" charset="0"/>
              </a:rPr>
              <a:t>……</a:t>
            </a:r>
            <a:r>
              <a:rPr lang="en-US" altLang="zh-CN" sz="2000" dirty="0" smtClean="0"/>
              <a:t>,a</a:t>
            </a:r>
            <a:r>
              <a:rPr lang="en-US" altLang="zh-CN" sz="2000" baseline="-30000" dirty="0" smtClean="0"/>
              <a:t>n-1</a:t>
            </a:r>
            <a:r>
              <a:rPr lang="en-US" altLang="zh-CN" sz="2000" dirty="0" smtClean="0"/>
              <a:t>)</a:t>
            </a:r>
            <a:r>
              <a:rPr lang="zh-CN" altLang="en-US" sz="2000" dirty="0" smtClean="0"/>
              <a:t>中的各元素依次存储于计算机一片连续的存储空间，如图</a:t>
            </a:r>
            <a:r>
              <a:rPr lang="en-US" altLang="zh-CN" sz="2000" dirty="0" smtClean="0"/>
              <a:t>2.2</a:t>
            </a:r>
            <a:r>
              <a:rPr lang="zh-CN" altLang="en-US" sz="2000" dirty="0" smtClean="0"/>
              <a:t>所示。这种机内表示为线性表的顺序存储结构。 </a:t>
            </a:r>
            <a:endParaRPr lang="zh-CN" altLang="en-US" sz="2000" dirty="0" smtClean="0"/>
          </a:p>
          <a:p>
            <a:pPr algn="just" eaLnBrk="1" hangingPunct="1"/>
            <a:r>
              <a:rPr lang="zh-CN" altLang="en-US" sz="2000" dirty="0" smtClean="0"/>
              <a:t>        地址：   </a:t>
            </a:r>
            <a:r>
              <a:rPr lang="en-US" altLang="zh-CN" sz="2000" dirty="0" smtClean="0"/>
              <a:t>b:                      }</a:t>
            </a:r>
            <a:r>
              <a:rPr lang="zh-CN" altLang="en-US" sz="2000" dirty="0" smtClean="0"/>
              <a:t>占</a:t>
            </a:r>
            <a:r>
              <a:rPr lang="en-US" altLang="zh-CN" sz="2000" dirty="0" smtClean="0"/>
              <a:t>d</a:t>
            </a:r>
            <a:r>
              <a:rPr lang="zh-CN" altLang="en-US" sz="2000" dirty="0" smtClean="0"/>
              <a:t>个单元</a:t>
            </a:r>
            <a:endParaRPr lang="zh-CN" altLang="en-US" sz="2000" dirty="0" smtClean="0"/>
          </a:p>
          <a:p>
            <a:pPr algn="just" eaLnBrk="1" hangingPunct="1"/>
            <a:r>
              <a:rPr lang="zh-CN" altLang="en-US" sz="2000" dirty="0" smtClean="0"/>
              <a:t>                 </a:t>
            </a:r>
            <a:r>
              <a:rPr lang="en-US" altLang="zh-CN" sz="2000" dirty="0" err="1" smtClean="0"/>
              <a:t>b+d</a:t>
            </a:r>
            <a:r>
              <a:rPr lang="en-US" altLang="zh-CN" sz="2000" dirty="0" smtClean="0"/>
              <a:t>:		         </a:t>
            </a:r>
            <a:r>
              <a:rPr lang="zh-CN" altLang="en-US" sz="2000" dirty="0" smtClean="0"/>
              <a:t>设</a:t>
            </a:r>
            <a:r>
              <a:rPr lang="en-US" altLang="zh-CN" sz="2000" dirty="0" smtClean="0"/>
              <a:t>Loc(</a:t>
            </a:r>
            <a:r>
              <a:rPr lang="en-US" altLang="zh-CN" sz="2000" dirty="0" err="1" smtClean="0"/>
              <a:t>a</a:t>
            </a:r>
            <a:r>
              <a:rPr lang="en-US" altLang="zh-CN" sz="2000" baseline="-30000" dirty="0" err="1" smtClean="0"/>
              <a:t>i</a:t>
            </a:r>
            <a:r>
              <a:rPr lang="en-US" altLang="zh-CN" sz="2000" dirty="0" smtClean="0"/>
              <a:t>)</a:t>
            </a:r>
            <a:r>
              <a:rPr lang="zh-CN" altLang="en-US" sz="2000" dirty="0" smtClean="0"/>
              <a:t>为</a:t>
            </a:r>
            <a:r>
              <a:rPr lang="en-US" altLang="zh-CN" sz="2000" dirty="0" err="1" smtClean="0"/>
              <a:t>a</a:t>
            </a:r>
            <a:r>
              <a:rPr lang="en-US" altLang="zh-CN" sz="2000" baseline="-30000" dirty="0" err="1" smtClean="0"/>
              <a:t>i</a:t>
            </a:r>
            <a:r>
              <a:rPr lang="zh-CN" altLang="en-US" sz="2000" dirty="0" smtClean="0"/>
              <a:t>的地址，</a:t>
            </a:r>
            <a:r>
              <a:rPr lang="en-US" altLang="zh-CN" sz="2000" dirty="0" smtClean="0">
                <a:solidFill>
                  <a:srgbClr val="FF0000"/>
                </a:solidFill>
              </a:rPr>
              <a:t>Loc(a</a:t>
            </a:r>
            <a:r>
              <a:rPr lang="en-US" altLang="zh-CN" sz="2000" baseline="-30000" dirty="0" smtClean="0">
                <a:solidFill>
                  <a:srgbClr val="FF0000"/>
                </a:solidFill>
              </a:rPr>
              <a:t>0</a:t>
            </a:r>
            <a:r>
              <a:rPr lang="en-US" altLang="zh-CN" sz="2000" dirty="0" smtClean="0">
                <a:solidFill>
                  <a:srgbClr val="FF0000"/>
                </a:solidFill>
              </a:rPr>
              <a:t>)= b</a:t>
            </a:r>
            <a:r>
              <a:rPr lang="zh-CN" altLang="en-US" sz="2000" dirty="0" smtClean="0"/>
              <a:t>，则： </a:t>
            </a:r>
            <a:endParaRPr lang="zh-CN" altLang="en-US" sz="2000" dirty="0" smtClean="0"/>
          </a:p>
          <a:p>
            <a:pPr algn="just" eaLnBrk="1" hangingPunct="1"/>
            <a:r>
              <a:rPr lang="zh-CN" altLang="en-US" sz="2000" dirty="0" smtClean="0"/>
              <a:t>                    </a:t>
            </a:r>
            <a:r>
              <a:rPr lang="en-US" altLang="zh-CN" sz="2000" dirty="0" smtClean="0">
                <a:latin typeface="Arial" panose="020B0604020202020204" pitchFamily="34" charset="0"/>
              </a:rPr>
              <a:t>…</a:t>
            </a:r>
            <a:r>
              <a:rPr lang="en-US" altLang="zh-CN" sz="2000" dirty="0" smtClean="0"/>
              <a:t>			      </a:t>
            </a:r>
            <a:r>
              <a:rPr lang="en-US" altLang="zh-CN" sz="2000" dirty="0" smtClean="0">
                <a:solidFill>
                  <a:srgbClr val="FF0000"/>
                </a:solidFill>
              </a:rPr>
              <a:t>Loc(a</a:t>
            </a:r>
            <a:r>
              <a:rPr lang="en-US" altLang="zh-CN" sz="2000" baseline="-30000" dirty="0" smtClean="0">
                <a:solidFill>
                  <a:srgbClr val="FF0000"/>
                </a:solidFill>
              </a:rPr>
              <a:t>1</a:t>
            </a:r>
            <a:r>
              <a:rPr lang="en-US" altLang="zh-CN" sz="2000" dirty="0" smtClean="0">
                <a:solidFill>
                  <a:srgbClr val="FF0000"/>
                </a:solidFill>
              </a:rPr>
              <a:t>)=b+1*d</a:t>
            </a:r>
            <a:r>
              <a:rPr lang="en-US" altLang="zh-CN" sz="2000" dirty="0" smtClean="0"/>
              <a:t> </a:t>
            </a:r>
            <a:endParaRPr lang="en-US" altLang="zh-CN" sz="2000" dirty="0" smtClean="0"/>
          </a:p>
          <a:p>
            <a:pPr algn="just" eaLnBrk="1" hangingPunct="1"/>
            <a:r>
              <a:rPr lang="en-US" altLang="zh-CN" sz="2000" dirty="0" smtClean="0"/>
              <a:t>              </a:t>
            </a:r>
            <a:r>
              <a:rPr lang="en-US" altLang="zh-CN" sz="2000" dirty="0" err="1" smtClean="0"/>
              <a:t>b+i</a:t>
            </a:r>
            <a:r>
              <a:rPr lang="en-US" altLang="zh-CN" sz="2000" dirty="0" smtClean="0"/>
              <a:t>*d:			              ........</a:t>
            </a:r>
            <a:endParaRPr lang="en-US" altLang="zh-CN" sz="2000" dirty="0" smtClean="0"/>
          </a:p>
          <a:p>
            <a:pPr algn="just" eaLnBrk="1" hangingPunct="1"/>
            <a:r>
              <a:rPr lang="en-US" altLang="zh-CN" sz="2000" dirty="0" smtClean="0"/>
              <a:t>	       </a:t>
            </a:r>
            <a:r>
              <a:rPr lang="en-US" altLang="zh-CN" sz="2000" dirty="0" smtClean="0">
                <a:latin typeface="Arial" panose="020B0604020202020204" pitchFamily="34" charset="0"/>
              </a:rPr>
              <a:t>…</a:t>
            </a:r>
            <a:r>
              <a:rPr lang="en-US" altLang="zh-CN" sz="2000" dirty="0" smtClean="0"/>
              <a:t> 			      </a:t>
            </a:r>
            <a:r>
              <a:rPr lang="en-US" altLang="zh-CN" sz="2000" dirty="0" smtClean="0">
                <a:solidFill>
                  <a:srgbClr val="FF0000"/>
                </a:solidFill>
              </a:rPr>
              <a:t>Loc(</a:t>
            </a:r>
            <a:r>
              <a:rPr lang="en-US" altLang="zh-CN" sz="2000" dirty="0" err="1" smtClean="0">
                <a:solidFill>
                  <a:srgbClr val="FF0000"/>
                </a:solidFill>
              </a:rPr>
              <a:t>a</a:t>
            </a:r>
            <a:r>
              <a:rPr lang="en-US" altLang="zh-CN" sz="2000" baseline="-30000" dirty="0" err="1" smtClean="0">
                <a:solidFill>
                  <a:srgbClr val="FF0000"/>
                </a:solidFill>
              </a:rPr>
              <a:t>i</a:t>
            </a:r>
            <a:r>
              <a:rPr lang="en-US" altLang="zh-CN" sz="2000" dirty="0" smtClean="0">
                <a:solidFill>
                  <a:srgbClr val="FF0000"/>
                </a:solidFill>
              </a:rPr>
              <a:t>)=</a:t>
            </a:r>
            <a:r>
              <a:rPr lang="en-US" altLang="zh-CN" sz="2000" dirty="0" err="1" smtClean="0">
                <a:solidFill>
                  <a:srgbClr val="FF0000"/>
                </a:solidFill>
              </a:rPr>
              <a:t>b+i</a:t>
            </a:r>
            <a:r>
              <a:rPr lang="en-US" altLang="zh-CN" sz="2000" dirty="0" smtClean="0">
                <a:solidFill>
                  <a:srgbClr val="FF0000"/>
                </a:solidFill>
              </a:rPr>
              <a:t>*d</a:t>
            </a:r>
            <a:r>
              <a:rPr lang="en-US" altLang="zh-CN" sz="2000" dirty="0" smtClean="0"/>
              <a:t> </a:t>
            </a:r>
            <a:endParaRPr lang="en-US" altLang="zh-CN" sz="2000" dirty="0" smtClean="0"/>
          </a:p>
          <a:p>
            <a:pPr algn="just" eaLnBrk="1" hangingPunct="1"/>
            <a:r>
              <a:rPr lang="en-US" altLang="zh-CN" sz="2000" dirty="0" smtClean="0"/>
              <a:t>             </a:t>
            </a:r>
            <a:r>
              <a:rPr lang="en-US" altLang="zh-CN" sz="2000" dirty="0" err="1" smtClean="0"/>
              <a:t>b+n</a:t>
            </a:r>
            <a:r>
              <a:rPr lang="en-US" altLang="zh-CN" sz="2000" dirty="0" smtClean="0"/>
              <a:t>*d:</a:t>
            </a:r>
            <a:endParaRPr lang="en-US" altLang="zh-CN" sz="2000" dirty="0" smtClean="0"/>
          </a:p>
          <a:p>
            <a:pPr algn="just" eaLnBrk="1" hangingPunct="1"/>
            <a:r>
              <a:rPr lang="en-US" altLang="zh-CN" sz="2000" dirty="0" smtClean="0"/>
              <a:t>		                           </a:t>
            </a:r>
            <a:r>
              <a:rPr lang="zh-CN" altLang="en-US" sz="2000" b="1" dirty="0" smtClean="0"/>
              <a:t>图</a:t>
            </a:r>
            <a:r>
              <a:rPr lang="en-US" altLang="zh-CN" sz="2000" b="1" dirty="0" smtClean="0"/>
              <a:t>2.2</a:t>
            </a:r>
            <a:r>
              <a:rPr lang="en-US" altLang="zh-CN" sz="2000" dirty="0" smtClean="0"/>
              <a:t>       </a:t>
            </a:r>
            <a:endParaRPr lang="en-US" altLang="zh-CN" sz="2000" dirty="0" smtClean="0"/>
          </a:p>
        </p:txBody>
      </p:sp>
      <p:graphicFrame>
        <p:nvGraphicFramePr>
          <p:cNvPr id="4206596" name="Group 4"/>
          <p:cNvGraphicFramePr>
            <a:graphicFrameLocks noGrp="1"/>
          </p:cNvGraphicFramePr>
          <p:nvPr/>
        </p:nvGraphicFramePr>
        <p:xfrm>
          <a:off x="2627313" y="3716338"/>
          <a:ext cx="990600" cy="2329180"/>
        </p:xfrm>
        <a:graphic>
          <a:graphicData uri="http://schemas.openxmlformats.org/drawingml/2006/table">
            <a:tbl>
              <a:tblPr/>
              <a:tblGrid>
                <a:gridCol w="990600"/>
              </a:tblGrid>
              <a:tr h="38100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a:t>
                      </a:r>
                      <a:r>
                        <a:rPr kumimoji="0"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FF0CA"/>
                    </a:solidFill>
                  </a:tcPr>
                </a:tc>
              </a:tr>
              <a:tr h="346075">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a:t>
                      </a:r>
                      <a:r>
                        <a:rPr kumimoji="0"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1</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FF0CA"/>
                    </a:solidFill>
                  </a:tcPr>
                </a:tc>
              </a:tr>
              <a:tr h="43815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FF0CA"/>
                    </a:solidFill>
                  </a:tcPr>
                </a:tc>
              </a:tr>
              <a:tr h="22860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a:t>
                      </a:r>
                      <a:r>
                        <a:rPr kumimoji="0"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i</a:t>
                      </a:r>
                      <a:endParaRPr kumimoji="0"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FF0CA"/>
                    </a:solidFill>
                  </a:tcPr>
                </a:tc>
              </a:tr>
              <a:tr h="320675">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FF0CA"/>
                    </a:solidFill>
                  </a:tcPr>
                </a:tc>
              </a:tr>
              <a:tr h="41275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0"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n-1</a:t>
                      </a:r>
                      <a:endParaRPr kumimoji="0"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EFF0CA"/>
                    </a:solidFill>
                  </a:tcPr>
                </a:tc>
              </a:tr>
            </a:tbl>
          </a:graphicData>
        </a:graphic>
      </p:graphicFrame>
      <p:sp>
        <p:nvSpPr>
          <p:cNvPr id="3" name="灯片编号占位符 2"/>
          <p:cNvSpPr>
            <a:spLocks noGrp="1"/>
          </p:cNvSpPr>
          <p:nvPr>
            <p:ph type="sldNum" sz="quarter" idx="12"/>
          </p:nvPr>
        </p:nvSpPr>
        <p:spPr/>
        <p:txBody>
          <a:bodyPr/>
          <a:lstStyle/>
          <a:p>
            <a:pPr>
              <a:defRPr/>
            </a:pPr>
            <a:fld id="{0BCEDFC5-B01F-429C-842D-C77E1388998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idx="1"/>
          </p:nvPr>
        </p:nvSpPr>
        <p:spPr>
          <a:xfrm>
            <a:off x="304800" y="1143000"/>
            <a:ext cx="8534400" cy="5486400"/>
          </a:xfrm>
        </p:spPr>
        <p:txBody>
          <a:bodyPr/>
          <a:lstStyle/>
          <a:p>
            <a:pPr eaLnBrk="1" hangingPunct="1"/>
            <a:r>
              <a:rPr lang="en-US" altLang="zh-CN" smtClean="0"/>
              <a:t>   </a:t>
            </a:r>
            <a:r>
              <a:rPr lang="zh-CN" altLang="en-US" sz="2000" smtClean="0"/>
              <a:t>上表（</a:t>
            </a:r>
            <a:r>
              <a:rPr lang="en-US" altLang="zh-CN" sz="2000" smtClean="0"/>
              <a:t>List</a:t>
            </a:r>
            <a:r>
              <a:rPr lang="zh-CN" altLang="en-US" sz="2000" smtClean="0"/>
              <a:t>）中每一行为一个数据元素（或记录），记为</a:t>
            </a:r>
            <a:r>
              <a:rPr lang="en-US" altLang="zh-CN" sz="2000" b="1" smtClean="0"/>
              <a:t>a</a:t>
            </a:r>
            <a:r>
              <a:rPr lang="en-US" altLang="zh-CN" sz="2000" b="1" baseline="-25000" smtClean="0"/>
              <a:t>i</a:t>
            </a:r>
            <a:r>
              <a:rPr lang="en-US" altLang="zh-CN" sz="2000" smtClean="0"/>
              <a:t>(1≤i≤n)</a:t>
            </a:r>
            <a:r>
              <a:rPr lang="zh-CN" altLang="en-US" sz="2000" smtClean="0"/>
              <a:t>，元素之间呈现的是一种线性关系。此表可表示为：	                                  		</a:t>
            </a:r>
            <a:r>
              <a:rPr lang="en-US" altLang="zh-CN" sz="2000" b="1" smtClean="0">
                <a:solidFill>
                  <a:srgbClr val="FF3300"/>
                </a:solidFill>
              </a:rPr>
              <a:t>list = (a</a:t>
            </a:r>
            <a:r>
              <a:rPr lang="en-US" altLang="zh-CN" sz="2000" b="1" baseline="-25000" smtClean="0">
                <a:solidFill>
                  <a:srgbClr val="FF3300"/>
                </a:solidFill>
              </a:rPr>
              <a:t>1</a:t>
            </a:r>
            <a:r>
              <a:rPr lang="en-US" altLang="zh-CN" sz="2000" b="1" smtClean="0">
                <a:solidFill>
                  <a:srgbClr val="FF3300"/>
                </a:solidFill>
              </a:rPr>
              <a:t>,a</a:t>
            </a:r>
            <a:r>
              <a:rPr lang="en-US" altLang="zh-CN" sz="2000" b="1" baseline="-25000" smtClean="0">
                <a:solidFill>
                  <a:srgbClr val="FF3300"/>
                </a:solidFill>
              </a:rPr>
              <a:t>2</a:t>
            </a:r>
            <a:r>
              <a:rPr lang="en-US" altLang="zh-CN" sz="2000" b="1" smtClean="0">
                <a:solidFill>
                  <a:srgbClr val="FF3300"/>
                </a:solidFill>
              </a:rPr>
              <a:t>,</a:t>
            </a:r>
            <a:r>
              <a:rPr lang="en-US" altLang="zh-CN" sz="2000" b="1" smtClean="0">
                <a:solidFill>
                  <a:srgbClr val="FF3300"/>
                </a:solidFill>
                <a:latin typeface="Arial" panose="020B0604020202020204" pitchFamily="34" charset="0"/>
              </a:rPr>
              <a:t>……</a:t>
            </a:r>
            <a:r>
              <a:rPr lang="en-US" altLang="zh-CN" sz="2000" b="1" smtClean="0">
                <a:solidFill>
                  <a:srgbClr val="FF3300"/>
                </a:solidFill>
              </a:rPr>
              <a:t>,a</a:t>
            </a:r>
            <a:r>
              <a:rPr lang="en-US" altLang="zh-CN" sz="2000" b="1" baseline="-25000" smtClean="0">
                <a:solidFill>
                  <a:srgbClr val="FF3300"/>
                </a:solidFill>
              </a:rPr>
              <a:t>n</a:t>
            </a:r>
            <a:r>
              <a:rPr lang="en-US" altLang="zh-CN" sz="2000" b="1" smtClean="0">
                <a:solidFill>
                  <a:srgbClr val="FF3300"/>
                </a:solidFill>
              </a:rPr>
              <a:t>)</a:t>
            </a:r>
            <a:endParaRPr lang="en-US" altLang="zh-CN" sz="2000" b="1" smtClean="0">
              <a:solidFill>
                <a:srgbClr val="FF3300"/>
              </a:solidFill>
            </a:endParaRPr>
          </a:p>
          <a:p>
            <a:pPr eaLnBrk="1" hangingPunct="1">
              <a:buFont typeface="Wingdings 3" panose="05040102010807070707" pitchFamily="18" charset="2"/>
              <a:buNone/>
            </a:pPr>
            <a:r>
              <a:rPr lang="en-US" altLang="zh-CN" sz="2000" smtClean="0"/>
              <a:t>            </a:t>
            </a:r>
            <a:r>
              <a:rPr lang="zh-CN" altLang="en-US" sz="2000" smtClean="0"/>
              <a:t>显然表中每一数据元素包含的许多值是非数值性的（如文字、日期等数据），对其进行的操作（或运算）也不再是加、减、乘、除等数学运算，而是诸如：</a:t>
            </a:r>
            <a:endParaRPr lang="zh-CN" altLang="en-US" sz="2000" smtClean="0"/>
          </a:p>
          <a:p>
            <a:pPr eaLnBrk="1" hangingPunct="1">
              <a:buFont typeface="Wingdings 3" panose="05040102010807070707" pitchFamily="18" charset="2"/>
              <a:buNone/>
            </a:pPr>
            <a:r>
              <a:rPr lang="zh-CN" altLang="en-US" sz="2000" smtClean="0"/>
              <a:t>                </a:t>
            </a:r>
            <a:r>
              <a:rPr lang="zh-CN" altLang="en-US" sz="2000" b="1" smtClean="0">
                <a:solidFill>
                  <a:srgbClr val="FF3300"/>
                </a:solidFill>
              </a:rPr>
              <a:t>查询</a:t>
            </a:r>
            <a:r>
              <a:rPr lang="zh-CN" altLang="en-US" sz="2000" smtClean="0"/>
              <a:t>（查找一本书的信息）、</a:t>
            </a:r>
            <a:endParaRPr lang="zh-CN" altLang="en-US" sz="2000" smtClean="0"/>
          </a:p>
          <a:p>
            <a:pPr eaLnBrk="1" hangingPunct="1">
              <a:buFont typeface="Wingdings 3" panose="05040102010807070707" pitchFamily="18" charset="2"/>
              <a:buNone/>
            </a:pPr>
            <a:r>
              <a:rPr lang="zh-CN" altLang="en-US" sz="2000" smtClean="0"/>
              <a:t>               </a:t>
            </a:r>
            <a:r>
              <a:rPr lang="zh-CN" altLang="en-US" sz="2000" b="1" smtClean="0"/>
              <a:t> </a:t>
            </a:r>
            <a:r>
              <a:rPr lang="zh-CN" altLang="en-US" sz="2000" b="1" smtClean="0">
                <a:solidFill>
                  <a:srgbClr val="FF3300"/>
                </a:solidFill>
              </a:rPr>
              <a:t>插入</a:t>
            </a:r>
            <a:r>
              <a:rPr lang="zh-CN" altLang="en-US" sz="2000" smtClean="0"/>
              <a:t>（增加一本书的信息）、</a:t>
            </a:r>
            <a:endParaRPr lang="zh-CN" altLang="en-US" sz="2000" smtClean="0"/>
          </a:p>
          <a:p>
            <a:pPr eaLnBrk="1" hangingPunct="1">
              <a:buFont typeface="Wingdings 3" panose="05040102010807070707" pitchFamily="18" charset="2"/>
              <a:buNone/>
            </a:pPr>
            <a:r>
              <a:rPr lang="zh-CN" altLang="en-US" sz="2000" smtClean="0"/>
              <a:t>                </a:t>
            </a:r>
            <a:r>
              <a:rPr lang="zh-CN" altLang="en-US" sz="2000" b="1" smtClean="0">
                <a:solidFill>
                  <a:srgbClr val="FF3300"/>
                </a:solidFill>
              </a:rPr>
              <a:t>修改</a:t>
            </a:r>
            <a:r>
              <a:rPr lang="zh-CN" altLang="en-US" sz="2000" smtClean="0"/>
              <a:t>（某书修订后，修改元素中的某些信息）、</a:t>
            </a:r>
            <a:endParaRPr lang="zh-CN" altLang="en-US" sz="2000" smtClean="0"/>
          </a:p>
          <a:p>
            <a:pPr eaLnBrk="1" hangingPunct="1">
              <a:buFont typeface="Wingdings 3" panose="05040102010807070707" pitchFamily="18" charset="2"/>
              <a:buNone/>
            </a:pPr>
            <a:r>
              <a:rPr lang="zh-CN" altLang="en-US" sz="2000" smtClean="0"/>
              <a:t>              </a:t>
            </a:r>
            <a:r>
              <a:rPr lang="zh-CN" altLang="en-US" sz="2000" smtClean="0">
                <a:solidFill>
                  <a:schemeClr val="tx2"/>
                </a:solidFill>
              </a:rPr>
              <a:t> </a:t>
            </a:r>
            <a:r>
              <a:rPr lang="zh-CN" altLang="en-US" sz="2000" b="1" smtClean="0">
                <a:solidFill>
                  <a:schemeClr val="tx2"/>
                </a:solidFill>
              </a:rPr>
              <a:t> </a:t>
            </a:r>
            <a:r>
              <a:rPr lang="zh-CN" altLang="en-US" sz="2000" b="1" smtClean="0">
                <a:solidFill>
                  <a:srgbClr val="FF3300"/>
                </a:solidFill>
              </a:rPr>
              <a:t>删除</a:t>
            </a:r>
            <a:r>
              <a:rPr lang="zh-CN" altLang="en-US" sz="2000" smtClean="0"/>
              <a:t>（某书不再版了，做删除标记）、</a:t>
            </a:r>
            <a:endParaRPr lang="zh-CN" altLang="en-US" sz="2000" smtClean="0"/>
          </a:p>
          <a:p>
            <a:pPr eaLnBrk="1" hangingPunct="1">
              <a:buFont typeface="Wingdings 3" panose="05040102010807070707" pitchFamily="18" charset="2"/>
              <a:buNone/>
            </a:pPr>
            <a:r>
              <a:rPr lang="zh-CN" altLang="en-US" sz="2000" smtClean="0"/>
              <a:t>               </a:t>
            </a:r>
            <a:r>
              <a:rPr lang="zh-CN" altLang="en-US" sz="2000" b="1" smtClean="0"/>
              <a:t> </a:t>
            </a:r>
            <a:r>
              <a:rPr lang="zh-CN" altLang="en-US" sz="2000" b="1" smtClean="0">
                <a:solidFill>
                  <a:srgbClr val="FF3300"/>
                </a:solidFill>
              </a:rPr>
              <a:t>分类</a:t>
            </a:r>
            <a:r>
              <a:rPr lang="zh-CN" altLang="en-US" sz="2000" smtClean="0"/>
              <a:t>（按某数据项的值建立索引）</a:t>
            </a:r>
            <a:endParaRPr lang="zh-CN" altLang="en-US" sz="2000" smtClean="0"/>
          </a:p>
          <a:p>
            <a:pPr eaLnBrk="1" hangingPunct="1">
              <a:buFont typeface="Wingdings 3" panose="05040102010807070707" pitchFamily="18" charset="2"/>
              <a:buNone/>
            </a:pPr>
            <a:r>
              <a:rPr lang="zh-CN" altLang="en-US" sz="2000" smtClean="0"/>
              <a:t>      等这样的运算。</a:t>
            </a:r>
            <a:endParaRPr lang="zh-CN" altLang="en-US" sz="2000" smtClean="0"/>
          </a:p>
        </p:txBody>
      </p:sp>
      <p:sp>
        <p:nvSpPr>
          <p:cNvPr id="30722" name="Rectangle 3"/>
          <p:cNvSpPr>
            <a:spLocks noGrp="1"/>
          </p:cNvSpPr>
          <p:nvPr>
            <p:ph type="title"/>
          </p:nvPr>
        </p:nvSpPr>
        <p:spPr/>
        <p:txBody>
          <a:bodyPr/>
          <a:lstStyle/>
          <a:p>
            <a:pPr eaLnBrk="1" hangingPunct="1"/>
            <a:r>
              <a:rPr lang="zh-CN" altLang="en-US" smtClean="0"/>
              <a:t>概述</a:t>
            </a:r>
            <a:endParaRPr lang="zh-CN" altLang="en-US" smtClean="0"/>
          </a:p>
        </p:txBody>
      </p:sp>
      <p:sp>
        <p:nvSpPr>
          <p:cNvPr id="3" name="灯片编号占位符 2"/>
          <p:cNvSpPr>
            <a:spLocks noGrp="1"/>
          </p:cNvSpPr>
          <p:nvPr>
            <p:ph type="sldNum" sz="quarter" idx="12"/>
          </p:nvPr>
        </p:nvSpPr>
        <p:spPr/>
        <p:txBody>
          <a:bodyPr/>
          <a:lstStyle/>
          <a:p>
            <a:pPr>
              <a:defRPr/>
            </a:pPr>
            <a:fld id="{47A9FE82-BF7F-4DD3-9608-C6A0366D001F}"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p:cNvSpPr>
          <p:nvPr>
            <p:ph type="title"/>
          </p:nvPr>
        </p:nvSpPr>
        <p:spPr/>
        <p:txBody>
          <a:bodyPr/>
          <a:lstStyle/>
          <a:p>
            <a:pPr eaLnBrk="1" hangingPunct="1"/>
            <a:r>
              <a:rPr lang="zh-CN" altLang="en-US" smtClean="0"/>
              <a:t>顺序存储结构的表示</a:t>
            </a:r>
            <a:endParaRPr lang="zh-CN" altLang="en-US" smtClean="0"/>
          </a:p>
        </p:txBody>
      </p:sp>
      <p:sp>
        <p:nvSpPr>
          <p:cNvPr id="123906" name="Rectangle 3"/>
          <p:cNvSpPr>
            <a:spLocks noGrp="1"/>
          </p:cNvSpPr>
          <p:nvPr>
            <p:ph type="body" idx="1"/>
          </p:nvPr>
        </p:nvSpPr>
        <p:spPr/>
        <p:txBody>
          <a:bodyPr/>
          <a:lstStyle/>
          <a:p>
            <a:pPr eaLnBrk="1" hangingPunct="1">
              <a:lnSpc>
                <a:spcPct val="130000"/>
              </a:lnSpc>
            </a:pPr>
            <a:r>
              <a:rPr lang="zh-CN" altLang="en-US" b="1" smtClean="0"/>
              <a:t>顺序存储结构的特点</a:t>
            </a:r>
            <a:r>
              <a:rPr lang="zh-CN" altLang="en-US" smtClean="0"/>
              <a:t>：</a:t>
            </a:r>
            <a:endParaRPr lang="zh-CN" altLang="en-US" smtClean="0"/>
          </a:p>
          <a:p>
            <a:pPr lvl="1" eaLnBrk="1" hangingPunct="1">
              <a:lnSpc>
                <a:spcPct val="130000"/>
              </a:lnSpc>
            </a:pPr>
            <a:r>
              <a:rPr lang="en-US" altLang="zh-CN" smtClean="0"/>
              <a:t>(1)</a:t>
            </a:r>
            <a:r>
              <a:rPr lang="zh-CN" altLang="en-US" smtClean="0"/>
              <a:t>逻辑上相邻的元素 </a:t>
            </a:r>
            <a:r>
              <a:rPr lang="en-US" altLang="zh-CN" smtClean="0"/>
              <a:t>ai, ai+1</a:t>
            </a:r>
            <a:r>
              <a:rPr lang="zh-CN" altLang="en-US" smtClean="0"/>
              <a:t>，其存储位置也是相邻的；</a:t>
            </a:r>
            <a:endParaRPr lang="zh-CN" altLang="en-US" smtClean="0"/>
          </a:p>
          <a:p>
            <a:pPr lvl="1" eaLnBrk="1" hangingPunct="1">
              <a:lnSpc>
                <a:spcPct val="130000"/>
              </a:lnSpc>
            </a:pPr>
            <a:r>
              <a:rPr lang="en-US" altLang="zh-CN" smtClean="0"/>
              <a:t>(2)</a:t>
            </a:r>
            <a:r>
              <a:rPr lang="zh-CN" altLang="en-US" smtClean="0"/>
              <a:t>对数据元素</a:t>
            </a:r>
            <a:r>
              <a:rPr lang="en-US" altLang="zh-CN" smtClean="0"/>
              <a:t>ai</a:t>
            </a:r>
            <a:r>
              <a:rPr lang="zh-CN" altLang="en-US" smtClean="0"/>
              <a:t>的存取为随机存取或按地址存取。</a:t>
            </a:r>
            <a:endParaRPr lang="zh-CN" altLang="en-US" smtClean="0"/>
          </a:p>
          <a:p>
            <a:pPr lvl="1" eaLnBrk="1" hangingPunct="1">
              <a:lnSpc>
                <a:spcPct val="130000"/>
              </a:lnSpc>
            </a:pPr>
            <a:r>
              <a:rPr lang="en-US" altLang="zh-CN" smtClean="0"/>
              <a:t>(3)</a:t>
            </a:r>
            <a:r>
              <a:rPr lang="zh-CN" altLang="en-US" smtClean="0"/>
              <a:t>存储密度高。存储密度</a:t>
            </a:r>
            <a:r>
              <a:rPr lang="en-US" altLang="zh-CN" smtClean="0"/>
              <a:t>D=(</a:t>
            </a:r>
            <a:r>
              <a:rPr lang="zh-CN" altLang="en-US" smtClean="0"/>
              <a:t>数据结构中元素所占存储空间</a:t>
            </a:r>
            <a:r>
              <a:rPr lang="en-US" altLang="zh-CN" smtClean="0"/>
              <a:t>)/</a:t>
            </a:r>
            <a:r>
              <a:rPr lang="zh-CN" altLang="en-US" smtClean="0"/>
              <a:t>（整个数据结构所占空间）。</a:t>
            </a:r>
            <a:endParaRPr lang="zh-CN" altLang="en-US" smtClean="0"/>
          </a:p>
          <a:p>
            <a:pPr eaLnBrk="1" hangingPunct="1">
              <a:lnSpc>
                <a:spcPct val="130000"/>
              </a:lnSpc>
            </a:pPr>
            <a:r>
              <a:rPr lang="zh-CN" altLang="en-US" b="1" smtClean="0"/>
              <a:t>顺序存储结构的不足</a:t>
            </a:r>
            <a:r>
              <a:rPr lang="zh-CN" altLang="en-US" smtClean="0"/>
              <a:t>：</a:t>
            </a:r>
            <a:endParaRPr lang="zh-CN" altLang="en-US" smtClean="0"/>
          </a:p>
          <a:p>
            <a:pPr lvl="1" eaLnBrk="1" hangingPunct="1">
              <a:lnSpc>
                <a:spcPct val="130000"/>
              </a:lnSpc>
            </a:pPr>
            <a:r>
              <a:rPr lang="zh-CN" altLang="en-US" smtClean="0"/>
              <a:t>对表的插入和删除等运算的时间复杂度较差。</a:t>
            </a:r>
            <a:endParaRPr lang="zh-CN" altLang="en-US" smtClean="0"/>
          </a:p>
        </p:txBody>
      </p:sp>
      <p:sp>
        <p:nvSpPr>
          <p:cNvPr id="3" name="灯片编号占位符 2"/>
          <p:cNvSpPr>
            <a:spLocks noGrp="1"/>
          </p:cNvSpPr>
          <p:nvPr>
            <p:ph type="sldNum" sz="quarter" idx="12"/>
          </p:nvPr>
        </p:nvSpPr>
        <p:spPr/>
        <p:txBody>
          <a:bodyPr/>
          <a:lstStyle/>
          <a:p>
            <a:pPr>
              <a:defRPr/>
            </a:pPr>
            <a:fld id="{D52ED6EA-C820-4B5A-A91F-103D2D8D5A47}"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p:cNvSpPr>
          <p:nvPr>
            <p:ph idx="1"/>
          </p:nvPr>
        </p:nvSpPr>
        <p:spPr>
          <a:xfrm>
            <a:off x="457200" y="1412875"/>
            <a:ext cx="8229600" cy="4713288"/>
          </a:xfrm>
        </p:spPr>
        <p:txBody>
          <a:bodyPr/>
          <a:lstStyle/>
          <a:p>
            <a:pPr algn="just" eaLnBrk="1" hangingPunct="1"/>
            <a:r>
              <a:rPr lang="zh-CN" altLang="en-US" sz="1600" dirty="0" smtClean="0"/>
              <a:t>在</a:t>
            </a:r>
            <a:r>
              <a:rPr lang="en-US" altLang="zh-CN" sz="1600" dirty="0" smtClean="0"/>
              <a:t>C</a:t>
            </a:r>
            <a:r>
              <a:rPr lang="zh-CN" altLang="en-US" sz="1600" dirty="0" smtClean="0"/>
              <a:t>语言中，一维数组的元素也是存放于一片连续的存储空间中，故可借助于</a:t>
            </a:r>
            <a:r>
              <a:rPr lang="en-US" altLang="zh-CN" sz="1600" dirty="0" smtClean="0"/>
              <a:t>C</a:t>
            </a:r>
            <a:r>
              <a:rPr lang="zh-CN" altLang="en-US" sz="1600" dirty="0" smtClean="0"/>
              <a:t>语言中一维数组类型来描述线性表的顺序存储结构，即：			</a:t>
            </a:r>
            <a:r>
              <a:rPr lang="en-US" altLang="zh-CN" sz="1600" dirty="0" smtClean="0"/>
              <a:t>#define  		</a:t>
            </a:r>
            <a:r>
              <a:rPr lang="en-US" altLang="zh-CN" sz="1600" dirty="0" err="1" smtClean="0"/>
              <a:t>maxsize</a:t>
            </a:r>
            <a:r>
              <a:rPr lang="en-US" altLang="zh-CN" sz="1600" dirty="0" smtClean="0"/>
              <a:t>	1024        //</a:t>
            </a:r>
            <a:r>
              <a:rPr lang="zh-CN" altLang="en-US" sz="1600" dirty="0" smtClean="0"/>
              <a:t>线性表的最大长度</a:t>
            </a:r>
            <a:r>
              <a:rPr lang="en-US" altLang="zh-CN" sz="1600" dirty="0" smtClean="0"/>
              <a:t>//</a:t>
            </a:r>
            <a:endParaRPr lang="en-US" altLang="zh-CN" sz="1600" dirty="0" smtClean="0"/>
          </a:p>
          <a:p>
            <a:pPr algn="just" eaLnBrk="1" hangingPunct="1"/>
            <a:r>
              <a:rPr lang="en-US" altLang="zh-CN" sz="1600" dirty="0" smtClean="0"/>
              <a:t>		</a:t>
            </a:r>
            <a:r>
              <a:rPr lang="en-US" altLang="zh-CN" sz="1600" dirty="0" err="1" smtClean="0"/>
              <a:t>typedef</a:t>
            </a:r>
            <a:r>
              <a:rPr lang="en-US" altLang="zh-CN" sz="1600" dirty="0" smtClean="0"/>
              <a:t>  </a:t>
            </a:r>
            <a:r>
              <a:rPr lang="en-US" altLang="zh-CN" sz="1600" dirty="0" err="1" smtClean="0"/>
              <a:t>struct</a:t>
            </a:r>
            <a:r>
              <a:rPr lang="en-US" altLang="zh-CN" sz="1600" dirty="0" smtClean="0"/>
              <a:t>                     //</a:t>
            </a:r>
            <a:r>
              <a:rPr lang="zh-CN" altLang="en-US" sz="1600" dirty="0" smtClean="0"/>
              <a:t>顺序表的类型</a:t>
            </a:r>
            <a:r>
              <a:rPr lang="en-US" altLang="zh-CN" sz="1600" dirty="0" smtClean="0"/>
              <a:t>//</a:t>
            </a:r>
            <a:endParaRPr lang="en-US" altLang="zh-CN" sz="1600" dirty="0" smtClean="0"/>
          </a:p>
          <a:p>
            <a:pPr algn="just" eaLnBrk="1" hangingPunct="1"/>
            <a:r>
              <a:rPr lang="en-US" altLang="zh-CN" sz="1600" dirty="0" smtClean="0"/>
              <a:t>		{ </a:t>
            </a:r>
            <a:r>
              <a:rPr lang="en-US" altLang="zh-CN" sz="1600" dirty="0" err="1" smtClean="0"/>
              <a:t>datatype</a:t>
            </a:r>
            <a:r>
              <a:rPr lang="en-US" altLang="zh-CN" sz="1600" dirty="0" smtClean="0"/>
              <a:t> data[</a:t>
            </a:r>
            <a:r>
              <a:rPr lang="en-US" altLang="zh-CN" sz="1600" dirty="0" err="1" smtClean="0"/>
              <a:t>maxsize</a:t>
            </a:r>
            <a:r>
              <a:rPr lang="en-US" altLang="zh-CN" sz="1600" dirty="0" smtClean="0"/>
              <a:t>];   //</a:t>
            </a:r>
            <a:r>
              <a:rPr lang="zh-CN" altLang="en-US" sz="1600" dirty="0" smtClean="0"/>
              <a:t>顺序表的存储空间</a:t>
            </a:r>
            <a:r>
              <a:rPr lang="en-US" altLang="zh-CN" sz="1600" dirty="0" smtClean="0"/>
              <a:t>//</a:t>
            </a:r>
            <a:endParaRPr lang="en-US" altLang="zh-CN" sz="1600" dirty="0" smtClean="0"/>
          </a:p>
          <a:p>
            <a:pPr algn="just" eaLnBrk="1" hangingPunct="1"/>
            <a:r>
              <a:rPr lang="en-US" altLang="zh-CN" sz="1600" dirty="0" smtClean="0"/>
              <a:t>		  </a:t>
            </a:r>
            <a:r>
              <a:rPr lang="en-US" altLang="zh-CN" sz="1600" dirty="0" err="1" smtClean="0"/>
              <a:t>int</a:t>
            </a:r>
            <a:r>
              <a:rPr lang="en-US" altLang="zh-CN" sz="1600" dirty="0" smtClean="0"/>
              <a:t> last;                              //</a:t>
            </a:r>
            <a:r>
              <a:rPr lang="zh-CN" altLang="en-US" sz="1600" dirty="0" smtClean="0"/>
              <a:t>当前顺序表最后一个元素的下标 </a:t>
            </a:r>
            <a:r>
              <a:rPr lang="en-US" altLang="zh-CN" sz="1600" dirty="0" smtClean="0"/>
              <a:t>//</a:t>
            </a:r>
            <a:endParaRPr lang="en-US" altLang="zh-CN" sz="1600" dirty="0" smtClean="0"/>
          </a:p>
          <a:p>
            <a:pPr algn="just" eaLnBrk="1" hangingPunct="1"/>
            <a:r>
              <a:rPr lang="en-US" altLang="zh-CN" sz="1600" dirty="0" smtClean="0"/>
              <a:t>		}</a:t>
            </a:r>
            <a:r>
              <a:rPr lang="en-US" altLang="zh-CN" sz="1600" dirty="0" err="1" smtClean="0"/>
              <a:t>sqlist</a:t>
            </a:r>
            <a:r>
              <a:rPr lang="en-US" altLang="zh-CN" sz="1600" dirty="0" smtClean="0"/>
              <a:t>; *</a:t>
            </a:r>
            <a:r>
              <a:rPr lang="en-US" altLang="zh-CN" sz="1600" dirty="0" err="1" smtClean="0"/>
              <a:t>sqlink</a:t>
            </a:r>
            <a:r>
              <a:rPr lang="en-US" altLang="zh-CN" sz="1600" dirty="0" smtClean="0"/>
              <a:t>;                  // </a:t>
            </a:r>
            <a:r>
              <a:rPr lang="zh-CN" altLang="en-US" sz="1600" dirty="0" smtClean="0"/>
              <a:t>表说明符 </a:t>
            </a:r>
            <a:r>
              <a:rPr lang="en-US" altLang="zh-CN" sz="1600" dirty="0" smtClean="0"/>
              <a:t>//</a:t>
            </a:r>
            <a:endParaRPr lang="en-US" altLang="zh-CN" sz="1600" dirty="0" smtClean="0"/>
          </a:p>
          <a:p>
            <a:pPr eaLnBrk="1" hangingPunct="1"/>
            <a:r>
              <a:rPr lang="zh-CN" altLang="en-US" sz="1600" dirty="0" smtClean="0"/>
              <a:t>如果说明   </a:t>
            </a:r>
            <a:r>
              <a:rPr lang="en-US" altLang="zh-CN" sz="1600" dirty="0" err="1" smtClean="0"/>
              <a:t>sqlink</a:t>
            </a:r>
            <a:r>
              <a:rPr lang="en-US" altLang="zh-CN" sz="1600" dirty="0" smtClean="0"/>
              <a:t> L; L=(</a:t>
            </a:r>
            <a:r>
              <a:rPr lang="en-US" altLang="zh-CN" sz="1600" dirty="0" err="1" smtClean="0"/>
              <a:t>sqlink</a:t>
            </a:r>
            <a:r>
              <a:rPr lang="en-US" altLang="zh-CN" sz="1600" dirty="0" smtClean="0"/>
              <a:t>)</a:t>
            </a:r>
            <a:r>
              <a:rPr lang="en-US" altLang="zh-CN" sz="1600" dirty="0" err="1" smtClean="0"/>
              <a:t>malloc</a:t>
            </a:r>
            <a:r>
              <a:rPr lang="en-US" altLang="zh-CN" sz="1600" dirty="0" smtClean="0"/>
              <a:t>(</a:t>
            </a:r>
            <a:r>
              <a:rPr lang="en-US" altLang="zh-CN" sz="1600" dirty="0" err="1" smtClean="0"/>
              <a:t>sizeof</a:t>
            </a:r>
            <a:r>
              <a:rPr lang="en-US" altLang="zh-CN" sz="1600" dirty="0" smtClean="0"/>
              <a:t>(</a:t>
            </a:r>
            <a:r>
              <a:rPr lang="en-US" altLang="zh-CN" sz="1600" dirty="0" err="1" smtClean="0"/>
              <a:t>sqlist</a:t>
            </a:r>
            <a:r>
              <a:rPr lang="en-US" altLang="zh-CN" sz="1600" dirty="0" smtClean="0"/>
              <a:t>)); </a:t>
            </a:r>
            <a:r>
              <a:rPr lang="zh-CN" altLang="en-US" sz="1600" dirty="0" smtClean="0"/>
              <a:t>则指针</a:t>
            </a:r>
            <a:r>
              <a:rPr lang="en-US" altLang="zh-CN" sz="1600" dirty="0" smtClean="0"/>
              <a:t>L</a:t>
            </a:r>
            <a:r>
              <a:rPr lang="zh-CN" altLang="en-US" sz="1600" dirty="0" smtClean="0"/>
              <a:t>指向一个线性表，如图所示。</a:t>
            </a:r>
            <a:endParaRPr lang="zh-CN" altLang="en-US" sz="1600" dirty="0" smtClean="0"/>
          </a:p>
          <a:p>
            <a:pPr eaLnBrk="1" hangingPunct="1"/>
            <a:endParaRPr lang="zh-CN" altLang="en-US" sz="1600" dirty="0" smtClean="0"/>
          </a:p>
          <a:p>
            <a:pPr eaLnBrk="1" hangingPunct="1"/>
            <a:endParaRPr lang="zh-CN" altLang="en-US" sz="1600" dirty="0" smtClean="0"/>
          </a:p>
          <a:p>
            <a:pPr eaLnBrk="1" hangingPunct="1"/>
            <a:r>
              <a:rPr lang="zh-CN" altLang="en-US" sz="1600" dirty="0" smtClean="0"/>
              <a:t>				                </a:t>
            </a:r>
            <a:r>
              <a:rPr lang="en-US" altLang="zh-CN" sz="1600" dirty="0" err="1" smtClean="0"/>
              <a:t>a</a:t>
            </a:r>
            <a:r>
              <a:rPr lang="en-US" altLang="zh-CN" sz="1600" baseline="-30000" dirty="0" err="1" smtClean="0"/>
              <a:t>i</a:t>
            </a:r>
            <a:r>
              <a:rPr lang="zh-CN" altLang="en-US" sz="1600" dirty="0" smtClean="0"/>
              <a:t>表示为</a:t>
            </a:r>
            <a:r>
              <a:rPr lang="en-US" altLang="zh-CN" sz="1600" dirty="0" smtClean="0"/>
              <a:t>L-&gt;data[</a:t>
            </a:r>
            <a:r>
              <a:rPr lang="en-US" altLang="zh-CN" sz="1600" dirty="0" err="1" smtClean="0"/>
              <a:t>i</a:t>
            </a:r>
            <a:r>
              <a:rPr lang="en-US" altLang="zh-CN" sz="1600" dirty="0" smtClean="0"/>
              <a:t>] (0≤i≤L-&gt;last) </a:t>
            </a:r>
            <a:endParaRPr lang="en-US" altLang="zh-CN" sz="1600" dirty="0" smtClean="0"/>
          </a:p>
          <a:p>
            <a:pPr eaLnBrk="1" hangingPunct="1"/>
            <a:r>
              <a:rPr lang="en-US" altLang="zh-CN" sz="1600" dirty="0" smtClean="0"/>
              <a:t>        </a:t>
            </a:r>
            <a:r>
              <a:rPr lang="zh-CN" altLang="en-US" sz="1600" b="1" dirty="0" smtClean="0"/>
              <a:t>图</a:t>
            </a:r>
            <a:r>
              <a:rPr lang="en-US" altLang="zh-CN" sz="1600" b="1" dirty="0" smtClean="0"/>
              <a:t>2.3</a:t>
            </a:r>
            <a:endParaRPr lang="en-US" altLang="zh-CN" sz="1600" b="1" dirty="0" smtClean="0"/>
          </a:p>
          <a:p>
            <a:pPr eaLnBrk="1" hangingPunct="1"/>
            <a:r>
              <a:rPr lang="en-US" altLang="zh-CN" sz="1600" dirty="0" smtClean="0"/>
              <a:t>		 			</a:t>
            </a:r>
            <a:endParaRPr lang="en-US" altLang="zh-CN" sz="1600" dirty="0" smtClean="0"/>
          </a:p>
        </p:txBody>
      </p:sp>
      <p:grpSp>
        <p:nvGrpSpPr>
          <p:cNvPr id="124930" name="Group 3"/>
          <p:cNvGrpSpPr/>
          <p:nvPr/>
        </p:nvGrpSpPr>
        <p:grpSpPr bwMode="auto">
          <a:xfrm>
            <a:off x="1905000" y="3733800"/>
            <a:ext cx="4191000" cy="2590800"/>
            <a:chOff x="1200" y="2352"/>
            <a:chExt cx="2640" cy="1632"/>
          </a:xfrm>
        </p:grpSpPr>
        <p:sp>
          <p:nvSpPr>
            <p:cNvPr id="124949" name="Text Box 4"/>
            <p:cNvSpPr txBox="1">
              <a:spLocks noChangeArrowheads="1"/>
            </p:cNvSpPr>
            <p:nvPr/>
          </p:nvSpPr>
          <p:spPr bwMode="auto">
            <a:xfrm>
              <a:off x="1200" y="2352"/>
              <a:ext cx="2640" cy="1630"/>
            </a:xfrm>
            <a:prstGeom prst="rect">
              <a:avLst/>
            </a:prstGeom>
            <a:noFill/>
            <a:ln w="9525">
              <a:noFill/>
              <a:miter lim="800000"/>
            </a:ln>
          </p:spPr>
          <p:txBody>
            <a:bodyPr>
              <a:spAutoFit/>
            </a:bodyPr>
            <a:lstStyle/>
            <a:p>
              <a:pPr>
                <a:spcBef>
                  <a:spcPct val="20000"/>
                </a:spcBef>
                <a:buClr>
                  <a:srgbClr val="A50021"/>
                </a:buClr>
                <a:buSzPct val="75000"/>
                <a:buFont typeface="Wingdings" panose="05000000000000000000" pitchFamily="2" charset="2"/>
                <a:buNone/>
              </a:pPr>
              <a:r>
                <a:rPr kumimoji="1" lang="en-US" altLang="zh-CN" sz="2000">
                  <a:latin typeface="Times New Roman" panose="02020603050405020304" pitchFamily="18" charset="0"/>
                </a:rPr>
                <a:t>   L-&gt;data[0]</a:t>
              </a:r>
              <a:endParaRPr kumimoji="1" lang="en-US" altLang="zh-CN" sz="2000">
                <a:latin typeface="Times New Roman" panose="02020603050405020304" pitchFamily="18" charset="0"/>
              </a:endParaRPr>
            </a:p>
            <a:p>
              <a:pPr>
                <a:spcBef>
                  <a:spcPct val="20000"/>
                </a:spcBef>
                <a:buClr>
                  <a:srgbClr val="A50021"/>
                </a:buClr>
                <a:buSzPct val="75000"/>
                <a:buFont typeface="Wingdings" panose="05000000000000000000" pitchFamily="2" charset="2"/>
                <a:buNone/>
              </a:pPr>
              <a:r>
                <a:rPr kumimoji="1" lang="en-US" altLang="zh-CN" sz="2000">
                  <a:latin typeface="Times New Roman" panose="02020603050405020304" pitchFamily="18" charset="0"/>
                </a:rPr>
                <a:t>              ..…</a:t>
              </a:r>
              <a:endParaRPr kumimoji="1" lang="en-US" altLang="zh-CN" sz="2000">
                <a:latin typeface="Times New Roman" panose="02020603050405020304" pitchFamily="18" charset="0"/>
              </a:endParaRPr>
            </a:p>
            <a:p>
              <a:pPr>
                <a:spcBef>
                  <a:spcPct val="20000"/>
                </a:spcBef>
                <a:buClr>
                  <a:srgbClr val="A50021"/>
                </a:buClr>
                <a:buSzPct val="75000"/>
                <a:buFont typeface="Wingdings" panose="05000000000000000000" pitchFamily="2" charset="2"/>
                <a:buNone/>
              </a:pPr>
              <a:r>
                <a:rPr kumimoji="1" lang="en-US" altLang="zh-CN" sz="2000">
                  <a:latin typeface="Times New Roman" panose="02020603050405020304" pitchFamily="18" charset="0"/>
                </a:rPr>
                <a:t>                 i</a:t>
              </a:r>
              <a:endParaRPr kumimoji="1" lang="en-US" altLang="zh-CN" sz="2000">
                <a:latin typeface="Times New Roman" panose="02020603050405020304" pitchFamily="18" charset="0"/>
              </a:endParaRPr>
            </a:p>
            <a:p>
              <a:pPr>
                <a:spcBef>
                  <a:spcPct val="20000"/>
                </a:spcBef>
                <a:buClr>
                  <a:srgbClr val="A50021"/>
                </a:buClr>
                <a:buSzPct val="75000"/>
                <a:buFont typeface="Wingdings" panose="05000000000000000000" pitchFamily="2" charset="2"/>
                <a:buNone/>
              </a:pPr>
              <a:r>
                <a:rPr kumimoji="1" lang="en-US" altLang="zh-CN" sz="2000">
                  <a:latin typeface="Times New Roman" panose="02020603050405020304" pitchFamily="18" charset="0"/>
                </a:rPr>
                <a:t>              ..…</a:t>
              </a:r>
              <a:endParaRPr kumimoji="1" lang="en-US" altLang="zh-CN" sz="2000">
                <a:latin typeface="Times New Roman" panose="02020603050405020304" pitchFamily="18" charset="0"/>
              </a:endParaRPr>
            </a:p>
            <a:p>
              <a:pPr>
                <a:spcBef>
                  <a:spcPct val="20000"/>
                </a:spcBef>
                <a:buClr>
                  <a:srgbClr val="A50021"/>
                </a:buClr>
                <a:buSzPct val="75000"/>
                <a:buFont typeface="Wingdings" panose="05000000000000000000" pitchFamily="2" charset="2"/>
                <a:buNone/>
              </a:pPr>
              <a:endParaRPr kumimoji="1" lang="en-US" altLang="zh-CN" sz="2000">
                <a:latin typeface="Times New Roman" panose="02020603050405020304" pitchFamily="18" charset="0"/>
              </a:endParaRPr>
            </a:p>
            <a:p>
              <a:pPr>
                <a:spcBef>
                  <a:spcPct val="20000"/>
                </a:spcBef>
                <a:buClr>
                  <a:srgbClr val="A50021"/>
                </a:buClr>
                <a:buSzPct val="75000"/>
                <a:buFont typeface="Wingdings" panose="05000000000000000000" pitchFamily="2" charset="2"/>
                <a:buNone/>
              </a:pPr>
              <a:r>
                <a:rPr kumimoji="1" lang="en-US" altLang="zh-CN" sz="2000">
                  <a:latin typeface="Times New Roman" panose="02020603050405020304" pitchFamily="18" charset="0"/>
                </a:rPr>
                <a:t>L-&gt;last -&gt; n-1</a:t>
              </a:r>
              <a:endParaRPr kumimoji="1" lang="en-US" altLang="zh-CN" sz="2000">
                <a:latin typeface="Times New Roman" panose="02020603050405020304" pitchFamily="18" charset="0"/>
              </a:endParaRPr>
            </a:p>
            <a:p>
              <a:pPr algn="just">
                <a:spcBef>
                  <a:spcPct val="20000"/>
                </a:spcBef>
                <a:buClr>
                  <a:srgbClr val="A50021"/>
                </a:buClr>
                <a:buSzPct val="75000"/>
                <a:buFont typeface="Wingdings" panose="05000000000000000000" pitchFamily="2" charset="2"/>
                <a:buNone/>
              </a:pPr>
              <a:r>
                <a:rPr kumimoji="1" lang="en-US" altLang="zh-CN" sz="2000">
                  <a:latin typeface="Times New Roman" panose="02020603050405020304" pitchFamily="18" charset="0"/>
                </a:rPr>
                <a:t>     maxsize-1</a:t>
              </a:r>
              <a:r>
                <a:rPr kumimoji="1" lang="en-US" altLang="zh-CN">
                  <a:latin typeface="Times New Roman" panose="02020603050405020304" pitchFamily="18" charset="0"/>
                </a:rPr>
                <a:t>                             </a:t>
              </a:r>
              <a:r>
                <a:rPr kumimoji="1" lang="zh-CN" altLang="en-US">
                  <a:latin typeface="Times New Roman" panose="02020603050405020304" pitchFamily="18" charset="0"/>
                </a:rPr>
                <a:t>空闲单元</a:t>
              </a:r>
              <a:endParaRPr kumimoji="1" lang="zh-CN" altLang="en-US">
                <a:latin typeface="Times New Roman" panose="02020603050405020304" pitchFamily="18" charset="0"/>
              </a:endParaRPr>
            </a:p>
          </p:txBody>
        </p:sp>
        <p:sp>
          <p:nvSpPr>
            <p:cNvPr id="124950" name="AutoShape 5"/>
            <p:cNvSpPr/>
            <p:nvPr/>
          </p:nvSpPr>
          <p:spPr bwMode="auto">
            <a:xfrm>
              <a:off x="3072" y="3792"/>
              <a:ext cx="48" cy="144"/>
            </a:xfrm>
            <a:prstGeom prst="rightBrace">
              <a:avLst>
                <a:gd name="adj1" fmla="val 25000"/>
                <a:gd name="adj2" fmla="val 50000"/>
              </a:avLst>
            </a:prstGeom>
            <a:noFill/>
            <a:ln w="9525">
              <a:solidFill>
                <a:schemeClr val="tx1"/>
              </a:solidFill>
              <a:miter lim="800000"/>
            </a:ln>
          </p:spPr>
          <p:txBody>
            <a:bodyPr wrap="none" anchor="ctr"/>
            <a:lstStyle/>
            <a:p>
              <a:endParaRPr lang="zh-CN" altLang="en-US"/>
            </a:p>
          </p:txBody>
        </p:sp>
        <p:sp>
          <p:nvSpPr>
            <p:cNvPr id="124951" name="Line 6"/>
            <p:cNvSpPr>
              <a:spLocks noChangeShapeType="1"/>
            </p:cNvSpPr>
            <p:nvPr/>
          </p:nvSpPr>
          <p:spPr bwMode="auto">
            <a:xfrm>
              <a:off x="2592" y="3744"/>
              <a:ext cx="0" cy="240"/>
            </a:xfrm>
            <a:prstGeom prst="line">
              <a:avLst/>
            </a:prstGeom>
            <a:noFill/>
            <a:ln w="9525">
              <a:solidFill>
                <a:schemeClr val="tx1"/>
              </a:solidFill>
              <a:prstDash val="sysDot"/>
              <a:miter lim="800000"/>
            </a:ln>
          </p:spPr>
          <p:txBody>
            <a:bodyPr wrap="none"/>
            <a:lstStyle/>
            <a:p>
              <a:endParaRPr lang="zh-CN" altLang="en-US"/>
            </a:p>
          </p:txBody>
        </p:sp>
      </p:grpSp>
      <p:sp>
        <p:nvSpPr>
          <p:cNvPr id="124931" name="Rectangle 7"/>
          <p:cNvSpPr>
            <a:spLocks noGrp="1"/>
          </p:cNvSpPr>
          <p:nvPr>
            <p:ph type="title"/>
          </p:nvPr>
        </p:nvSpPr>
        <p:spPr/>
        <p:txBody>
          <a:bodyPr/>
          <a:lstStyle/>
          <a:p>
            <a:pPr eaLnBrk="1" hangingPunct="1"/>
            <a:r>
              <a:rPr lang="zh-CN" altLang="en-US" dirty="0" smtClean="0"/>
              <a:t>顺序存储结构的表示</a:t>
            </a:r>
            <a:endParaRPr lang="zh-CN" altLang="en-US" dirty="0" smtClean="0"/>
          </a:p>
        </p:txBody>
      </p:sp>
      <p:graphicFrame>
        <p:nvGraphicFramePr>
          <p:cNvPr id="4209672" name="Group 8"/>
          <p:cNvGraphicFramePr>
            <a:graphicFrameLocks noGrp="1"/>
          </p:cNvGraphicFramePr>
          <p:nvPr/>
        </p:nvGraphicFramePr>
        <p:xfrm>
          <a:off x="3492500" y="3933825"/>
          <a:ext cx="1295400" cy="2609851"/>
        </p:xfrm>
        <a:graphic>
          <a:graphicData uri="http://schemas.openxmlformats.org/drawingml/2006/table">
            <a:tbl>
              <a:tblPr/>
              <a:tblGrid>
                <a:gridCol w="1295400"/>
              </a:tblGrid>
              <a:tr h="38100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a:t>
                      </a:r>
                      <a:r>
                        <a:rPr kumimoji="0"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2EDC8"/>
                    </a:solidFill>
                  </a:tcPr>
                </a:tc>
              </a:tr>
              <a:tr h="42545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2EDC8"/>
                    </a:solidFill>
                  </a:tcPr>
                </a:tc>
              </a:tr>
              <a:tr h="471488">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 </a:t>
                      </a:r>
                      <a:r>
                        <a:rPr kumimoji="0"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i</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2EDC8"/>
                    </a:solidFill>
                  </a:tcPr>
                </a:tc>
              </a:tr>
              <a:tr h="42545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2EDC8"/>
                    </a:solidFill>
                  </a:tcPr>
                </a:tc>
              </a:tr>
              <a:tr h="42545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0"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n-1</a:t>
                      </a:r>
                      <a:endParaRPr kumimoji="0"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2EDC8"/>
                    </a:solidFill>
                  </a:tcPr>
                </a:tc>
              </a:tr>
              <a:tr h="48101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18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2EDC8"/>
                    </a:solidFill>
                  </a:tcPr>
                </a:tc>
              </a:tr>
            </a:tbl>
          </a:graphicData>
        </a:graphic>
      </p:graphicFrame>
      <p:sp>
        <p:nvSpPr>
          <p:cNvPr id="4" name="灯片编号占位符 3"/>
          <p:cNvSpPr>
            <a:spLocks noGrp="1"/>
          </p:cNvSpPr>
          <p:nvPr>
            <p:ph type="sldNum" sz="quarter" idx="12"/>
          </p:nvPr>
        </p:nvSpPr>
        <p:spPr/>
        <p:txBody>
          <a:bodyPr/>
          <a:lstStyle/>
          <a:p>
            <a:pPr>
              <a:defRPr/>
            </a:pPr>
            <a:fld id="{6FF7D670-F29E-414F-8D52-2AC9F5EBCCAA}"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p:cNvSpPr>
          <p:nvPr>
            <p:ph type="title"/>
          </p:nvPr>
        </p:nvSpPr>
        <p:spPr/>
        <p:txBody>
          <a:bodyPr/>
          <a:lstStyle/>
          <a:p>
            <a:pPr eaLnBrk="1" hangingPunct="1"/>
            <a:r>
              <a:rPr lang="zh-CN" altLang="en-US" smtClean="0"/>
              <a:t>基本运算的相关算法</a:t>
            </a:r>
            <a:endParaRPr lang="zh-CN" altLang="en-US" smtClean="0"/>
          </a:p>
        </p:txBody>
      </p:sp>
      <p:sp>
        <p:nvSpPr>
          <p:cNvPr id="126978" name="Rectangle 3"/>
          <p:cNvSpPr>
            <a:spLocks noGrp="1"/>
          </p:cNvSpPr>
          <p:nvPr>
            <p:ph type="body" idx="1"/>
          </p:nvPr>
        </p:nvSpPr>
        <p:spPr/>
        <p:txBody>
          <a:bodyPr/>
          <a:lstStyle/>
          <a:p>
            <a:pPr eaLnBrk="1" hangingPunct="1"/>
            <a:r>
              <a:rPr lang="zh-CN" altLang="en-US" smtClean="0"/>
              <a:t>关于线性表的运算，有些实现起来是相当简单的，例如：</a:t>
            </a:r>
            <a:endParaRPr lang="zh-CN" altLang="en-US" smtClean="0"/>
          </a:p>
          <a:p>
            <a:pPr lvl="1" eaLnBrk="1" hangingPunct="1"/>
            <a:r>
              <a:rPr lang="zh-CN" altLang="en-US" smtClean="0"/>
              <a:t>    置空表：</a:t>
            </a:r>
            <a:endParaRPr lang="zh-CN" altLang="en-US" smtClean="0"/>
          </a:p>
          <a:p>
            <a:pPr lvl="2" eaLnBrk="1" hangingPunct="1"/>
            <a:r>
              <a:rPr lang="en-US" altLang="zh-CN" smtClean="0"/>
              <a:t>Clearlist(L),   </a:t>
            </a:r>
            <a:r>
              <a:rPr lang="zh-CN" altLang="en-US" smtClean="0"/>
              <a:t>令</a:t>
            </a:r>
            <a:r>
              <a:rPr lang="en-US" altLang="zh-CN" smtClean="0"/>
              <a:t>L-&gt;last=-1</a:t>
            </a:r>
            <a:r>
              <a:rPr lang="zh-CN" altLang="en-US" smtClean="0"/>
              <a:t>；取</a:t>
            </a:r>
            <a:r>
              <a:rPr lang="en-US" altLang="zh-CN" smtClean="0"/>
              <a:t>ai:  Getlist(L,i), </a:t>
            </a:r>
            <a:r>
              <a:rPr lang="zh-CN" altLang="en-US" smtClean="0"/>
              <a:t>取</a:t>
            </a:r>
            <a:r>
              <a:rPr lang="en-US" altLang="zh-CN" smtClean="0"/>
              <a:t>L-&gt;data[i]</a:t>
            </a:r>
            <a:r>
              <a:rPr lang="zh-CN" altLang="en-US" smtClean="0"/>
              <a:t>之值；</a:t>
            </a:r>
            <a:endParaRPr lang="zh-CN" altLang="en-US" smtClean="0"/>
          </a:p>
          <a:p>
            <a:pPr lvl="1" eaLnBrk="1" hangingPunct="1"/>
            <a:r>
              <a:rPr lang="zh-CN" altLang="en-US" smtClean="0"/>
              <a:t>    求表长：</a:t>
            </a:r>
            <a:endParaRPr lang="zh-CN" altLang="en-US" smtClean="0"/>
          </a:p>
          <a:p>
            <a:pPr lvl="2" eaLnBrk="1" hangingPunct="1"/>
            <a:r>
              <a:rPr lang="en-US" altLang="zh-CN" smtClean="0"/>
              <a:t>Length(L),      </a:t>
            </a:r>
            <a:r>
              <a:rPr lang="zh-CN" altLang="en-US" smtClean="0"/>
              <a:t>取</a:t>
            </a:r>
            <a:r>
              <a:rPr lang="en-US" altLang="zh-CN" smtClean="0"/>
              <a:t>L-&gt;last</a:t>
            </a:r>
            <a:r>
              <a:rPr lang="zh-CN" altLang="en-US" smtClean="0"/>
              <a:t>之值加</a:t>
            </a:r>
            <a:r>
              <a:rPr lang="en-US" altLang="zh-CN" smtClean="0"/>
              <a:t>1</a:t>
            </a:r>
            <a:r>
              <a:rPr lang="zh-CN" altLang="en-US" smtClean="0"/>
              <a:t>即可。</a:t>
            </a:r>
            <a:endParaRPr lang="zh-CN" altLang="en-US" smtClean="0"/>
          </a:p>
          <a:p>
            <a:pPr lvl="1" eaLnBrk="1" hangingPunct="1"/>
            <a:r>
              <a:rPr lang="zh-CN" altLang="en-US" smtClean="0"/>
              <a:t>   所以主要讨论插入、删除、定位等算法的实现。</a:t>
            </a:r>
            <a:endParaRPr lang="zh-CN" altLang="en-US" smtClean="0"/>
          </a:p>
        </p:txBody>
      </p:sp>
      <p:sp>
        <p:nvSpPr>
          <p:cNvPr id="3" name="灯片编号占位符 2"/>
          <p:cNvSpPr>
            <a:spLocks noGrp="1"/>
          </p:cNvSpPr>
          <p:nvPr>
            <p:ph type="sldNum" sz="quarter" idx="12"/>
          </p:nvPr>
        </p:nvSpPr>
        <p:spPr/>
        <p:txBody>
          <a:bodyPr/>
          <a:lstStyle/>
          <a:p>
            <a:pPr>
              <a:defRPr/>
            </a:pPr>
            <a:fld id="{FB81D44D-CAD5-4C4D-8A36-42C968027E0E}"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p:cNvSpPr>
          <p:nvPr>
            <p:ph type="title"/>
          </p:nvPr>
        </p:nvSpPr>
        <p:spPr/>
        <p:txBody>
          <a:bodyPr/>
          <a:lstStyle/>
          <a:p>
            <a:pPr eaLnBrk="1" hangingPunct="1"/>
            <a:r>
              <a:rPr lang="zh-CN" altLang="en-US" smtClean="0"/>
              <a:t>基本运算的相关算法</a:t>
            </a:r>
            <a:endParaRPr lang="zh-CN" altLang="en-US" smtClean="0"/>
          </a:p>
        </p:txBody>
      </p:sp>
      <p:sp>
        <p:nvSpPr>
          <p:cNvPr id="128002" name="Rectangle 3"/>
          <p:cNvSpPr>
            <a:spLocks noGrp="1"/>
          </p:cNvSpPr>
          <p:nvPr>
            <p:ph idx="1"/>
          </p:nvPr>
        </p:nvSpPr>
        <p:spPr>
          <a:xfrm>
            <a:off x="457200" y="1268413"/>
            <a:ext cx="8229600" cy="4857750"/>
          </a:xfrm>
        </p:spPr>
        <p:txBody>
          <a:bodyPr/>
          <a:lstStyle/>
          <a:p>
            <a:pPr algn="just" eaLnBrk="1" hangingPunct="1"/>
            <a:r>
              <a:rPr lang="zh-CN" altLang="en-US" b="1" smtClean="0"/>
              <a:t>插入</a:t>
            </a:r>
            <a:r>
              <a:rPr lang="zh-CN" altLang="en-US" smtClean="0"/>
              <a:t>：</a:t>
            </a:r>
            <a:r>
              <a:rPr lang="zh-CN" altLang="en-US" sz="1600" smtClean="0"/>
              <a:t> 将一给定值</a:t>
            </a:r>
            <a:r>
              <a:rPr lang="en-US" altLang="zh-CN" sz="1600" smtClean="0"/>
              <a:t>x</a:t>
            </a:r>
            <a:r>
              <a:rPr lang="zh-CN" altLang="en-US" sz="1600" smtClean="0"/>
              <a:t>插在元素</a:t>
            </a:r>
            <a:r>
              <a:rPr lang="en-US" altLang="zh-CN" sz="1600" smtClean="0"/>
              <a:t>a</a:t>
            </a:r>
            <a:r>
              <a:rPr lang="en-US" altLang="zh-CN" sz="1600" baseline="-30000" smtClean="0"/>
              <a:t>i</a:t>
            </a:r>
            <a:r>
              <a:rPr lang="zh-CN" altLang="en-US" sz="1600" smtClean="0"/>
              <a:t>之前，即实现</a:t>
            </a:r>
            <a:r>
              <a:rPr lang="en-US" altLang="zh-CN" sz="1600" smtClean="0"/>
              <a:t>Insert(L, x, i)</a:t>
            </a:r>
            <a:r>
              <a:rPr lang="zh-CN" altLang="en-US" sz="1600" smtClean="0"/>
              <a:t>。</a:t>
            </a:r>
            <a:endParaRPr lang="zh-CN" altLang="en-US" sz="1600" smtClean="0"/>
          </a:p>
          <a:p>
            <a:pPr algn="just" eaLnBrk="1" hangingPunct="1"/>
            <a:r>
              <a:rPr lang="zh-CN" altLang="en-US" sz="1600" b="1" smtClean="0"/>
              <a:t>算法思路</a:t>
            </a:r>
            <a:r>
              <a:rPr lang="zh-CN" altLang="en-US" sz="1600" smtClean="0"/>
              <a:t>：</a:t>
            </a:r>
            <a:r>
              <a:rPr lang="zh-CN" altLang="en-US" sz="1800" smtClean="0"/>
              <a:t>若表存在空闲空间，且参数</a:t>
            </a:r>
            <a:r>
              <a:rPr lang="en-US" altLang="zh-CN" sz="1800" smtClean="0"/>
              <a:t>i</a:t>
            </a:r>
            <a:r>
              <a:rPr lang="zh-CN" altLang="en-US" sz="1800" smtClean="0"/>
              <a:t>满足：</a:t>
            </a:r>
            <a:r>
              <a:rPr lang="en-US" altLang="zh-CN" sz="1800" smtClean="0"/>
              <a:t>0≤i≤L-&gt;last+1,</a:t>
            </a:r>
            <a:r>
              <a:rPr lang="zh-CN" altLang="en-US" sz="1800" smtClean="0"/>
              <a:t>则可进行正常插入。插入前，将表中（</a:t>
            </a:r>
            <a:r>
              <a:rPr lang="en-US" altLang="zh-CN" sz="1800" smtClean="0"/>
              <a:t>L-&gt;data[L-&gt;last]</a:t>
            </a:r>
            <a:r>
              <a:rPr lang="zh-CN" altLang="en-US" sz="1800" smtClean="0"/>
              <a:t>～</a:t>
            </a:r>
            <a:r>
              <a:rPr lang="en-US" altLang="zh-CN" sz="1800" smtClean="0"/>
              <a:t>L-&gt;data[i]</a:t>
            </a:r>
            <a:r>
              <a:rPr lang="zh-CN" altLang="en-US" sz="1800" smtClean="0"/>
              <a:t>）部分顺序下移一个数据单位，然后将</a:t>
            </a:r>
            <a:r>
              <a:rPr lang="en-US" altLang="zh-CN" sz="1800" smtClean="0"/>
              <a:t>x</a:t>
            </a:r>
            <a:r>
              <a:rPr lang="zh-CN" altLang="en-US" sz="1800" smtClean="0"/>
              <a:t>插入</a:t>
            </a:r>
            <a:r>
              <a:rPr lang="en-US" altLang="zh-CN" sz="1800" smtClean="0"/>
              <a:t>L-&gt;data[i]</a:t>
            </a:r>
            <a:r>
              <a:rPr lang="zh-CN" altLang="en-US" sz="1800" smtClean="0"/>
              <a:t>处即可。算法对应的表结构如图所示。</a:t>
            </a:r>
            <a:endParaRPr lang="zh-CN" altLang="en-US" sz="1800" smtClean="0"/>
          </a:p>
          <a:p>
            <a:pPr algn="just" eaLnBrk="1" hangingPunct="1"/>
            <a:endParaRPr lang="zh-CN" altLang="en-US" sz="1800" smtClean="0"/>
          </a:p>
          <a:p>
            <a:pPr eaLnBrk="1" hangingPunct="1"/>
            <a:endParaRPr lang="en-US" altLang="zh-CN" sz="1600" smtClean="0"/>
          </a:p>
        </p:txBody>
      </p:sp>
      <p:grpSp>
        <p:nvGrpSpPr>
          <p:cNvPr id="128003" name="Group 4"/>
          <p:cNvGrpSpPr/>
          <p:nvPr/>
        </p:nvGrpSpPr>
        <p:grpSpPr bwMode="auto">
          <a:xfrm>
            <a:off x="1752600" y="2895600"/>
            <a:ext cx="4191000" cy="2590800"/>
            <a:chOff x="1200" y="2352"/>
            <a:chExt cx="2640" cy="1632"/>
          </a:xfrm>
        </p:grpSpPr>
        <p:sp>
          <p:nvSpPr>
            <p:cNvPr id="128023" name="Text Box 5"/>
            <p:cNvSpPr txBox="1">
              <a:spLocks noChangeArrowheads="1"/>
            </p:cNvSpPr>
            <p:nvPr/>
          </p:nvSpPr>
          <p:spPr bwMode="auto">
            <a:xfrm>
              <a:off x="1200" y="2352"/>
              <a:ext cx="2640" cy="1630"/>
            </a:xfrm>
            <a:prstGeom prst="rect">
              <a:avLst/>
            </a:prstGeom>
            <a:noFill/>
            <a:ln w="9525">
              <a:noFill/>
              <a:miter lim="800000"/>
            </a:ln>
          </p:spPr>
          <p:txBody>
            <a:bodyPr>
              <a:spAutoFit/>
            </a:bodyPr>
            <a:lstStyle/>
            <a:p>
              <a:pPr>
                <a:spcBef>
                  <a:spcPct val="20000"/>
                </a:spcBef>
                <a:buClr>
                  <a:srgbClr val="A50021"/>
                </a:buClr>
                <a:buSzPct val="75000"/>
                <a:buFont typeface="Wingdings" panose="05000000000000000000" pitchFamily="2" charset="2"/>
                <a:buNone/>
              </a:pPr>
              <a:r>
                <a:rPr kumimoji="1" lang="en-US" altLang="zh-CN" sz="2000">
                  <a:latin typeface="Times New Roman" panose="02020603050405020304" pitchFamily="18" charset="0"/>
                </a:rPr>
                <a:t>   L-&gt;data[0]</a:t>
              </a:r>
              <a:endParaRPr kumimoji="1" lang="en-US" altLang="zh-CN" sz="2000">
                <a:latin typeface="Times New Roman" panose="02020603050405020304" pitchFamily="18" charset="0"/>
              </a:endParaRPr>
            </a:p>
            <a:p>
              <a:pPr>
                <a:spcBef>
                  <a:spcPct val="20000"/>
                </a:spcBef>
                <a:buClr>
                  <a:srgbClr val="A50021"/>
                </a:buClr>
                <a:buSzPct val="75000"/>
                <a:buFont typeface="Wingdings" panose="05000000000000000000" pitchFamily="2" charset="2"/>
                <a:buNone/>
              </a:pPr>
              <a:r>
                <a:rPr kumimoji="1" lang="en-US" altLang="zh-CN" sz="2000">
                  <a:latin typeface="Times New Roman" panose="02020603050405020304" pitchFamily="18" charset="0"/>
                </a:rPr>
                <a:t>               ..…</a:t>
              </a:r>
              <a:endParaRPr kumimoji="1" lang="en-US" altLang="zh-CN" sz="2000">
                <a:latin typeface="Times New Roman" panose="02020603050405020304" pitchFamily="18" charset="0"/>
              </a:endParaRPr>
            </a:p>
            <a:p>
              <a:pPr>
                <a:spcBef>
                  <a:spcPct val="20000"/>
                </a:spcBef>
                <a:buClr>
                  <a:srgbClr val="A50021"/>
                </a:buClr>
                <a:buSzPct val="75000"/>
                <a:buFont typeface="Wingdings" panose="05000000000000000000" pitchFamily="2" charset="2"/>
                <a:buNone/>
              </a:pPr>
              <a:r>
                <a:rPr kumimoji="1" lang="en-US" altLang="zh-CN" sz="2000">
                  <a:latin typeface="Times New Roman" panose="02020603050405020304" pitchFamily="18" charset="0"/>
                </a:rPr>
                <a:t>                 i</a:t>
              </a:r>
              <a:endParaRPr kumimoji="1" lang="en-US" altLang="zh-CN" sz="2000">
                <a:latin typeface="Times New Roman" panose="02020603050405020304" pitchFamily="18" charset="0"/>
              </a:endParaRPr>
            </a:p>
            <a:p>
              <a:pPr>
                <a:spcBef>
                  <a:spcPct val="20000"/>
                </a:spcBef>
                <a:buClr>
                  <a:srgbClr val="A50021"/>
                </a:buClr>
                <a:buSzPct val="75000"/>
                <a:buFont typeface="Wingdings" panose="05000000000000000000" pitchFamily="2" charset="2"/>
                <a:buNone/>
              </a:pPr>
              <a:r>
                <a:rPr kumimoji="1" lang="en-US" altLang="zh-CN" sz="2000">
                  <a:latin typeface="Times New Roman" panose="02020603050405020304" pitchFamily="18" charset="0"/>
                </a:rPr>
                <a:t>               ..…</a:t>
              </a:r>
              <a:endParaRPr kumimoji="1" lang="en-US" altLang="zh-CN" sz="2000">
                <a:latin typeface="Times New Roman" panose="02020603050405020304" pitchFamily="18" charset="0"/>
              </a:endParaRPr>
            </a:p>
            <a:p>
              <a:pPr>
                <a:spcBef>
                  <a:spcPct val="20000"/>
                </a:spcBef>
                <a:buClr>
                  <a:srgbClr val="A50021"/>
                </a:buClr>
                <a:buSzPct val="75000"/>
                <a:buFont typeface="Wingdings" panose="05000000000000000000" pitchFamily="2" charset="2"/>
                <a:buNone/>
              </a:pPr>
              <a:endParaRPr kumimoji="1" lang="en-US" altLang="zh-CN" sz="2000">
                <a:latin typeface="Times New Roman" panose="02020603050405020304" pitchFamily="18" charset="0"/>
              </a:endParaRPr>
            </a:p>
            <a:p>
              <a:pPr>
                <a:spcBef>
                  <a:spcPct val="20000"/>
                </a:spcBef>
                <a:buClr>
                  <a:srgbClr val="A50021"/>
                </a:buClr>
                <a:buSzPct val="75000"/>
                <a:buFont typeface="Wingdings" panose="05000000000000000000" pitchFamily="2" charset="2"/>
                <a:buNone/>
              </a:pPr>
              <a:r>
                <a:rPr kumimoji="1" lang="en-US" altLang="zh-CN" sz="2000">
                  <a:latin typeface="Times New Roman" panose="02020603050405020304" pitchFamily="18" charset="0"/>
                </a:rPr>
                <a:t>L-&gt;last -&gt; n-1</a:t>
              </a:r>
              <a:endParaRPr kumimoji="1" lang="en-US" altLang="zh-CN" sz="2000">
                <a:latin typeface="Times New Roman" panose="02020603050405020304" pitchFamily="18" charset="0"/>
              </a:endParaRPr>
            </a:p>
            <a:p>
              <a:pPr algn="just">
                <a:spcBef>
                  <a:spcPct val="20000"/>
                </a:spcBef>
                <a:buClr>
                  <a:srgbClr val="A50021"/>
                </a:buClr>
                <a:buSzPct val="75000"/>
                <a:buFont typeface="Wingdings" panose="05000000000000000000" pitchFamily="2" charset="2"/>
                <a:buNone/>
              </a:pPr>
              <a:r>
                <a:rPr kumimoji="1" lang="en-US" altLang="zh-CN" sz="2000">
                  <a:latin typeface="Times New Roman" panose="02020603050405020304" pitchFamily="18" charset="0"/>
                </a:rPr>
                <a:t>     maxsize-1</a:t>
              </a:r>
              <a:r>
                <a:rPr kumimoji="1" lang="en-US" altLang="zh-CN">
                  <a:latin typeface="Times New Roman" panose="02020603050405020304" pitchFamily="18" charset="0"/>
                </a:rPr>
                <a:t>                             </a:t>
              </a:r>
              <a:r>
                <a:rPr kumimoji="1" lang="zh-CN" altLang="en-US">
                  <a:latin typeface="Times New Roman" panose="02020603050405020304" pitchFamily="18" charset="0"/>
                </a:rPr>
                <a:t>空闲单元</a:t>
              </a:r>
              <a:endParaRPr kumimoji="1" lang="zh-CN" altLang="en-US">
                <a:latin typeface="Times New Roman" panose="02020603050405020304" pitchFamily="18" charset="0"/>
              </a:endParaRPr>
            </a:p>
          </p:txBody>
        </p:sp>
        <p:sp>
          <p:nvSpPr>
            <p:cNvPr id="128024" name="AutoShape 6"/>
            <p:cNvSpPr/>
            <p:nvPr/>
          </p:nvSpPr>
          <p:spPr bwMode="auto">
            <a:xfrm>
              <a:off x="3072" y="3792"/>
              <a:ext cx="48" cy="144"/>
            </a:xfrm>
            <a:prstGeom prst="rightBrace">
              <a:avLst>
                <a:gd name="adj1" fmla="val 25000"/>
                <a:gd name="adj2" fmla="val 50000"/>
              </a:avLst>
            </a:prstGeom>
            <a:noFill/>
            <a:ln w="9525">
              <a:solidFill>
                <a:schemeClr val="tx1"/>
              </a:solidFill>
              <a:miter lim="800000"/>
            </a:ln>
          </p:spPr>
          <p:txBody>
            <a:bodyPr wrap="none" anchor="ctr"/>
            <a:lstStyle/>
            <a:p>
              <a:endParaRPr lang="zh-CN" altLang="en-US"/>
            </a:p>
          </p:txBody>
        </p:sp>
        <p:sp>
          <p:nvSpPr>
            <p:cNvPr id="128025" name="Line 7"/>
            <p:cNvSpPr>
              <a:spLocks noChangeShapeType="1"/>
            </p:cNvSpPr>
            <p:nvPr/>
          </p:nvSpPr>
          <p:spPr bwMode="auto">
            <a:xfrm>
              <a:off x="2592" y="3744"/>
              <a:ext cx="0" cy="240"/>
            </a:xfrm>
            <a:prstGeom prst="line">
              <a:avLst/>
            </a:prstGeom>
            <a:noFill/>
            <a:ln w="9525">
              <a:solidFill>
                <a:schemeClr val="tx1"/>
              </a:solidFill>
              <a:prstDash val="sysDot"/>
              <a:miter lim="800000"/>
            </a:ln>
          </p:spPr>
          <p:txBody>
            <a:bodyPr wrap="none"/>
            <a:lstStyle/>
            <a:p>
              <a:endParaRPr lang="zh-CN" altLang="en-US"/>
            </a:p>
          </p:txBody>
        </p:sp>
      </p:grpSp>
      <p:graphicFrame>
        <p:nvGraphicFramePr>
          <p:cNvPr id="4212744" name="Group 8"/>
          <p:cNvGraphicFramePr>
            <a:graphicFrameLocks noGrp="1"/>
          </p:cNvGraphicFramePr>
          <p:nvPr/>
        </p:nvGraphicFramePr>
        <p:xfrm>
          <a:off x="3276600" y="2895600"/>
          <a:ext cx="1295400" cy="2627314"/>
        </p:xfrm>
        <a:graphic>
          <a:graphicData uri="http://schemas.openxmlformats.org/drawingml/2006/table">
            <a:tbl>
              <a:tblPr/>
              <a:tblGrid>
                <a:gridCol w="1295400"/>
              </a:tblGrid>
              <a:tr h="39846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a:t>
                      </a:r>
                      <a:r>
                        <a:rPr kumimoji="0"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F2C8"/>
                    </a:solidFill>
                  </a:tcPr>
                </a:tc>
              </a:tr>
              <a:tr h="42545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F2C8"/>
                    </a:solidFill>
                  </a:tcPr>
                </a:tc>
              </a:tr>
              <a:tr h="471488">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 </a:t>
                      </a:r>
                      <a:r>
                        <a:rPr kumimoji="0"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i</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F2C8"/>
                    </a:solidFill>
                  </a:tcPr>
                </a:tc>
              </a:tr>
              <a:tr h="42545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F2C8"/>
                    </a:solidFill>
                  </a:tcPr>
                </a:tc>
              </a:tr>
              <a:tr h="42545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0"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n-1</a:t>
                      </a:r>
                      <a:endParaRPr kumimoji="0"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F2C8"/>
                    </a:solidFill>
                  </a:tcPr>
                </a:tc>
              </a:tr>
              <a:tr h="48101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18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0F2C8"/>
                    </a:solidFill>
                  </a:tcPr>
                </a:tc>
              </a:tr>
            </a:tbl>
          </a:graphicData>
        </a:graphic>
      </p:graphicFrame>
      <p:sp>
        <p:nvSpPr>
          <p:cNvPr id="128020" name="Line 24"/>
          <p:cNvSpPr>
            <a:spLocks noChangeShapeType="1"/>
          </p:cNvSpPr>
          <p:nvPr/>
        </p:nvSpPr>
        <p:spPr bwMode="auto">
          <a:xfrm flipH="1">
            <a:off x="4572000" y="3124200"/>
            <a:ext cx="381000" cy="609600"/>
          </a:xfrm>
          <a:prstGeom prst="line">
            <a:avLst/>
          </a:prstGeom>
          <a:noFill/>
          <a:ln w="9525">
            <a:solidFill>
              <a:schemeClr val="tx1"/>
            </a:solidFill>
            <a:miter lim="800000"/>
            <a:tailEnd type="triangle" w="med" len="med"/>
          </a:ln>
        </p:spPr>
        <p:txBody>
          <a:bodyPr wrap="none"/>
          <a:lstStyle/>
          <a:p>
            <a:endParaRPr lang="zh-CN" altLang="en-US"/>
          </a:p>
        </p:txBody>
      </p:sp>
      <p:sp>
        <p:nvSpPr>
          <p:cNvPr id="128021" name="Text Box 25"/>
          <p:cNvSpPr txBox="1">
            <a:spLocks noChangeArrowheads="1"/>
          </p:cNvSpPr>
          <p:nvPr/>
        </p:nvSpPr>
        <p:spPr bwMode="auto">
          <a:xfrm>
            <a:off x="5029200" y="2895600"/>
            <a:ext cx="298450" cy="366713"/>
          </a:xfrm>
          <a:prstGeom prst="rect">
            <a:avLst/>
          </a:prstGeom>
          <a:noFill/>
          <a:ln w="9525" algn="ctr">
            <a:noFill/>
            <a:miter lim="800000"/>
          </a:ln>
        </p:spPr>
        <p:txBody>
          <a:bodyPr wrap="none">
            <a:spAutoFit/>
          </a:bodyPr>
          <a:lstStyle/>
          <a:p>
            <a:pPr marL="273050" indent="-273050">
              <a:spcBef>
                <a:spcPts val="600"/>
              </a:spcBef>
              <a:buClr>
                <a:schemeClr val="accent1"/>
              </a:buClr>
              <a:buSzPct val="76000"/>
              <a:buFont typeface="Wingdings 3" panose="05040102010807070707" pitchFamily="18" charset="2"/>
              <a:buNone/>
            </a:pPr>
            <a:r>
              <a:rPr lang="en-US" altLang="zh-CN">
                <a:latin typeface="Times New Roman" panose="02020603050405020304" pitchFamily="18" charset="0"/>
              </a:rPr>
              <a:t>x</a:t>
            </a:r>
            <a:endParaRPr lang="en-US" altLang="zh-CN">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9831A924-4DE0-44BD-AADE-1F73288C22DD}"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p:cNvSpPr>
          <p:nvPr>
            <p:ph type="title"/>
          </p:nvPr>
        </p:nvSpPr>
        <p:spPr/>
        <p:txBody>
          <a:bodyPr/>
          <a:lstStyle/>
          <a:p>
            <a:pPr eaLnBrk="1" hangingPunct="1"/>
            <a:r>
              <a:rPr lang="zh-CN" altLang="en-US" smtClean="0"/>
              <a:t>基本运算的相关算法</a:t>
            </a:r>
            <a:endParaRPr lang="zh-CN" altLang="en-US" smtClean="0"/>
          </a:p>
        </p:txBody>
      </p:sp>
      <p:sp>
        <p:nvSpPr>
          <p:cNvPr id="4214787" name="Rectangle 3"/>
          <p:cNvSpPr>
            <a:spLocks noGrp="1"/>
          </p:cNvSpPr>
          <p:nvPr>
            <p:ph type="body" idx="1"/>
          </p:nvPr>
        </p:nvSpPr>
        <p:spPr/>
        <p:txBody>
          <a:bodyPr>
            <a:normAutofit lnSpcReduction="10000"/>
          </a:bodyPr>
          <a:lstStyle/>
          <a:p>
            <a:pPr algn="just" eaLnBrk="1" hangingPunct="1">
              <a:defRPr/>
            </a:pPr>
            <a:r>
              <a:rPr lang="zh-CN" altLang="en-US" sz="1800" b="1"/>
              <a:t>算法描述</a:t>
            </a:r>
            <a:r>
              <a:rPr lang="zh-CN" altLang="en-US" sz="1800"/>
              <a:t>：</a:t>
            </a:r>
            <a:endParaRPr lang="zh-CN" altLang="en-US" sz="1800"/>
          </a:p>
          <a:p>
            <a:pPr algn="just" eaLnBrk="1" hangingPunct="1">
              <a:defRPr/>
            </a:pPr>
            <a:r>
              <a:rPr lang="zh-CN" altLang="en-US" sz="1800"/>
              <a:t> </a:t>
            </a:r>
            <a:r>
              <a:rPr lang="en-US" altLang="zh-CN" sz="1600"/>
              <a:t>int  Insert(sqlink L,datatype x, int i)                				</a:t>
            </a:r>
            <a:endParaRPr lang="en-US" altLang="zh-CN" sz="1600"/>
          </a:p>
          <a:p>
            <a:pPr algn="just" eaLnBrk="1" hangingPunct="1">
              <a:defRPr/>
            </a:pPr>
            <a:r>
              <a:rPr lang="en-US" altLang="zh-CN" sz="1600"/>
              <a:t>    { int j; if (L-&gt;last&gt;=maxsize</a:t>
            </a:r>
            <a:r>
              <a:rPr lang="en-US" altLang="zh-CN" sz="1600">
                <a:latin typeface="Arial" panose="020B0604020202020204"/>
              </a:rPr>
              <a:t>–</a:t>
            </a:r>
            <a:r>
              <a:rPr lang="en-US" altLang="zh-CN" sz="1600"/>
              <a:t>1)</a:t>
            </a:r>
            <a:endParaRPr lang="en-US" altLang="zh-CN" sz="1600"/>
          </a:p>
          <a:p>
            <a:pPr algn="just" eaLnBrk="1" hangingPunct="1">
              <a:defRPr/>
            </a:pPr>
            <a:r>
              <a:rPr lang="en-US" altLang="zh-CN" sz="1600"/>
              <a:t>	   { ERROR(L); return 0; }</a:t>
            </a:r>
            <a:endParaRPr lang="en-US" altLang="zh-CN" sz="1600"/>
          </a:p>
          <a:p>
            <a:pPr algn="just" eaLnBrk="1" hangingPunct="1">
              <a:defRPr/>
            </a:pPr>
            <a:r>
              <a:rPr lang="en-US" altLang="zh-CN" sz="1600"/>
              <a:t> 	 else if (i&lt;0 || i&gt;L-&gt;last+1) </a:t>
            </a:r>
            <a:endParaRPr lang="en-US" altLang="zh-CN" sz="1600"/>
          </a:p>
          <a:p>
            <a:pPr algn="just" eaLnBrk="1" hangingPunct="1">
              <a:defRPr/>
            </a:pPr>
            <a:r>
              <a:rPr lang="en-US" altLang="zh-CN" sz="1600"/>
              <a:t>	           {ERROR(i); return 0 ;}</a:t>
            </a:r>
            <a:endParaRPr lang="en-US" altLang="zh-CN" sz="1600"/>
          </a:p>
          <a:p>
            <a:pPr algn="just" eaLnBrk="1" hangingPunct="1">
              <a:defRPr/>
            </a:pPr>
            <a:r>
              <a:rPr lang="en-US" altLang="zh-CN" sz="1600"/>
              <a:t>	        else{for (j=L-&gt;last;j&gt;=i;j--)</a:t>
            </a:r>
            <a:endParaRPr lang="en-US" altLang="zh-CN" sz="1600"/>
          </a:p>
          <a:p>
            <a:pPr algn="just" eaLnBrk="1" hangingPunct="1">
              <a:defRPr/>
            </a:pPr>
            <a:r>
              <a:rPr lang="en-US" altLang="zh-CN" sz="1600"/>
              <a:t>	                     L-&gt;data[j+1]=L-&gt;data[j];</a:t>
            </a:r>
            <a:endParaRPr lang="en-US" altLang="zh-CN" sz="1600"/>
          </a:p>
          <a:p>
            <a:pPr algn="just" eaLnBrk="1" hangingPunct="1">
              <a:defRPr/>
            </a:pPr>
            <a:r>
              <a:rPr lang="en-US" altLang="zh-CN" sz="1600"/>
              <a:t>                           L-&gt;data[i]=x;</a:t>
            </a:r>
            <a:endParaRPr lang="en-US" altLang="zh-CN" sz="1600"/>
          </a:p>
          <a:p>
            <a:pPr algn="just" eaLnBrk="1" hangingPunct="1">
              <a:defRPr/>
            </a:pPr>
            <a:r>
              <a:rPr lang="en-US" altLang="zh-CN" sz="1600"/>
              <a:t>                           L-&gt;last++;   </a:t>
            </a:r>
            <a:endParaRPr lang="en-US" altLang="zh-CN" sz="1600"/>
          </a:p>
          <a:p>
            <a:pPr algn="just" eaLnBrk="1" hangingPunct="1">
              <a:defRPr/>
            </a:pPr>
            <a:r>
              <a:rPr lang="en-US" altLang="zh-CN" sz="1600"/>
              <a:t>	                return 1;}}</a:t>
            </a:r>
            <a:endParaRPr lang="en-US" altLang="zh-CN" sz="1600"/>
          </a:p>
          <a:p>
            <a:pPr eaLnBrk="1" hangingPunct="1">
              <a:lnSpc>
                <a:spcPct val="130000"/>
              </a:lnSpc>
              <a:defRPr/>
            </a:pPr>
            <a:r>
              <a:rPr lang="zh-CN" altLang="en-US" sz="1800" b="1"/>
              <a:t>算法分析</a:t>
            </a:r>
            <a:r>
              <a:rPr lang="zh-CN" altLang="en-US" sz="1800"/>
              <a:t>：算法的主要时间耗费在数据元素的移动上，即算法中的</a:t>
            </a:r>
            <a:r>
              <a:rPr lang="en-US" altLang="zh-CN" sz="1800"/>
              <a:t>for </a:t>
            </a:r>
            <a:r>
              <a:rPr lang="zh-CN" altLang="en-US" sz="1800"/>
              <a:t>语句上，故以每插入一个元素的平均移动次数刻画算法的时间复杂度</a:t>
            </a:r>
            <a:r>
              <a:rPr lang="en-US" altLang="zh-CN" sz="1800"/>
              <a:t>T(n)</a:t>
            </a:r>
            <a:r>
              <a:rPr lang="zh-CN" altLang="en-US" sz="1800"/>
              <a:t>（</a:t>
            </a:r>
            <a:r>
              <a:rPr lang="en-US" altLang="zh-CN" sz="1800"/>
              <a:t>n</a:t>
            </a:r>
            <a:r>
              <a:rPr lang="zh-CN" altLang="en-US" sz="1800"/>
              <a:t>为表长）。设元素</a:t>
            </a:r>
            <a:r>
              <a:rPr lang="en-US" altLang="zh-CN" sz="1800"/>
              <a:t>x</a:t>
            </a:r>
            <a:r>
              <a:rPr lang="zh-CN" altLang="en-US" sz="1800"/>
              <a:t>插入</a:t>
            </a:r>
            <a:r>
              <a:rPr lang="en-US" altLang="zh-CN" sz="1800" b="1">
                <a:solidFill>
                  <a:srgbClr val="FF0000"/>
                </a:solidFill>
              </a:rPr>
              <a:t>a</a:t>
            </a:r>
            <a:r>
              <a:rPr lang="en-US" altLang="zh-CN" sz="1800" b="1" baseline="-30000">
                <a:solidFill>
                  <a:srgbClr val="FF0000"/>
                </a:solidFill>
              </a:rPr>
              <a:t>i</a:t>
            </a:r>
            <a:r>
              <a:rPr lang="en-US" altLang="zh-CN" sz="1800" b="1">
                <a:solidFill>
                  <a:srgbClr val="FF0000"/>
                </a:solidFill>
              </a:rPr>
              <a:t> (0≤i≤n)</a:t>
            </a:r>
            <a:r>
              <a:rPr lang="zh-CN" altLang="en-US" sz="1800"/>
              <a:t>处的概率</a:t>
            </a:r>
            <a:r>
              <a:rPr lang="en-US" altLang="zh-CN" sz="1800"/>
              <a:t>p</a:t>
            </a:r>
            <a:r>
              <a:rPr lang="en-US" altLang="zh-CN" sz="1800" baseline="-30000"/>
              <a:t>i</a:t>
            </a:r>
            <a:r>
              <a:rPr lang="zh-CN" altLang="en-US" sz="1800"/>
              <a:t>均等，即</a:t>
            </a:r>
            <a:r>
              <a:rPr lang="en-US" altLang="zh-CN" sz="1800">
                <a:solidFill>
                  <a:srgbClr val="FF0000"/>
                </a:solidFill>
              </a:rPr>
              <a:t>p</a:t>
            </a:r>
            <a:r>
              <a:rPr lang="en-US" altLang="zh-CN" sz="1800" baseline="-30000">
                <a:solidFill>
                  <a:srgbClr val="FF0000"/>
                </a:solidFill>
              </a:rPr>
              <a:t>i</a:t>
            </a:r>
            <a:r>
              <a:rPr lang="en-US" altLang="zh-CN" sz="1800">
                <a:solidFill>
                  <a:srgbClr val="FF0000"/>
                </a:solidFill>
              </a:rPr>
              <a:t>=1/(n+1)</a:t>
            </a:r>
            <a:r>
              <a:rPr lang="en-US" altLang="zh-CN" sz="1800"/>
              <a:t>,</a:t>
            </a:r>
            <a:r>
              <a:rPr lang="zh-CN" altLang="en-US" sz="1800"/>
              <a:t>而插入</a:t>
            </a:r>
            <a:r>
              <a:rPr lang="en-US" altLang="zh-CN" sz="1800"/>
              <a:t>a</a:t>
            </a:r>
            <a:r>
              <a:rPr lang="en-US" altLang="zh-CN" sz="1800" baseline="-30000"/>
              <a:t>i</a:t>
            </a:r>
            <a:r>
              <a:rPr lang="zh-CN" altLang="en-US" sz="1800"/>
              <a:t>时的元素移动次数</a:t>
            </a:r>
            <a:r>
              <a:rPr lang="en-US" altLang="zh-CN" sz="1800">
                <a:solidFill>
                  <a:srgbClr val="FF0000"/>
                </a:solidFill>
              </a:rPr>
              <a:t>C</a:t>
            </a:r>
            <a:r>
              <a:rPr lang="en-US" altLang="zh-CN" sz="1800" baseline="-30000">
                <a:solidFill>
                  <a:srgbClr val="FF0000"/>
                </a:solidFill>
              </a:rPr>
              <a:t>i</a:t>
            </a:r>
            <a:r>
              <a:rPr lang="en-US" altLang="zh-CN" sz="1800">
                <a:solidFill>
                  <a:srgbClr val="FF0000"/>
                </a:solidFill>
              </a:rPr>
              <a:t>=n</a:t>
            </a:r>
            <a:r>
              <a:rPr lang="en-US" altLang="zh-CN" sz="1800">
                <a:solidFill>
                  <a:srgbClr val="FF0000"/>
                </a:solidFill>
                <a:latin typeface="Arial" panose="020B0604020202020204"/>
              </a:rPr>
              <a:t>–</a:t>
            </a:r>
            <a:r>
              <a:rPr lang="en-US" altLang="zh-CN" sz="1800">
                <a:solidFill>
                  <a:srgbClr val="FF0000"/>
                </a:solidFill>
              </a:rPr>
              <a:t>i</a:t>
            </a:r>
            <a:r>
              <a:rPr lang="en-US" altLang="zh-CN" sz="1800"/>
              <a:t>,</a:t>
            </a:r>
            <a:r>
              <a:rPr lang="zh-CN" altLang="en-US" sz="1800"/>
              <a:t>则平均移动次数为：</a:t>
            </a:r>
            <a:r>
              <a:rPr lang="en-US" altLang="zh-CN" sz="1800" b="1">
                <a:solidFill>
                  <a:srgbClr val="FF0000"/>
                </a:solidFill>
              </a:rPr>
              <a:t>T(n)= </a:t>
            </a:r>
            <a:r>
              <a:rPr lang="en-US" altLang="zh-CN" sz="1800" b="1">
                <a:solidFill>
                  <a:srgbClr val="FF0000"/>
                </a:solidFill>
                <a:sym typeface="Symbol" panose="05050102010706020507" pitchFamily="18" charset="2"/>
              </a:rPr>
              <a:t> </a:t>
            </a:r>
            <a:r>
              <a:rPr lang="en-US" altLang="zh-CN" sz="1800" b="1">
                <a:solidFill>
                  <a:srgbClr val="FF0000"/>
                </a:solidFill>
              </a:rPr>
              <a:t>p</a:t>
            </a:r>
            <a:r>
              <a:rPr lang="en-US" altLang="zh-CN" sz="1800" b="1" baseline="-30000">
                <a:solidFill>
                  <a:srgbClr val="FF0000"/>
                </a:solidFill>
              </a:rPr>
              <a:t>i </a:t>
            </a:r>
            <a:r>
              <a:rPr lang="en-US" altLang="zh-CN" sz="1800" b="1">
                <a:solidFill>
                  <a:srgbClr val="FF0000"/>
                </a:solidFill>
              </a:rPr>
              <a:t>C</a:t>
            </a:r>
            <a:r>
              <a:rPr lang="en-US" altLang="zh-CN" sz="1800" b="1" baseline="-30000">
                <a:solidFill>
                  <a:srgbClr val="FF0000"/>
                </a:solidFill>
              </a:rPr>
              <a:t>i </a:t>
            </a:r>
            <a:r>
              <a:rPr lang="en-US" altLang="zh-CN" sz="1800" b="1">
                <a:solidFill>
                  <a:srgbClr val="FF0000"/>
                </a:solidFill>
              </a:rPr>
              <a:t>=</a:t>
            </a:r>
            <a:r>
              <a:rPr lang="en-US" altLang="zh-CN" sz="1800" b="1">
                <a:solidFill>
                  <a:srgbClr val="FF0000"/>
                </a:solidFill>
                <a:sym typeface="Symbol" panose="05050102010706020507" pitchFamily="18" charset="2"/>
              </a:rPr>
              <a:t> </a:t>
            </a:r>
            <a:r>
              <a:rPr lang="en-US" altLang="zh-CN" sz="1800" b="1">
                <a:solidFill>
                  <a:srgbClr val="FF0000"/>
                </a:solidFill>
              </a:rPr>
              <a:t>n/2=O(n)</a:t>
            </a:r>
            <a:r>
              <a:rPr lang="zh-CN" altLang="en-US" sz="1800" b="1">
                <a:solidFill>
                  <a:srgbClr val="FF0000"/>
                </a:solidFill>
              </a:rPr>
              <a:t>。</a:t>
            </a:r>
            <a:endParaRPr lang="zh-CN" altLang="en-US" sz="1800"/>
          </a:p>
        </p:txBody>
      </p:sp>
      <p:sp>
        <p:nvSpPr>
          <p:cNvPr id="3" name="灯片编号占位符 2"/>
          <p:cNvSpPr>
            <a:spLocks noGrp="1"/>
          </p:cNvSpPr>
          <p:nvPr>
            <p:ph type="sldNum" sz="quarter" idx="12"/>
          </p:nvPr>
        </p:nvSpPr>
        <p:spPr/>
        <p:txBody>
          <a:bodyPr/>
          <a:lstStyle/>
          <a:p>
            <a:pPr>
              <a:defRPr/>
            </a:pPr>
            <a:fld id="{172F3009-E50F-494C-90E9-D8588641985B}"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p:cNvSpPr>
          <p:nvPr>
            <p:ph type="title"/>
          </p:nvPr>
        </p:nvSpPr>
        <p:spPr/>
        <p:txBody>
          <a:bodyPr/>
          <a:lstStyle/>
          <a:p>
            <a:pPr eaLnBrk="1" hangingPunct="1"/>
            <a:r>
              <a:rPr lang="zh-CN" altLang="en-US" smtClean="0"/>
              <a:t>基本运算的相关算法</a:t>
            </a:r>
            <a:endParaRPr lang="zh-CN" altLang="en-US" smtClean="0"/>
          </a:p>
        </p:txBody>
      </p:sp>
      <p:sp>
        <p:nvSpPr>
          <p:cNvPr id="131074" name="Rectangle 3"/>
          <p:cNvSpPr>
            <a:spLocks noGrp="1"/>
          </p:cNvSpPr>
          <p:nvPr>
            <p:ph idx="1"/>
          </p:nvPr>
        </p:nvSpPr>
        <p:spPr>
          <a:xfrm>
            <a:off x="457200" y="1109663"/>
            <a:ext cx="8229600" cy="4910137"/>
          </a:xfrm>
        </p:spPr>
        <p:txBody>
          <a:bodyPr/>
          <a:lstStyle/>
          <a:p>
            <a:pPr eaLnBrk="1" hangingPunct="1"/>
            <a:r>
              <a:rPr lang="zh-CN" altLang="en-US" b="1" smtClean="0"/>
              <a:t>删除</a:t>
            </a:r>
            <a:r>
              <a:rPr lang="zh-CN" altLang="en-US" sz="1600" smtClean="0"/>
              <a:t>：将表中第</a:t>
            </a:r>
            <a:r>
              <a:rPr lang="en-US" altLang="zh-CN" sz="1600" smtClean="0"/>
              <a:t>i</a:t>
            </a:r>
            <a:r>
              <a:rPr lang="zh-CN" altLang="en-US" sz="1600" smtClean="0"/>
              <a:t>个元素</a:t>
            </a:r>
            <a:r>
              <a:rPr lang="en-US" altLang="zh-CN" sz="1600" smtClean="0"/>
              <a:t>a</a:t>
            </a:r>
            <a:r>
              <a:rPr lang="en-US" altLang="zh-CN" sz="1600" baseline="-30000" smtClean="0"/>
              <a:t>i</a:t>
            </a:r>
            <a:r>
              <a:rPr lang="zh-CN" altLang="en-US" sz="1600" smtClean="0"/>
              <a:t>从表中删除，即实现</a:t>
            </a:r>
            <a:r>
              <a:rPr lang="en-US" altLang="zh-CN" sz="1600" smtClean="0"/>
              <a:t>Delete(L,i)</a:t>
            </a:r>
            <a:r>
              <a:rPr lang="zh-CN" altLang="en-US" sz="1600" smtClean="0"/>
              <a:t>。</a:t>
            </a:r>
            <a:endParaRPr lang="zh-CN" altLang="en-US" sz="1600" smtClean="0"/>
          </a:p>
          <a:p>
            <a:pPr eaLnBrk="1" hangingPunct="1">
              <a:lnSpc>
                <a:spcPct val="130000"/>
              </a:lnSpc>
            </a:pPr>
            <a:r>
              <a:rPr lang="zh-CN" altLang="en-US" sz="1800" b="1" smtClean="0"/>
              <a:t>算法思路</a:t>
            </a:r>
            <a:r>
              <a:rPr lang="zh-CN" altLang="en-US" sz="1800" smtClean="0"/>
              <a:t>： 若参数</a:t>
            </a:r>
            <a:r>
              <a:rPr lang="en-US" altLang="zh-CN" sz="1800" smtClean="0"/>
              <a:t>i</a:t>
            </a:r>
            <a:r>
              <a:rPr lang="zh-CN" altLang="en-US" sz="1800" smtClean="0"/>
              <a:t>满足：</a:t>
            </a:r>
            <a:r>
              <a:rPr lang="en-US" altLang="zh-CN" sz="1800" smtClean="0"/>
              <a:t>0≤i≤L-&gt;last, </a:t>
            </a:r>
            <a:r>
              <a:rPr lang="zh-CN" altLang="en-US" sz="1800" smtClean="0"/>
              <a:t>将表中</a:t>
            </a:r>
            <a:r>
              <a:rPr lang="en-US" altLang="zh-CN" sz="1800" smtClean="0"/>
              <a:t>L-&gt;.data[i+1]∽L-&gt;data[L-&gt;last] </a:t>
            </a:r>
            <a:r>
              <a:rPr lang="zh-CN" altLang="en-US" sz="1800" smtClean="0"/>
              <a:t>部分顺序向上移动一个元素位置，挤掉</a:t>
            </a:r>
            <a:r>
              <a:rPr lang="en-US" altLang="zh-CN" sz="1800" smtClean="0"/>
              <a:t>L-&gt;data[i]</a:t>
            </a:r>
            <a:r>
              <a:rPr lang="zh-CN" altLang="en-US" sz="1800" smtClean="0"/>
              <a:t>。</a:t>
            </a:r>
            <a:endParaRPr lang="zh-CN" altLang="en-US" sz="1800" smtClean="0"/>
          </a:p>
        </p:txBody>
      </p:sp>
      <p:graphicFrame>
        <p:nvGraphicFramePr>
          <p:cNvPr id="4215812" name="Group 4"/>
          <p:cNvGraphicFramePr>
            <a:graphicFrameLocks noGrp="1"/>
          </p:cNvGraphicFramePr>
          <p:nvPr/>
        </p:nvGraphicFramePr>
        <p:xfrm>
          <a:off x="3429000" y="3048000"/>
          <a:ext cx="1295400" cy="2627314"/>
        </p:xfrm>
        <a:graphic>
          <a:graphicData uri="http://schemas.openxmlformats.org/drawingml/2006/table">
            <a:tbl>
              <a:tblPr/>
              <a:tblGrid>
                <a:gridCol w="1295400"/>
              </a:tblGrid>
              <a:tr h="39846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a:t>
                      </a:r>
                      <a:r>
                        <a:rPr kumimoji="0"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F0CA"/>
                    </a:solidFill>
                  </a:tcPr>
                </a:tc>
              </a:tr>
              <a:tr h="42545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F0CA"/>
                    </a:solidFill>
                  </a:tcPr>
                </a:tc>
              </a:tr>
              <a:tr h="471488">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 </a:t>
                      </a:r>
                      <a:r>
                        <a:rPr kumimoji="0"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i</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F0CA"/>
                    </a:solidFill>
                  </a:tcPr>
                </a:tc>
              </a:tr>
              <a:tr h="42545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F0CA"/>
                    </a:solidFill>
                  </a:tcPr>
                </a:tc>
              </a:tr>
              <a:tr h="42545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0"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n-1</a:t>
                      </a:r>
                      <a:endParaRPr kumimoji="0"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F0CA"/>
                    </a:solidFill>
                  </a:tcPr>
                </a:tc>
              </a:tr>
              <a:tr h="48101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0F0CA"/>
                    </a:solidFill>
                  </a:tcPr>
                </a:tc>
              </a:tr>
            </a:tbl>
          </a:graphicData>
        </a:graphic>
      </p:graphicFrame>
      <p:grpSp>
        <p:nvGrpSpPr>
          <p:cNvPr id="131091" name="Group 20"/>
          <p:cNvGrpSpPr/>
          <p:nvPr/>
        </p:nvGrpSpPr>
        <p:grpSpPr bwMode="auto">
          <a:xfrm>
            <a:off x="1828800" y="3048000"/>
            <a:ext cx="4191000" cy="2590800"/>
            <a:chOff x="1200" y="2352"/>
            <a:chExt cx="2640" cy="1632"/>
          </a:xfrm>
        </p:grpSpPr>
        <p:sp>
          <p:nvSpPr>
            <p:cNvPr id="131093" name="Text Box 21"/>
            <p:cNvSpPr txBox="1">
              <a:spLocks noChangeArrowheads="1"/>
            </p:cNvSpPr>
            <p:nvPr/>
          </p:nvSpPr>
          <p:spPr bwMode="auto">
            <a:xfrm>
              <a:off x="1200" y="2352"/>
              <a:ext cx="2640" cy="1630"/>
            </a:xfrm>
            <a:prstGeom prst="rect">
              <a:avLst/>
            </a:prstGeom>
            <a:noFill/>
            <a:ln w="9525">
              <a:noFill/>
              <a:miter lim="800000"/>
            </a:ln>
          </p:spPr>
          <p:txBody>
            <a:bodyPr>
              <a:spAutoFit/>
            </a:bodyPr>
            <a:lstStyle/>
            <a:p>
              <a:pPr>
                <a:spcBef>
                  <a:spcPct val="20000"/>
                </a:spcBef>
                <a:buClr>
                  <a:srgbClr val="A50021"/>
                </a:buClr>
                <a:buSzPct val="75000"/>
                <a:buFont typeface="Wingdings" panose="05000000000000000000" pitchFamily="2" charset="2"/>
                <a:buNone/>
              </a:pPr>
              <a:r>
                <a:rPr kumimoji="1" lang="en-US" altLang="zh-CN" sz="2000">
                  <a:latin typeface="Times New Roman" panose="02020603050405020304" pitchFamily="18" charset="0"/>
                </a:rPr>
                <a:t>   L-&gt;data[0]</a:t>
              </a:r>
              <a:endParaRPr kumimoji="1" lang="en-US" altLang="zh-CN" sz="2000">
                <a:latin typeface="Times New Roman" panose="02020603050405020304" pitchFamily="18" charset="0"/>
              </a:endParaRPr>
            </a:p>
            <a:p>
              <a:pPr>
                <a:spcBef>
                  <a:spcPct val="20000"/>
                </a:spcBef>
                <a:buClr>
                  <a:srgbClr val="A50021"/>
                </a:buClr>
                <a:buSzPct val="75000"/>
                <a:buFont typeface="Wingdings" panose="05000000000000000000" pitchFamily="2" charset="2"/>
                <a:buNone/>
              </a:pPr>
              <a:r>
                <a:rPr kumimoji="1" lang="en-US" altLang="zh-CN" sz="2000">
                  <a:latin typeface="Times New Roman" panose="02020603050405020304" pitchFamily="18" charset="0"/>
                </a:rPr>
                <a:t>               ..…</a:t>
              </a:r>
              <a:endParaRPr kumimoji="1" lang="en-US" altLang="zh-CN" sz="2000">
                <a:latin typeface="Times New Roman" panose="02020603050405020304" pitchFamily="18" charset="0"/>
              </a:endParaRPr>
            </a:p>
            <a:p>
              <a:pPr>
                <a:spcBef>
                  <a:spcPct val="20000"/>
                </a:spcBef>
                <a:buClr>
                  <a:srgbClr val="A50021"/>
                </a:buClr>
                <a:buSzPct val="75000"/>
                <a:buFont typeface="Wingdings" panose="05000000000000000000" pitchFamily="2" charset="2"/>
                <a:buNone/>
              </a:pPr>
              <a:r>
                <a:rPr kumimoji="1" lang="en-US" altLang="zh-CN" sz="2000">
                  <a:latin typeface="Times New Roman" panose="02020603050405020304" pitchFamily="18" charset="0"/>
                </a:rPr>
                <a:t>                 i</a:t>
              </a:r>
              <a:endParaRPr kumimoji="1" lang="en-US" altLang="zh-CN" sz="2000">
                <a:latin typeface="Times New Roman" panose="02020603050405020304" pitchFamily="18" charset="0"/>
              </a:endParaRPr>
            </a:p>
            <a:p>
              <a:pPr>
                <a:spcBef>
                  <a:spcPct val="20000"/>
                </a:spcBef>
                <a:buClr>
                  <a:srgbClr val="A50021"/>
                </a:buClr>
                <a:buSzPct val="75000"/>
                <a:buFont typeface="Wingdings" panose="05000000000000000000" pitchFamily="2" charset="2"/>
                <a:buNone/>
              </a:pPr>
              <a:r>
                <a:rPr kumimoji="1" lang="en-US" altLang="zh-CN" sz="2000">
                  <a:latin typeface="Times New Roman" panose="02020603050405020304" pitchFamily="18" charset="0"/>
                </a:rPr>
                <a:t>               ..…</a:t>
              </a:r>
              <a:endParaRPr kumimoji="1" lang="en-US" altLang="zh-CN" sz="2000">
                <a:latin typeface="Times New Roman" panose="02020603050405020304" pitchFamily="18" charset="0"/>
              </a:endParaRPr>
            </a:p>
            <a:p>
              <a:pPr>
                <a:spcBef>
                  <a:spcPct val="20000"/>
                </a:spcBef>
                <a:buClr>
                  <a:srgbClr val="A50021"/>
                </a:buClr>
                <a:buSzPct val="75000"/>
                <a:buFont typeface="Wingdings" panose="05000000000000000000" pitchFamily="2" charset="2"/>
                <a:buNone/>
              </a:pPr>
              <a:endParaRPr kumimoji="1" lang="en-US" altLang="zh-CN" sz="2000">
                <a:latin typeface="Times New Roman" panose="02020603050405020304" pitchFamily="18" charset="0"/>
              </a:endParaRPr>
            </a:p>
            <a:p>
              <a:pPr>
                <a:spcBef>
                  <a:spcPct val="20000"/>
                </a:spcBef>
                <a:buClr>
                  <a:srgbClr val="A50021"/>
                </a:buClr>
                <a:buSzPct val="75000"/>
                <a:buFont typeface="Wingdings" panose="05000000000000000000" pitchFamily="2" charset="2"/>
                <a:buNone/>
              </a:pPr>
              <a:r>
                <a:rPr kumimoji="1" lang="en-US" altLang="zh-CN" sz="2000">
                  <a:latin typeface="Times New Roman" panose="02020603050405020304" pitchFamily="18" charset="0"/>
                </a:rPr>
                <a:t>L-&gt;last -&gt; n-1</a:t>
              </a:r>
              <a:endParaRPr kumimoji="1" lang="en-US" altLang="zh-CN" sz="2000">
                <a:latin typeface="Times New Roman" panose="02020603050405020304" pitchFamily="18" charset="0"/>
              </a:endParaRPr>
            </a:p>
            <a:p>
              <a:pPr algn="just">
                <a:spcBef>
                  <a:spcPct val="20000"/>
                </a:spcBef>
                <a:buClr>
                  <a:srgbClr val="A50021"/>
                </a:buClr>
                <a:buSzPct val="75000"/>
                <a:buFont typeface="Wingdings" panose="05000000000000000000" pitchFamily="2" charset="2"/>
                <a:buNone/>
              </a:pPr>
              <a:r>
                <a:rPr kumimoji="1" lang="en-US" altLang="zh-CN" sz="2000">
                  <a:latin typeface="Times New Roman" panose="02020603050405020304" pitchFamily="18" charset="0"/>
                </a:rPr>
                <a:t>     maxsize-1</a:t>
              </a:r>
              <a:r>
                <a:rPr kumimoji="1" lang="en-US" altLang="zh-CN">
                  <a:latin typeface="Times New Roman" panose="02020603050405020304" pitchFamily="18" charset="0"/>
                </a:rPr>
                <a:t>                             </a:t>
              </a:r>
              <a:r>
                <a:rPr kumimoji="1" lang="zh-CN" altLang="en-US">
                  <a:latin typeface="Times New Roman" panose="02020603050405020304" pitchFamily="18" charset="0"/>
                </a:rPr>
                <a:t>空闲单元</a:t>
              </a:r>
              <a:endParaRPr kumimoji="1" lang="zh-CN" altLang="en-US">
                <a:latin typeface="Times New Roman" panose="02020603050405020304" pitchFamily="18" charset="0"/>
              </a:endParaRPr>
            </a:p>
          </p:txBody>
        </p:sp>
        <p:sp>
          <p:nvSpPr>
            <p:cNvPr id="131094" name="AutoShape 22"/>
            <p:cNvSpPr/>
            <p:nvPr/>
          </p:nvSpPr>
          <p:spPr bwMode="auto">
            <a:xfrm>
              <a:off x="3072" y="3792"/>
              <a:ext cx="48" cy="144"/>
            </a:xfrm>
            <a:prstGeom prst="rightBrace">
              <a:avLst>
                <a:gd name="adj1" fmla="val 25000"/>
                <a:gd name="adj2" fmla="val 50000"/>
              </a:avLst>
            </a:prstGeom>
            <a:noFill/>
            <a:ln w="9525">
              <a:solidFill>
                <a:schemeClr val="tx1"/>
              </a:solidFill>
              <a:miter lim="800000"/>
            </a:ln>
          </p:spPr>
          <p:txBody>
            <a:bodyPr wrap="none" anchor="ctr"/>
            <a:lstStyle/>
            <a:p>
              <a:endParaRPr lang="zh-CN" altLang="en-US"/>
            </a:p>
          </p:txBody>
        </p:sp>
        <p:sp>
          <p:nvSpPr>
            <p:cNvPr id="131095" name="Line 23"/>
            <p:cNvSpPr>
              <a:spLocks noChangeShapeType="1"/>
            </p:cNvSpPr>
            <p:nvPr/>
          </p:nvSpPr>
          <p:spPr bwMode="auto">
            <a:xfrm>
              <a:off x="2592" y="3744"/>
              <a:ext cx="0" cy="240"/>
            </a:xfrm>
            <a:prstGeom prst="line">
              <a:avLst/>
            </a:prstGeom>
            <a:noFill/>
            <a:ln w="9525">
              <a:solidFill>
                <a:schemeClr val="tx1"/>
              </a:solidFill>
              <a:prstDash val="sysDot"/>
              <a:miter lim="800000"/>
            </a:ln>
          </p:spPr>
          <p:txBody>
            <a:bodyPr wrap="none"/>
            <a:lstStyle/>
            <a:p>
              <a:endParaRPr lang="zh-CN" altLang="en-US"/>
            </a:p>
          </p:txBody>
        </p:sp>
      </p:grpSp>
      <p:sp>
        <p:nvSpPr>
          <p:cNvPr id="4" name="灯片编号占位符 3"/>
          <p:cNvSpPr>
            <a:spLocks noGrp="1"/>
          </p:cNvSpPr>
          <p:nvPr>
            <p:ph type="sldNum" sz="quarter" idx="12"/>
          </p:nvPr>
        </p:nvSpPr>
        <p:spPr/>
        <p:txBody>
          <a:bodyPr/>
          <a:lstStyle/>
          <a:p>
            <a:pPr>
              <a:defRPr/>
            </a:pPr>
            <a:fld id="{6DA92372-429C-4947-8456-EE509EBBD345}"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p:cNvSpPr>
          <p:nvPr>
            <p:ph type="title"/>
          </p:nvPr>
        </p:nvSpPr>
        <p:spPr/>
        <p:txBody>
          <a:bodyPr/>
          <a:lstStyle/>
          <a:p>
            <a:pPr eaLnBrk="1" hangingPunct="1"/>
            <a:r>
              <a:rPr lang="zh-CN" altLang="en-US" smtClean="0"/>
              <a:t>基本运算的相关算法</a:t>
            </a:r>
            <a:endParaRPr lang="zh-CN" altLang="en-US" smtClean="0"/>
          </a:p>
        </p:txBody>
      </p:sp>
      <p:sp>
        <p:nvSpPr>
          <p:cNvPr id="133122" name="Rectangle 3"/>
          <p:cNvSpPr>
            <a:spLocks noGrp="1"/>
          </p:cNvSpPr>
          <p:nvPr>
            <p:ph type="body" idx="1"/>
          </p:nvPr>
        </p:nvSpPr>
        <p:spPr/>
        <p:txBody>
          <a:bodyPr/>
          <a:lstStyle/>
          <a:p>
            <a:pPr eaLnBrk="1" hangingPunct="1"/>
            <a:r>
              <a:rPr lang="zh-CN" altLang="en-US" sz="1800" b="1" smtClean="0"/>
              <a:t>算法描述：</a:t>
            </a:r>
            <a:endParaRPr lang="zh-CN" altLang="en-US" sz="1800" b="1" smtClean="0"/>
          </a:p>
          <a:p>
            <a:pPr eaLnBrk="1" hangingPunct="1"/>
            <a:r>
              <a:rPr lang="zh-CN" altLang="en-US" sz="1600" smtClean="0"/>
              <a:t>  </a:t>
            </a:r>
            <a:r>
              <a:rPr lang="en-US" altLang="zh-CN" sz="1600" smtClean="0"/>
              <a:t>int Delete(sqlink L,int i)                                                               </a:t>
            </a:r>
            <a:endParaRPr lang="en-US" altLang="zh-CN" sz="1600" smtClean="0"/>
          </a:p>
          <a:p>
            <a:pPr algn="just" eaLnBrk="1" hangingPunct="1"/>
            <a:r>
              <a:rPr lang="en-US" altLang="zh-CN" sz="1600" smtClean="0"/>
              <a:t>   { int j; if (i&lt;0||i&gt;L-&gt;last)</a:t>
            </a:r>
            <a:endParaRPr lang="en-US" altLang="zh-CN" sz="1600" smtClean="0"/>
          </a:p>
          <a:p>
            <a:pPr algn="just" eaLnBrk="1" hangingPunct="1"/>
            <a:r>
              <a:rPr lang="en-US" altLang="zh-CN" sz="1600" smtClean="0"/>
              <a:t>                  {ERROR(L); return(0); }</a:t>
            </a:r>
            <a:endParaRPr lang="en-US" altLang="zh-CN" sz="1600" smtClean="0"/>
          </a:p>
          <a:p>
            <a:pPr algn="just" eaLnBrk="1" hangingPunct="1"/>
            <a:r>
              <a:rPr lang="en-US" altLang="zh-CN" sz="1600" smtClean="0"/>
              <a:t>	      else{ for(j=i+1;j&lt;=L-&gt;last;j++)</a:t>
            </a:r>
            <a:endParaRPr lang="en-US" altLang="zh-CN" sz="1600" smtClean="0"/>
          </a:p>
          <a:p>
            <a:pPr algn="just" eaLnBrk="1" hangingPunct="1"/>
            <a:r>
              <a:rPr lang="en-US" altLang="zh-CN" sz="1600" smtClean="0"/>
              <a:t>		          L-&gt;data[j-1]=L-&gt;data[j];</a:t>
            </a:r>
            <a:endParaRPr lang="en-US" altLang="zh-CN" sz="1600" smtClean="0"/>
          </a:p>
          <a:p>
            <a:pPr algn="just" eaLnBrk="1" hangingPunct="1"/>
            <a:r>
              <a:rPr lang="en-US" altLang="zh-CN" sz="1600" smtClean="0"/>
              <a:t>                        L-&gt;last--;</a:t>
            </a:r>
            <a:endParaRPr lang="en-US" altLang="zh-CN" sz="1600" smtClean="0"/>
          </a:p>
          <a:p>
            <a:pPr algn="just" eaLnBrk="1" hangingPunct="1"/>
            <a:r>
              <a:rPr lang="en-US" altLang="zh-CN" sz="1600" smtClean="0"/>
              <a:t>                        return(1);  }</a:t>
            </a:r>
            <a:endParaRPr lang="en-US" altLang="zh-CN" sz="1600" smtClean="0"/>
          </a:p>
          <a:p>
            <a:pPr eaLnBrk="1" hangingPunct="1"/>
            <a:r>
              <a:rPr lang="en-US" altLang="zh-CN" sz="1600" smtClean="0"/>
              <a:t>    }</a:t>
            </a:r>
            <a:endParaRPr lang="en-US" altLang="zh-CN" sz="1600" b="1" smtClean="0"/>
          </a:p>
          <a:p>
            <a:pPr eaLnBrk="1" hangingPunct="1">
              <a:lnSpc>
                <a:spcPct val="130000"/>
              </a:lnSpc>
            </a:pPr>
            <a:r>
              <a:rPr lang="zh-CN" altLang="en-US" sz="1800" b="1" smtClean="0"/>
              <a:t>算法分析</a:t>
            </a:r>
            <a:r>
              <a:rPr lang="zh-CN" altLang="en-US" sz="1800" smtClean="0"/>
              <a:t>：设删除一元素</a:t>
            </a:r>
            <a:r>
              <a:rPr lang="en-US" altLang="zh-CN" sz="1800" smtClean="0">
                <a:solidFill>
                  <a:srgbClr val="FF0000"/>
                </a:solidFill>
              </a:rPr>
              <a:t>a</a:t>
            </a:r>
            <a:r>
              <a:rPr lang="en-US" altLang="zh-CN" sz="1800" baseline="-30000" smtClean="0">
                <a:solidFill>
                  <a:srgbClr val="FF0000"/>
                </a:solidFill>
              </a:rPr>
              <a:t>i </a:t>
            </a:r>
            <a:r>
              <a:rPr lang="en-US" altLang="zh-CN" sz="1800" smtClean="0">
                <a:solidFill>
                  <a:srgbClr val="FF0000"/>
                </a:solidFill>
              </a:rPr>
              <a:t>(0≤i≤n-1)</a:t>
            </a:r>
            <a:r>
              <a:rPr lang="zh-CN" altLang="en-US" sz="1800" smtClean="0"/>
              <a:t>的概率</a:t>
            </a:r>
            <a:r>
              <a:rPr lang="en-US" altLang="zh-CN" sz="1800" smtClean="0"/>
              <a:t>p</a:t>
            </a:r>
            <a:r>
              <a:rPr lang="en-US" altLang="zh-CN" sz="1800" baseline="-30000" smtClean="0"/>
              <a:t>i</a:t>
            </a:r>
            <a:r>
              <a:rPr lang="zh-CN" altLang="en-US" sz="1800" smtClean="0"/>
              <a:t>均等，即</a:t>
            </a:r>
            <a:r>
              <a:rPr lang="en-US" altLang="zh-CN" sz="1800" smtClean="0">
                <a:solidFill>
                  <a:srgbClr val="FF0000"/>
                </a:solidFill>
              </a:rPr>
              <a:t>p</a:t>
            </a:r>
            <a:r>
              <a:rPr lang="en-US" altLang="zh-CN" sz="1800" baseline="-30000" smtClean="0">
                <a:solidFill>
                  <a:srgbClr val="FF0000"/>
                </a:solidFill>
              </a:rPr>
              <a:t>i</a:t>
            </a:r>
            <a:r>
              <a:rPr lang="en-US" altLang="zh-CN" sz="1800" smtClean="0">
                <a:solidFill>
                  <a:srgbClr val="FF0000"/>
                </a:solidFill>
              </a:rPr>
              <a:t>=1/n</a:t>
            </a:r>
            <a:r>
              <a:rPr lang="en-US" altLang="zh-CN" sz="1800" smtClean="0"/>
              <a:t>,</a:t>
            </a:r>
            <a:r>
              <a:rPr lang="zh-CN" altLang="en-US" sz="1800" smtClean="0"/>
              <a:t>删除</a:t>
            </a:r>
            <a:r>
              <a:rPr lang="en-US" altLang="zh-CN" sz="1800" smtClean="0"/>
              <a:t>a</a:t>
            </a:r>
            <a:r>
              <a:rPr lang="en-US" altLang="zh-CN" sz="1800" baseline="-30000" smtClean="0"/>
              <a:t>i</a:t>
            </a:r>
            <a:r>
              <a:rPr lang="zh-CN" altLang="en-US" sz="1800" smtClean="0"/>
              <a:t>的元素移动次数</a:t>
            </a:r>
            <a:r>
              <a:rPr lang="en-US" altLang="zh-CN" sz="1800" smtClean="0">
                <a:solidFill>
                  <a:srgbClr val="FF0000"/>
                </a:solidFill>
              </a:rPr>
              <a:t>C</a:t>
            </a:r>
            <a:r>
              <a:rPr lang="en-US" altLang="zh-CN" sz="1800" baseline="-30000" smtClean="0">
                <a:solidFill>
                  <a:srgbClr val="FF0000"/>
                </a:solidFill>
              </a:rPr>
              <a:t>i</a:t>
            </a:r>
            <a:r>
              <a:rPr lang="en-US" altLang="zh-CN" sz="1800" smtClean="0">
                <a:solidFill>
                  <a:srgbClr val="FF0000"/>
                </a:solidFill>
              </a:rPr>
              <a:t>=n</a:t>
            </a:r>
            <a:r>
              <a:rPr lang="en-US" altLang="zh-CN" sz="1800" smtClean="0">
                <a:solidFill>
                  <a:srgbClr val="FF0000"/>
                </a:solidFill>
                <a:latin typeface="Arial" panose="020B0604020202020204" pitchFamily="34" charset="0"/>
              </a:rPr>
              <a:t>–</a:t>
            </a:r>
            <a:r>
              <a:rPr lang="en-US" altLang="zh-CN" sz="1800" smtClean="0">
                <a:solidFill>
                  <a:srgbClr val="FF0000"/>
                </a:solidFill>
                <a:latin typeface="宋体" panose="02010600030101010101" pitchFamily="2" charset="-122"/>
              </a:rPr>
              <a:t>(</a:t>
            </a:r>
            <a:r>
              <a:rPr lang="en-US" altLang="zh-CN" sz="1800" smtClean="0">
                <a:solidFill>
                  <a:srgbClr val="FF0000"/>
                </a:solidFill>
              </a:rPr>
              <a:t>i+1)</a:t>
            </a:r>
            <a:r>
              <a:rPr lang="en-US" altLang="zh-CN" sz="1800" smtClean="0"/>
              <a:t>, </a:t>
            </a:r>
            <a:r>
              <a:rPr lang="zh-CN" altLang="en-US" sz="1800" smtClean="0"/>
              <a:t>则平均移动次数为： </a:t>
            </a:r>
            <a:r>
              <a:rPr lang="en-US" altLang="zh-CN" sz="1800" b="1" smtClean="0">
                <a:solidFill>
                  <a:srgbClr val="FF0000"/>
                </a:solidFill>
              </a:rPr>
              <a:t>T(n)= </a:t>
            </a:r>
            <a:r>
              <a:rPr lang="en-US" altLang="zh-CN" sz="1800" b="1" smtClean="0">
                <a:solidFill>
                  <a:srgbClr val="FF0000"/>
                </a:solidFill>
                <a:sym typeface="Symbol" panose="05050102010706020507" pitchFamily="18" charset="2"/>
              </a:rPr>
              <a:t> </a:t>
            </a:r>
            <a:r>
              <a:rPr lang="en-US" altLang="zh-CN" sz="1800" b="1" smtClean="0">
                <a:solidFill>
                  <a:srgbClr val="FF0000"/>
                </a:solidFill>
              </a:rPr>
              <a:t>p</a:t>
            </a:r>
            <a:r>
              <a:rPr lang="en-US" altLang="zh-CN" sz="1800" b="1" baseline="-30000" smtClean="0">
                <a:solidFill>
                  <a:srgbClr val="FF0000"/>
                </a:solidFill>
              </a:rPr>
              <a:t>i </a:t>
            </a:r>
            <a:r>
              <a:rPr lang="en-US" altLang="zh-CN" sz="1800" b="1" smtClean="0">
                <a:solidFill>
                  <a:srgbClr val="FF0000"/>
                </a:solidFill>
              </a:rPr>
              <a:t>C</a:t>
            </a:r>
            <a:r>
              <a:rPr lang="en-US" altLang="zh-CN" sz="1800" b="1" baseline="-30000" smtClean="0">
                <a:solidFill>
                  <a:srgbClr val="FF0000"/>
                </a:solidFill>
              </a:rPr>
              <a:t>i </a:t>
            </a:r>
            <a:r>
              <a:rPr lang="en-US" altLang="zh-CN" sz="1800" b="1" smtClean="0">
                <a:solidFill>
                  <a:srgbClr val="FF0000"/>
                </a:solidFill>
              </a:rPr>
              <a:t>= (n-1)/2=O(n)</a:t>
            </a:r>
            <a:r>
              <a:rPr lang="zh-CN" altLang="en-US" sz="1800" b="1" smtClean="0">
                <a:solidFill>
                  <a:srgbClr val="FF0000"/>
                </a:solidFill>
              </a:rPr>
              <a:t>。</a:t>
            </a:r>
            <a:endParaRPr lang="zh-CN" altLang="en-US" sz="1800" b="1" smtClean="0">
              <a:solidFill>
                <a:srgbClr val="FF0000"/>
              </a:solidFill>
            </a:endParaRPr>
          </a:p>
          <a:p>
            <a:pPr eaLnBrk="1" hangingPunct="1">
              <a:lnSpc>
                <a:spcPct val="130000"/>
              </a:lnSpc>
            </a:pPr>
            <a:endParaRPr lang="en-US" altLang="zh-CN" sz="1800" smtClean="0"/>
          </a:p>
        </p:txBody>
      </p:sp>
      <p:sp>
        <p:nvSpPr>
          <p:cNvPr id="3" name="灯片编号占位符 2"/>
          <p:cNvSpPr>
            <a:spLocks noGrp="1"/>
          </p:cNvSpPr>
          <p:nvPr>
            <p:ph type="sldNum" sz="quarter" idx="12"/>
          </p:nvPr>
        </p:nvSpPr>
        <p:spPr/>
        <p:txBody>
          <a:bodyPr/>
          <a:lstStyle/>
          <a:p>
            <a:pPr>
              <a:defRPr/>
            </a:pPr>
            <a:fld id="{BD7D42A6-F2C9-4B55-86F1-187394AE3E0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p:cNvSpPr>
          <p:nvPr>
            <p:ph type="title"/>
          </p:nvPr>
        </p:nvSpPr>
        <p:spPr/>
        <p:txBody>
          <a:bodyPr/>
          <a:lstStyle/>
          <a:p>
            <a:pPr eaLnBrk="1" hangingPunct="1"/>
            <a:r>
              <a:rPr lang="zh-CN" altLang="en-US" smtClean="0"/>
              <a:t>基本运算的相关算法</a:t>
            </a:r>
            <a:endParaRPr lang="zh-CN" altLang="en-US" smtClean="0"/>
          </a:p>
        </p:txBody>
      </p:sp>
      <p:sp>
        <p:nvSpPr>
          <p:cNvPr id="134146" name="Rectangle 3"/>
          <p:cNvSpPr>
            <a:spLocks noGrp="1"/>
          </p:cNvSpPr>
          <p:nvPr>
            <p:ph idx="1"/>
          </p:nvPr>
        </p:nvSpPr>
        <p:spPr>
          <a:xfrm>
            <a:off x="457200" y="1196975"/>
            <a:ext cx="8229600" cy="4929188"/>
          </a:xfrm>
        </p:spPr>
        <p:txBody>
          <a:bodyPr/>
          <a:lstStyle/>
          <a:p>
            <a:pPr algn="just" eaLnBrk="1" hangingPunct="1">
              <a:lnSpc>
                <a:spcPct val="130000"/>
              </a:lnSpc>
            </a:pPr>
            <a:r>
              <a:rPr lang="zh-CN" altLang="en-US" b="1" smtClean="0"/>
              <a:t>定位</a:t>
            </a:r>
            <a:r>
              <a:rPr lang="zh-CN" altLang="en-US" sz="1600" smtClean="0"/>
              <a:t>：确定给定元素</a:t>
            </a:r>
            <a:r>
              <a:rPr lang="en-US" altLang="zh-CN" sz="1600" smtClean="0"/>
              <a:t>x</a:t>
            </a:r>
            <a:r>
              <a:rPr lang="zh-CN" altLang="en-US" sz="1600" smtClean="0"/>
              <a:t>在表</a:t>
            </a:r>
            <a:r>
              <a:rPr lang="en-US" altLang="zh-CN" sz="1600" smtClean="0"/>
              <a:t>L</a:t>
            </a:r>
            <a:r>
              <a:rPr lang="zh-CN" altLang="en-US" sz="1600" smtClean="0"/>
              <a:t>中第一次出现的位置（或序号）。即实现</a:t>
            </a:r>
            <a:r>
              <a:rPr lang="en-US" altLang="zh-CN" sz="1600" smtClean="0"/>
              <a:t>Locate(L,x)</a:t>
            </a:r>
            <a:r>
              <a:rPr lang="zh-CN" altLang="en-US" sz="1600" smtClean="0"/>
              <a:t>。算法对应的存储结构如图所示。</a:t>
            </a:r>
            <a:endParaRPr lang="zh-CN" altLang="en-US" sz="1600" smtClean="0"/>
          </a:p>
          <a:p>
            <a:pPr algn="just" eaLnBrk="1" hangingPunct="1">
              <a:lnSpc>
                <a:spcPct val="130000"/>
              </a:lnSpc>
            </a:pPr>
            <a:r>
              <a:rPr lang="zh-CN" altLang="en-US" sz="1800" b="1" smtClean="0"/>
              <a:t>算法思路</a:t>
            </a:r>
            <a:r>
              <a:rPr lang="zh-CN" altLang="en-US" sz="1800" smtClean="0"/>
              <a:t>：设一扫描变量</a:t>
            </a:r>
            <a:r>
              <a:rPr lang="en-US" altLang="zh-CN" sz="1800" smtClean="0"/>
              <a:t>i</a:t>
            </a:r>
            <a:r>
              <a:rPr lang="zh-CN" altLang="en-US" sz="1800" smtClean="0"/>
              <a:t>（初值</a:t>
            </a:r>
            <a:r>
              <a:rPr lang="en-US" altLang="zh-CN" sz="1800" smtClean="0"/>
              <a:t>=0</a:t>
            </a:r>
            <a:r>
              <a:rPr lang="zh-CN" altLang="en-US" sz="1800" smtClean="0"/>
              <a:t>），判断当前表中元素</a:t>
            </a:r>
            <a:r>
              <a:rPr lang="en-US" altLang="zh-CN" sz="1800" smtClean="0"/>
              <a:t>a</a:t>
            </a:r>
            <a:r>
              <a:rPr lang="en-US" altLang="zh-CN" sz="1800" baseline="-30000" smtClean="0"/>
              <a:t>i</a:t>
            </a:r>
            <a:r>
              <a:rPr lang="zh-CN" altLang="en-US" sz="1800" smtClean="0"/>
              <a:t>是否等于</a:t>
            </a:r>
            <a:r>
              <a:rPr lang="en-US" altLang="zh-CN" sz="1800" smtClean="0"/>
              <a:t>x</a:t>
            </a:r>
            <a:r>
              <a:rPr lang="zh-CN" altLang="en-US" sz="1800" smtClean="0"/>
              <a:t>，若相等，则返回当前</a:t>
            </a:r>
            <a:r>
              <a:rPr lang="en-US" altLang="zh-CN" sz="1800" smtClean="0"/>
              <a:t>i</a:t>
            </a:r>
            <a:r>
              <a:rPr lang="zh-CN" altLang="en-US" sz="1800" smtClean="0"/>
              <a:t>值（表明</a:t>
            </a:r>
            <a:r>
              <a:rPr lang="en-US" altLang="zh-CN" sz="1800" smtClean="0"/>
              <a:t>x</a:t>
            </a:r>
            <a:r>
              <a:rPr lang="zh-CN" altLang="en-US" sz="1800" smtClean="0"/>
              <a:t>落在表的第</a:t>
            </a:r>
            <a:r>
              <a:rPr lang="en-US" altLang="zh-CN" sz="1800" smtClean="0"/>
              <a:t>i</a:t>
            </a:r>
            <a:r>
              <a:rPr lang="zh-CN" altLang="en-US" sz="1800" smtClean="0"/>
              <a:t>位置）；否则</a:t>
            </a:r>
            <a:r>
              <a:rPr lang="en-US" altLang="zh-CN" sz="1800" smtClean="0"/>
              <a:t>i</a:t>
            </a:r>
            <a:r>
              <a:rPr lang="zh-CN" altLang="en-US" sz="1800" smtClean="0"/>
              <a:t>加</a:t>
            </a:r>
            <a:r>
              <a:rPr lang="en-US" altLang="zh-CN" sz="1800" smtClean="0"/>
              <a:t>1</a:t>
            </a:r>
            <a:r>
              <a:rPr lang="zh-CN" altLang="en-US" sz="1800" smtClean="0"/>
              <a:t>，继续往下比较。若表中无一个元素与</a:t>
            </a:r>
            <a:r>
              <a:rPr lang="en-US" altLang="zh-CN" sz="1800" smtClean="0"/>
              <a:t>x</a:t>
            </a:r>
            <a:r>
              <a:rPr lang="zh-CN" altLang="en-US" sz="1800" smtClean="0"/>
              <a:t>相等，则返回</a:t>
            </a:r>
            <a:r>
              <a:rPr lang="en-US" altLang="zh-CN" sz="1800" smtClean="0"/>
              <a:t>-1 </a:t>
            </a:r>
            <a:r>
              <a:rPr lang="zh-CN" altLang="en-US" sz="1800" smtClean="0"/>
              <a:t>。</a:t>
            </a:r>
            <a:endParaRPr lang="zh-CN" altLang="en-US" sz="1800" smtClean="0"/>
          </a:p>
          <a:p>
            <a:pPr eaLnBrk="1" hangingPunct="1">
              <a:lnSpc>
                <a:spcPct val="130000"/>
              </a:lnSpc>
            </a:pPr>
            <a:r>
              <a:rPr lang="zh-CN" altLang="en-US" sz="1800" smtClean="0"/>
              <a:t> </a:t>
            </a:r>
            <a:endParaRPr lang="zh-CN" altLang="en-US" sz="1800" smtClean="0"/>
          </a:p>
        </p:txBody>
      </p:sp>
      <p:grpSp>
        <p:nvGrpSpPr>
          <p:cNvPr id="134147" name="Group 4"/>
          <p:cNvGrpSpPr/>
          <p:nvPr/>
        </p:nvGrpSpPr>
        <p:grpSpPr bwMode="auto">
          <a:xfrm>
            <a:off x="1981200" y="3352800"/>
            <a:ext cx="4191000" cy="2590800"/>
            <a:chOff x="1200" y="2352"/>
            <a:chExt cx="2640" cy="1632"/>
          </a:xfrm>
        </p:grpSpPr>
        <p:sp>
          <p:nvSpPr>
            <p:cNvPr id="134165" name="Text Box 5"/>
            <p:cNvSpPr txBox="1">
              <a:spLocks noChangeArrowheads="1"/>
            </p:cNvSpPr>
            <p:nvPr/>
          </p:nvSpPr>
          <p:spPr bwMode="auto">
            <a:xfrm>
              <a:off x="1200" y="2352"/>
              <a:ext cx="2640" cy="1630"/>
            </a:xfrm>
            <a:prstGeom prst="rect">
              <a:avLst/>
            </a:prstGeom>
            <a:noFill/>
            <a:ln w="9525">
              <a:noFill/>
              <a:miter lim="800000"/>
            </a:ln>
          </p:spPr>
          <p:txBody>
            <a:bodyPr>
              <a:spAutoFit/>
            </a:bodyPr>
            <a:lstStyle/>
            <a:p>
              <a:pPr>
                <a:spcBef>
                  <a:spcPct val="20000"/>
                </a:spcBef>
                <a:buClr>
                  <a:srgbClr val="A50021"/>
                </a:buClr>
                <a:buSzPct val="75000"/>
                <a:buFont typeface="Wingdings" panose="05000000000000000000" pitchFamily="2" charset="2"/>
                <a:buNone/>
              </a:pPr>
              <a:r>
                <a:rPr kumimoji="1" lang="en-US" altLang="zh-CN" sz="2000">
                  <a:latin typeface="Times New Roman" panose="02020603050405020304" pitchFamily="18" charset="0"/>
                </a:rPr>
                <a:t>   L-&gt;data[0]</a:t>
              </a:r>
              <a:endParaRPr kumimoji="1" lang="en-US" altLang="zh-CN" sz="2000">
                <a:latin typeface="Times New Roman" panose="02020603050405020304" pitchFamily="18" charset="0"/>
              </a:endParaRPr>
            </a:p>
            <a:p>
              <a:pPr>
                <a:spcBef>
                  <a:spcPct val="20000"/>
                </a:spcBef>
                <a:buClr>
                  <a:srgbClr val="A50021"/>
                </a:buClr>
                <a:buSzPct val="75000"/>
                <a:buFont typeface="Wingdings" panose="05000000000000000000" pitchFamily="2" charset="2"/>
                <a:buNone/>
              </a:pPr>
              <a:r>
                <a:rPr kumimoji="1" lang="en-US" altLang="zh-CN" sz="2000">
                  <a:latin typeface="Times New Roman" panose="02020603050405020304" pitchFamily="18" charset="0"/>
                </a:rPr>
                <a:t>               ..…</a:t>
              </a:r>
              <a:endParaRPr kumimoji="1" lang="en-US" altLang="zh-CN" sz="2000">
                <a:latin typeface="Times New Roman" panose="02020603050405020304" pitchFamily="18" charset="0"/>
              </a:endParaRPr>
            </a:p>
            <a:p>
              <a:pPr>
                <a:spcBef>
                  <a:spcPct val="20000"/>
                </a:spcBef>
                <a:buClr>
                  <a:srgbClr val="A50021"/>
                </a:buClr>
                <a:buSzPct val="75000"/>
                <a:buFont typeface="Wingdings" panose="05000000000000000000" pitchFamily="2" charset="2"/>
                <a:buNone/>
              </a:pPr>
              <a:r>
                <a:rPr kumimoji="1" lang="en-US" altLang="zh-CN" sz="2000">
                  <a:latin typeface="Times New Roman" panose="02020603050405020304" pitchFamily="18" charset="0"/>
                </a:rPr>
                <a:t>                 i</a:t>
              </a:r>
              <a:endParaRPr kumimoji="1" lang="en-US" altLang="zh-CN" sz="2000">
                <a:latin typeface="Times New Roman" panose="02020603050405020304" pitchFamily="18" charset="0"/>
              </a:endParaRPr>
            </a:p>
            <a:p>
              <a:pPr>
                <a:spcBef>
                  <a:spcPct val="20000"/>
                </a:spcBef>
                <a:buClr>
                  <a:srgbClr val="A50021"/>
                </a:buClr>
                <a:buSzPct val="75000"/>
                <a:buFont typeface="Wingdings" panose="05000000000000000000" pitchFamily="2" charset="2"/>
                <a:buNone/>
              </a:pPr>
              <a:r>
                <a:rPr kumimoji="1" lang="en-US" altLang="zh-CN" sz="2000">
                  <a:latin typeface="Times New Roman" panose="02020603050405020304" pitchFamily="18" charset="0"/>
                </a:rPr>
                <a:t>               ..…</a:t>
              </a:r>
              <a:endParaRPr kumimoji="1" lang="en-US" altLang="zh-CN" sz="2000">
                <a:latin typeface="Times New Roman" panose="02020603050405020304" pitchFamily="18" charset="0"/>
              </a:endParaRPr>
            </a:p>
            <a:p>
              <a:pPr>
                <a:spcBef>
                  <a:spcPct val="20000"/>
                </a:spcBef>
                <a:buClr>
                  <a:srgbClr val="A50021"/>
                </a:buClr>
                <a:buSzPct val="75000"/>
                <a:buFont typeface="Wingdings" panose="05000000000000000000" pitchFamily="2" charset="2"/>
                <a:buNone/>
              </a:pPr>
              <a:endParaRPr kumimoji="1" lang="en-US" altLang="zh-CN" sz="2000">
                <a:latin typeface="Times New Roman" panose="02020603050405020304" pitchFamily="18" charset="0"/>
              </a:endParaRPr>
            </a:p>
            <a:p>
              <a:pPr>
                <a:spcBef>
                  <a:spcPct val="20000"/>
                </a:spcBef>
                <a:buClr>
                  <a:srgbClr val="A50021"/>
                </a:buClr>
                <a:buSzPct val="75000"/>
                <a:buFont typeface="Wingdings" panose="05000000000000000000" pitchFamily="2" charset="2"/>
                <a:buNone/>
              </a:pPr>
              <a:r>
                <a:rPr kumimoji="1" lang="en-US" altLang="zh-CN" sz="2000">
                  <a:latin typeface="Times New Roman" panose="02020603050405020304" pitchFamily="18" charset="0"/>
                </a:rPr>
                <a:t>L-&gt;last -&gt; n-1</a:t>
              </a:r>
              <a:endParaRPr kumimoji="1" lang="en-US" altLang="zh-CN" sz="2000">
                <a:latin typeface="Times New Roman" panose="02020603050405020304" pitchFamily="18" charset="0"/>
              </a:endParaRPr>
            </a:p>
            <a:p>
              <a:pPr algn="just">
                <a:spcBef>
                  <a:spcPct val="20000"/>
                </a:spcBef>
                <a:buClr>
                  <a:srgbClr val="A50021"/>
                </a:buClr>
                <a:buSzPct val="75000"/>
                <a:buFont typeface="Wingdings" panose="05000000000000000000" pitchFamily="2" charset="2"/>
                <a:buNone/>
              </a:pPr>
              <a:r>
                <a:rPr kumimoji="1" lang="en-US" altLang="zh-CN" sz="2000">
                  <a:latin typeface="Times New Roman" panose="02020603050405020304" pitchFamily="18" charset="0"/>
                </a:rPr>
                <a:t>     maxsize-1</a:t>
              </a:r>
              <a:r>
                <a:rPr kumimoji="1" lang="en-US" altLang="zh-CN">
                  <a:latin typeface="Times New Roman" panose="02020603050405020304" pitchFamily="18" charset="0"/>
                </a:rPr>
                <a:t>                             </a:t>
              </a:r>
              <a:r>
                <a:rPr kumimoji="1" lang="zh-CN" altLang="en-US">
                  <a:latin typeface="Times New Roman" panose="02020603050405020304" pitchFamily="18" charset="0"/>
                </a:rPr>
                <a:t>空闲单元</a:t>
              </a:r>
              <a:endParaRPr kumimoji="1" lang="zh-CN" altLang="en-US">
                <a:latin typeface="Times New Roman" panose="02020603050405020304" pitchFamily="18" charset="0"/>
              </a:endParaRPr>
            </a:p>
          </p:txBody>
        </p:sp>
        <p:sp>
          <p:nvSpPr>
            <p:cNvPr id="134166" name="AutoShape 6"/>
            <p:cNvSpPr/>
            <p:nvPr/>
          </p:nvSpPr>
          <p:spPr bwMode="auto">
            <a:xfrm>
              <a:off x="3072" y="3792"/>
              <a:ext cx="48" cy="144"/>
            </a:xfrm>
            <a:prstGeom prst="rightBrace">
              <a:avLst>
                <a:gd name="adj1" fmla="val 25000"/>
                <a:gd name="adj2" fmla="val 50000"/>
              </a:avLst>
            </a:prstGeom>
            <a:noFill/>
            <a:ln w="9525">
              <a:solidFill>
                <a:schemeClr val="tx1"/>
              </a:solidFill>
              <a:miter lim="800000"/>
            </a:ln>
          </p:spPr>
          <p:txBody>
            <a:bodyPr wrap="none" anchor="ctr"/>
            <a:lstStyle/>
            <a:p>
              <a:endParaRPr lang="zh-CN" altLang="en-US"/>
            </a:p>
          </p:txBody>
        </p:sp>
        <p:sp>
          <p:nvSpPr>
            <p:cNvPr id="134167" name="Line 7"/>
            <p:cNvSpPr>
              <a:spLocks noChangeShapeType="1"/>
            </p:cNvSpPr>
            <p:nvPr/>
          </p:nvSpPr>
          <p:spPr bwMode="auto">
            <a:xfrm>
              <a:off x="2592" y="3744"/>
              <a:ext cx="0" cy="240"/>
            </a:xfrm>
            <a:prstGeom prst="line">
              <a:avLst/>
            </a:prstGeom>
            <a:noFill/>
            <a:ln w="9525">
              <a:solidFill>
                <a:schemeClr val="tx1"/>
              </a:solidFill>
              <a:prstDash val="sysDot"/>
              <a:miter lim="800000"/>
            </a:ln>
          </p:spPr>
          <p:txBody>
            <a:bodyPr wrap="none"/>
            <a:lstStyle/>
            <a:p>
              <a:endParaRPr lang="zh-CN" altLang="en-US"/>
            </a:p>
          </p:txBody>
        </p:sp>
      </p:grpSp>
      <p:graphicFrame>
        <p:nvGraphicFramePr>
          <p:cNvPr id="4218888" name="Group 8"/>
          <p:cNvGraphicFramePr>
            <a:graphicFrameLocks noGrp="1"/>
          </p:cNvGraphicFramePr>
          <p:nvPr/>
        </p:nvGraphicFramePr>
        <p:xfrm>
          <a:off x="3581400" y="3316288"/>
          <a:ext cx="1295400" cy="2627314"/>
        </p:xfrm>
        <a:graphic>
          <a:graphicData uri="http://schemas.openxmlformats.org/drawingml/2006/table">
            <a:tbl>
              <a:tblPr/>
              <a:tblGrid>
                <a:gridCol w="1295400"/>
              </a:tblGrid>
              <a:tr h="39846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a:t>
                      </a:r>
                      <a:r>
                        <a:rPr kumimoji="0"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F2C8"/>
                    </a:solidFill>
                  </a:tcPr>
                </a:tc>
              </a:tr>
              <a:tr h="42545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F2C8"/>
                    </a:solidFill>
                  </a:tcPr>
                </a:tc>
              </a:tr>
              <a:tr h="471488">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 </a:t>
                      </a:r>
                      <a:r>
                        <a:rPr kumimoji="0"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i</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F2C8"/>
                    </a:solidFill>
                  </a:tcPr>
                </a:tc>
              </a:tr>
              <a:tr h="42545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F2C8"/>
                    </a:solidFill>
                  </a:tcPr>
                </a:tc>
              </a:tr>
              <a:tr h="42545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0"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n-1</a:t>
                      </a:r>
                      <a:endParaRPr kumimoji="0"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0F2C8"/>
                    </a:solidFill>
                  </a:tcPr>
                </a:tc>
              </a:tr>
              <a:tr h="48101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0F2C8"/>
                    </a:solidFill>
                  </a:tcPr>
                </a:tc>
              </a:tr>
            </a:tbl>
          </a:graphicData>
        </a:graphic>
      </p:graphicFrame>
      <p:sp>
        <p:nvSpPr>
          <p:cNvPr id="4" name="灯片编号占位符 3"/>
          <p:cNvSpPr>
            <a:spLocks noGrp="1"/>
          </p:cNvSpPr>
          <p:nvPr>
            <p:ph type="sldNum" sz="quarter" idx="12"/>
          </p:nvPr>
        </p:nvSpPr>
        <p:spPr/>
        <p:txBody>
          <a:bodyPr/>
          <a:lstStyle/>
          <a:p>
            <a:pPr>
              <a:defRPr/>
            </a:pPr>
            <a:fld id="{FD252ACF-1F77-4AE6-9D1F-B2DDDB54978D}"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p:cNvSpPr>
          <p:nvPr>
            <p:ph type="title"/>
          </p:nvPr>
        </p:nvSpPr>
        <p:spPr/>
        <p:txBody>
          <a:bodyPr/>
          <a:lstStyle/>
          <a:p>
            <a:pPr eaLnBrk="1" hangingPunct="1"/>
            <a:r>
              <a:rPr lang="zh-CN" altLang="en-US" smtClean="0"/>
              <a:t>基本运算的相关算法</a:t>
            </a:r>
            <a:endParaRPr lang="zh-CN" altLang="en-US" smtClean="0"/>
          </a:p>
        </p:txBody>
      </p:sp>
      <p:sp>
        <p:nvSpPr>
          <p:cNvPr id="136194" name="Rectangle 3"/>
          <p:cNvSpPr>
            <a:spLocks noGrp="1"/>
          </p:cNvSpPr>
          <p:nvPr>
            <p:ph type="body" idx="1"/>
          </p:nvPr>
        </p:nvSpPr>
        <p:spPr/>
        <p:txBody>
          <a:bodyPr/>
          <a:lstStyle/>
          <a:p>
            <a:pPr algn="just" eaLnBrk="1" hangingPunct="1"/>
            <a:r>
              <a:rPr lang="zh-CN" altLang="en-US" sz="1800" b="1" smtClean="0"/>
              <a:t>算法描述：</a:t>
            </a:r>
            <a:r>
              <a:rPr lang="zh-CN" altLang="en-US" sz="1600" smtClean="0"/>
              <a:t>                                                                    </a:t>
            </a:r>
            <a:endParaRPr lang="zh-CN" altLang="en-US" sz="1600" smtClean="0"/>
          </a:p>
          <a:p>
            <a:pPr algn="just" eaLnBrk="1" hangingPunct="1"/>
            <a:r>
              <a:rPr lang="zh-CN" altLang="en-US" sz="1600" smtClean="0"/>
              <a:t>       </a:t>
            </a:r>
            <a:r>
              <a:rPr lang="en-US" altLang="zh-CN" sz="1600" smtClean="0"/>
              <a:t>int Locate(sqlink L,datatyp x)</a:t>
            </a:r>
            <a:endParaRPr lang="en-US" altLang="zh-CN" sz="1600" smtClean="0"/>
          </a:p>
          <a:p>
            <a:pPr algn="just" eaLnBrk="1" hangingPunct="1"/>
            <a:r>
              <a:rPr lang="en-US" altLang="zh-CN" sz="1600" smtClean="0"/>
              <a:t>	     { int i=0;</a:t>
            </a:r>
            <a:endParaRPr lang="en-US" altLang="zh-CN" sz="1600" smtClean="0"/>
          </a:p>
          <a:p>
            <a:pPr algn="just" eaLnBrk="1" hangingPunct="1"/>
            <a:r>
              <a:rPr lang="en-US" altLang="zh-CN" sz="1600" smtClean="0"/>
              <a:t>	         while (i&lt;=L-&gt;last &amp;&amp; L-&gt;data[i]!=x)</a:t>
            </a:r>
            <a:endParaRPr lang="en-US" altLang="zh-CN" sz="1600" smtClean="0"/>
          </a:p>
          <a:p>
            <a:pPr algn="just" eaLnBrk="1" hangingPunct="1"/>
            <a:r>
              <a:rPr lang="en-US" altLang="zh-CN" sz="1600" smtClean="0"/>
              <a:t>	              i++;</a:t>
            </a:r>
            <a:endParaRPr lang="en-US" altLang="zh-CN" sz="1600" smtClean="0"/>
          </a:p>
          <a:p>
            <a:pPr algn="just" eaLnBrk="1" hangingPunct="1"/>
            <a:r>
              <a:rPr lang="en-US" altLang="zh-CN" sz="1600" smtClean="0"/>
              <a:t>	         if (i&lt;=L-&gt;last) return(i);</a:t>
            </a:r>
            <a:endParaRPr lang="en-US" altLang="zh-CN" sz="1600" smtClean="0"/>
          </a:p>
          <a:p>
            <a:pPr algn="just" eaLnBrk="1" hangingPunct="1"/>
            <a:r>
              <a:rPr lang="en-US" altLang="zh-CN" sz="1600" smtClean="0"/>
              <a:t>                   else return(-1);</a:t>
            </a:r>
            <a:endParaRPr lang="en-US" altLang="zh-CN" sz="1600" smtClean="0"/>
          </a:p>
          <a:p>
            <a:pPr algn="just" eaLnBrk="1" hangingPunct="1"/>
            <a:r>
              <a:rPr lang="en-US" altLang="zh-CN" sz="1600" smtClean="0"/>
              <a:t>	       }</a:t>
            </a:r>
            <a:endParaRPr lang="en-US" altLang="zh-CN" sz="1600" smtClean="0"/>
          </a:p>
          <a:p>
            <a:pPr eaLnBrk="1" hangingPunct="1">
              <a:lnSpc>
                <a:spcPct val="130000"/>
              </a:lnSpc>
            </a:pPr>
            <a:r>
              <a:rPr lang="zh-CN" altLang="en-US" sz="1800" b="1" smtClean="0"/>
              <a:t>算法分析</a:t>
            </a:r>
            <a:r>
              <a:rPr lang="zh-CN" altLang="en-US" sz="1800" smtClean="0"/>
              <a:t>：算法的时间主要消耗在</a:t>
            </a:r>
            <a:r>
              <a:rPr lang="en-US" altLang="zh-CN" sz="1800" smtClean="0"/>
              <a:t>while</a:t>
            </a:r>
            <a:r>
              <a:rPr lang="zh-CN" altLang="en-US" sz="1800" smtClean="0"/>
              <a:t>语句中元素</a:t>
            </a:r>
            <a:r>
              <a:rPr lang="en-US" altLang="zh-CN" sz="1800" smtClean="0"/>
              <a:t>x</a:t>
            </a:r>
            <a:r>
              <a:rPr lang="zh-CN" altLang="en-US" sz="1800" smtClean="0"/>
              <a:t>与</a:t>
            </a:r>
            <a:r>
              <a:rPr lang="en-US" altLang="zh-CN" sz="1800" smtClean="0"/>
              <a:t>a</a:t>
            </a:r>
            <a:r>
              <a:rPr lang="en-US" altLang="zh-CN" sz="1800" baseline="-30000" smtClean="0"/>
              <a:t>i</a:t>
            </a:r>
            <a:r>
              <a:rPr lang="zh-CN" altLang="en-US" sz="1800" smtClean="0"/>
              <a:t>的比较次数上，所以用平均比较次数来刻画算法的</a:t>
            </a:r>
            <a:r>
              <a:rPr lang="en-US" altLang="zh-CN" sz="1800" smtClean="0"/>
              <a:t>T(n)</a:t>
            </a:r>
            <a:r>
              <a:rPr lang="zh-CN" altLang="en-US" sz="1800" smtClean="0"/>
              <a:t>。设元素</a:t>
            </a:r>
            <a:r>
              <a:rPr lang="en-US" altLang="zh-CN" sz="1800" smtClean="0">
                <a:solidFill>
                  <a:srgbClr val="FF0000"/>
                </a:solidFill>
              </a:rPr>
              <a:t>a</a:t>
            </a:r>
            <a:r>
              <a:rPr lang="en-US" altLang="zh-CN" sz="1800" baseline="-30000" smtClean="0">
                <a:solidFill>
                  <a:srgbClr val="FF0000"/>
                </a:solidFill>
              </a:rPr>
              <a:t>i</a:t>
            </a:r>
            <a:r>
              <a:rPr lang="en-US" altLang="zh-CN" sz="1800" smtClean="0">
                <a:solidFill>
                  <a:srgbClr val="FF0000"/>
                </a:solidFill>
              </a:rPr>
              <a:t> (0≤i≤n-1)</a:t>
            </a:r>
            <a:r>
              <a:rPr lang="zh-CN" altLang="en-US" sz="1800" smtClean="0"/>
              <a:t>与</a:t>
            </a:r>
            <a:r>
              <a:rPr lang="en-US" altLang="zh-CN" sz="1800" smtClean="0"/>
              <a:t>x</a:t>
            </a:r>
            <a:r>
              <a:rPr lang="zh-CN" altLang="en-US" sz="1800" smtClean="0"/>
              <a:t>相等的概率</a:t>
            </a:r>
            <a:r>
              <a:rPr lang="en-US" altLang="zh-CN" sz="1800" smtClean="0"/>
              <a:t>p</a:t>
            </a:r>
            <a:r>
              <a:rPr lang="en-US" altLang="zh-CN" sz="1800" baseline="-30000" smtClean="0"/>
              <a:t>i</a:t>
            </a:r>
            <a:r>
              <a:rPr lang="zh-CN" altLang="en-US" sz="1800" smtClean="0"/>
              <a:t>均等，即</a:t>
            </a:r>
            <a:r>
              <a:rPr lang="en-US" altLang="zh-CN" sz="1800" smtClean="0">
                <a:solidFill>
                  <a:srgbClr val="FF0000"/>
                </a:solidFill>
              </a:rPr>
              <a:t>p</a:t>
            </a:r>
            <a:r>
              <a:rPr lang="en-US" altLang="zh-CN" sz="1800" baseline="-30000" smtClean="0">
                <a:solidFill>
                  <a:srgbClr val="FF0000"/>
                </a:solidFill>
              </a:rPr>
              <a:t>i</a:t>
            </a:r>
            <a:r>
              <a:rPr lang="en-US" altLang="zh-CN" sz="1800" smtClean="0">
                <a:solidFill>
                  <a:srgbClr val="FF0000"/>
                </a:solidFill>
              </a:rPr>
              <a:t>=1/n</a:t>
            </a:r>
            <a:r>
              <a:rPr lang="en-US" altLang="zh-CN" sz="1800" smtClean="0"/>
              <a:t>,</a:t>
            </a:r>
            <a:r>
              <a:rPr lang="zh-CN" altLang="en-US" sz="1800" smtClean="0"/>
              <a:t>查找</a:t>
            </a:r>
            <a:r>
              <a:rPr lang="en-US" altLang="zh-CN" sz="1800" smtClean="0"/>
              <a:t>a</a:t>
            </a:r>
            <a:r>
              <a:rPr lang="en-US" altLang="zh-CN" sz="1800" baseline="-30000" smtClean="0"/>
              <a:t>i</a:t>
            </a:r>
            <a:r>
              <a:rPr lang="zh-CN" altLang="en-US" sz="1800" smtClean="0"/>
              <a:t>与</a:t>
            </a:r>
            <a:r>
              <a:rPr lang="en-US" altLang="zh-CN" sz="1800" smtClean="0"/>
              <a:t>x</a:t>
            </a:r>
            <a:r>
              <a:rPr lang="zh-CN" altLang="en-US" sz="1800" smtClean="0"/>
              <a:t>相等的比较次数</a:t>
            </a:r>
            <a:r>
              <a:rPr lang="en-US" altLang="zh-CN" sz="1800" smtClean="0">
                <a:solidFill>
                  <a:srgbClr val="FF0000"/>
                </a:solidFill>
              </a:rPr>
              <a:t>C</a:t>
            </a:r>
            <a:r>
              <a:rPr lang="en-US" altLang="zh-CN" sz="1800" baseline="-30000" smtClean="0">
                <a:solidFill>
                  <a:srgbClr val="FF0000"/>
                </a:solidFill>
              </a:rPr>
              <a:t>i</a:t>
            </a:r>
            <a:r>
              <a:rPr lang="en-US" altLang="zh-CN" sz="1800" smtClean="0">
                <a:solidFill>
                  <a:srgbClr val="FF0000"/>
                </a:solidFill>
              </a:rPr>
              <a:t>=i+1</a:t>
            </a:r>
            <a:r>
              <a:rPr lang="en-US" altLang="zh-CN" sz="1800" smtClean="0"/>
              <a:t>,</a:t>
            </a:r>
            <a:r>
              <a:rPr lang="zh-CN" altLang="en-US" sz="1800" smtClean="0"/>
              <a:t>则平均的比较次数为：</a:t>
            </a:r>
            <a:endParaRPr lang="zh-CN" altLang="en-US" sz="1800" smtClean="0"/>
          </a:p>
          <a:p>
            <a:pPr eaLnBrk="1" hangingPunct="1">
              <a:lnSpc>
                <a:spcPct val="130000"/>
              </a:lnSpc>
            </a:pPr>
            <a:r>
              <a:rPr lang="zh-CN" altLang="en-US" sz="1800" smtClean="0"/>
              <a:t>			</a:t>
            </a:r>
            <a:r>
              <a:rPr lang="en-US" altLang="zh-CN" sz="1800" b="1" smtClean="0">
                <a:solidFill>
                  <a:srgbClr val="FF0000"/>
                </a:solidFill>
              </a:rPr>
              <a:t>T(n)= </a:t>
            </a:r>
            <a:r>
              <a:rPr lang="en-US" altLang="zh-CN" sz="1800" b="1" smtClean="0">
                <a:solidFill>
                  <a:srgbClr val="FF0000"/>
                </a:solidFill>
                <a:sym typeface="Symbol" panose="05050102010706020507" pitchFamily="18" charset="2"/>
              </a:rPr>
              <a:t> </a:t>
            </a:r>
            <a:r>
              <a:rPr lang="en-US" altLang="zh-CN" sz="1800" b="1" smtClean="0">
                <a:solidFill>
                  <a:srgbClr val="FF0000"/>
                </a:solidFill>
              </a:rPr>
              <a:t>p</a:t>
            </a:r>
            <a:r>
              <a:rPr lang="en-US" altLang="zh-CN" sz="1800" b="1" baseline="-30000" smtClean="0">
                <a:solidFill>
                  <a:srgbClr val="FF0000"/>
                </a:solidFill>
              </a:rPr>
              <a:t>i </a:t>
            </a:r>
            <a:r>
              <a:rPr lang="en-US" altLang="zh-CN" sz="1800" b="1" smtClean="0">
                <a:solidFill>
                  <a:srgbClr val="FF0000"/>
                </a:solidFill>
              </a:rPr>
              <a:t>C</a:t>
            </a:r>
            <a:r>
              <a:rPr lang="en-US" altLang="zh-CN" sz="1800" b="1" baseline="-30000" smtClean="0">
                <a:solidFill>
                  <a:srgbClr val="FF0000"/>
                </a:solidFill>
              </a:rPr>
              <a:t>i </a:t>
            </a:r>
            <a:r>
              <a:rPr lang="en-US" altLang="zh-CN" sz="1800" b="1" smtClean="0">
                <a:solidFill>
                  <a:srgbClr val="FF0000"/>
                </a:solidFill>
              </a:rPr>
              <a:t>= (n+1)/2=O(n)</a:t>
            </a:r>
            <a:r>
              <a:rPr lang="zh-CN" altLang="en-US" sz="1800" smtClean="0"/>
              <a:t>。</a:t>
            </a:r>
            <a:endParaRPr lang="zh-CN" altLang="en-US" sz="1800" smtClean="0"/>
          </a:p>
          <a:p>
            <a:pPr eaLnBrk="1" hangingPunct="1">
              <a:lnSpc>
                <a:spcPct val="130000"/>
              </a:lnSpc>
            </a:pPr>
            <a:endParaRPr lang="en-US" altLang="zh-CN" sz="1800" smtClean="0"/>
          </a:p>
        </p:txBody>
      </p:sp>
      <p:sp>
        <p:nvSpPr>
          <p:cNvPr id="3" name="灯片编号占位符 2"/>
          <p:cNvSpPr>
            <a:spLocks noGrp="1"/>
          </p:cNvSpPr>
          <p:nvPr>
            <p:ph type="sldNum" sz="quarter" idx="12"/>
          </p:nvPr>
        </p:nvSpPr>
        <p:spPr/>
        <p:txBody>
          <a:bodyPr/>
          <a:lstStyle/>
          <a:p>
            <a:pPr>
              <a:defRPr/>
            </a:pPr>
            <a:fld id="{75B1868B-BF3F-4740-B01A-19D9118EE9A7}"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p:cNvSpPr>
          <p:nvPr>
            <p:ph type="title"/>
          </p:nvPr>
        </p:nvSpPr>
        <p:spPr/>
        <p:txBody>
          <a:bodyPr/>
          <a:lstStyle/>
          <a:p>
            <a:pPr eaLnBrk="1" hangingPunct="1"/>
            <a:r>
              <a:rPr lang="zh-CN" altLang="en-US" smtClean="0"/>
              <a:t>线性表的顺序存储缺点</a:t>
            </a:r>
            <a:endParaRPr lang="zh-CN" altLang="en-US" smtClean="0"/>
          </a:p>
        </p:txBody>
      </p:sp>
      <p:sp>
        <p:nvSpPr>
          <p:cNvPr id="137218" name="Rectangle 3"/>
          <p:cNvSpPr>
            <a:spLocks noGrp="1"/>
          </p:cNvSpPr>
          <p:nvPr>
            <p:ph type="body" idx="1"/>
          </p:nvPr>
        </p:nvSpPr>
        <p:spPr/>
        <p:txBody>
          <a:bodyPr/>
          <a:lstStyle/>
          <a:p>
            <a:pPr eaLnBrk="1" hangingPunct="1"/>
            <a:r>
              <a:rPr lang="en-US" altLang="zh-CN" smtClean="0"/>
              <a:t> </a:t>
            </a:r>
            <a:r>
              <a:rPr lang="zh-CN" altLang="en-US" smtClean="0"/>
              <a:t>线性表的顺序存储结构有存储密度高及能够随机存取等优点，但存在以下几点不足：</a:t>
            </a:r>
            <a:endParaRPr lang="zh-CN" altLang="en-US" smtClean="0"/>
          </a:p>
          <a:p>
            <a:pPr lvl="1" eaLnBrk="1" hangingPunct="1"/>
            <a:r>
              <a:rPr lang="en-US" altLang="zh-CN" smtClean="0"/>
              <a:t>(1)</a:t>
            </a:r>
            <a:r>
              <a:rPr lang="zh-CN" altLang="en-US" smtClean="0"/>
              <a:t>插入、删除等运算耗时，且存在元素在存储器中成片移动的现象；</a:t>
            </a:r>
            <a:endParaRPr lang="zh-CN" altLang="en-US" smtClean="0"/>
          </a:p>
          <a:p>
            <a:pPr lvl="1" eaLnBrk="1" hangingPunct="1"/>
            <a:r>
              <a:rPr lang="en-US" altLang="zh-CN" smtClean="0"/>
              <a:t>(2)</a:t>
            </a:r>
            <a:r>
              <a:rPr lang="zh-CN" altLang="en-US" smtClean="0"/>
              <a:t>要求系统提供一片较大的连续存储空间。</a:t>
            </a:r>
            <a:endParaRPr lang="zh-CN" altLang="en-US" smtClean="0"/>
          </a:p>
        </p:txBody>
      </p:sp>
      <p:sp>
        <p:nvSpPr>
          <p:cNvPr id="3" name="灯片编号占位符 2"/>
          <p:cNvSpPr>
            <a:spLocks noGrp="1"/>
          </p:cNvSpPr>
          <p:nvPr>
            <p:ph type="sldNum" sz="quarter" idx="12"/>
          </p:nvPr>
        </p:nvSpPr>
        <p:spPr/>
        <p:txBody>
          <a:bodyPr/>
          <a:lstStyle/>
          <a:p>
            <a:pPr>
              <a:defRPr/>
            </a:pPr>
            <a:fld id="{DD9B1D5E-E287-4C75-93D9-F5F5584C7BBA}"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idx="1"/>
          </p:nvPr>
        </p:nvSpPr>
        <p:spPr>
          <a:xfrm>
            <a:off x="304800" y="1143000"/>
            <a:ext cx="8534400" cy="4953000"/>
          </a:xfrm>
        </p:spPr>
        <p:txBody>
          <a:bodyPr/>
          <a:lstStyle/>
          <a:p>
            <a:pPr eaLnBrk="1" hangingPunct="1"/>
            <a:r>
              <a:rPr lang="zh-CN" altLang="en-US" smtClean="0"/>
              <a:t>例</a:t>
            </a:r>
            <a:r>
              <a:rPr lang="en-US" altLang="zh-CN" smtClean="0"/>
              <a:t>2  </a:t>
            </a:r>
            <a:r>
              <a:rPr lang="zh-CN" altLang="en-US" smtClean="0"/>
              <a:t>大学系级行政机构</a:t>
            </a:r>
            <a:endParaRPr lang="zh-CN" altLang="en-US" smtClean="0"/>
          </a:p>
          <a:p>
            <a:pPr eaLnBrk="1" hangingPunct="1">
              <a:buFont typeface="Wingdings 3" panose="05040102010807070707" pitchFamily="18" charset="2"/>
              <a:buNone/>
            </a:pPr>
            <a:r>
              <a:rPr lang="zh-CN" altLang="en-US" sz="1800" smtClean="0"/>
              <a:t>	</a:t>
            </a:r>
            <a:r>
              <a:rPr lang="zh-CN" altLang="en-US" sz="2400" smtClean="0"/>
              <a:t>大学系级行政机构，如下图所示：</a:t>
            </a:r>
            <a:endParaRPr lang="zh-CN" altLang="en-US" sz="2400" smtClean="0"/>
          </a:p>
          <a:p>
            <a:pPr eaLnBrk="1" hangingPunct="1"/>
            <a:endParaRPr lang="zh-CN" altLang="en-US" sz="1800" smtClean="0"/>
          </a:p>
          <a:p>
            <a:pPr eaLnBrk="1" hangingPunct="1">
              <a:buFont typeface="Wingdings 3" panose="05040102010807070707" pitchFamily="18" charset="2"/>
              <a:buNone/>
            </a:pPr>
            <a:r>
              <a:rPr lang="zh-CN" altLang="en-US" sz="1800" smtClean="0"/>
              <a:t>				</a:t>
            </a:r>
            <a:endParaRPr lang="zh-CN" altLang="en-US" sz="1800" smtClean="0"/>
          </a:p>
          <a:p>
            <a:pPr eaLnBrk="1" hangingPunct="1"/>
            <a:endParaRPr lang="zh-CN" altLang="en-US" sz="1800" smtClean="0"/>
          </a:p>
          <a:p>
            <a:pPr eaLnBrk="1" hangingPunct="1"/>
            <a:endParaRPr lang="zh-CN" altLang="en-US" sz="1800" smtClean="0"/>
          </a:p>
          <a:p>
            <a:pPr eaLnBrk="1" hangingPunct="1">
              <a:buFont typeface="Wingdings 3" panose="05040102010807070707" pitchFamily="18" charset="2"/>
              <a:buNone/>
            </a:pPr>
            <a:endParaRPr lang="zh-CN" altLang="en-US" sz="1800" smtClean="0"/>
          </a:p>
          <a:p>
            <a:pPr eaLnBrk="1" hangingPunct="1">
              <a:buFont typeface="Wingdings 3" panose="05040102010807070707" pitchFamily="18" charset="2"/>
              <a:buNone/>
            </a:pPr>
            <a:endParaRPr lang="zh-CN" altLang="en-US" sz="1800" smtClean="0"/>
          </a:p>
          <a:p>
            <a:pPr eaLnBrk="1" hangingPunct="1">
              <a:buFont typeface="Wingdings 3" panose="05040102010807070707" pitchFamily="18" charset="2"/>
              <a:buNone/>
            </a:pPr>
            <a:r>
              <a:rPr lang="zh-CN" altLang="en-US" sz="1800" smtClean="0"/>
              <a:t>				</a:t>
            </a:r>
            <a:endParaRPr lang="zh-CN" altLang="en-US" sz="1800" smtClean="0"/>
          </a:p>
          <a:p>
            <a:pPr eaLnBrk="1" hangingPunct="1">
              <a:buFont typeface="Wingdings 3" panose="05040102010807070707" pitchFamily="18" charset="2"/>
              <a:buNone/>
            </a:pPr>
            <a:endParaRPr lang="zh-CN" altLang="en-US" sz="1800" smtClean="0"/>
          </a:p>
          <a:p>
            <a:pPr eaLnBrk="1" hangingPunct="1">
              <a:buFont typeface="Wingdings 3" panose="05040102010807070707" pitchFamily="18" charset="2"/>
              <a:buNone/>
            </a:pPr>
            <a:r>
              <a:rPr lang="zh-CN" altLang="en-US" sz="1800" b="1" smtClean="0"/>
              <a:t>	</a:t>
            </a:r>
            <a:r>
              <a:rPr lang="zh-CN" altLang="en-US" sz="2000" smtClean="0"/>
              <a:t>其中系、办公室、</a:t>
            </a:r>
            <a:r>
              <a:rPr lang="en-US" altLang="zh-CN" sz="2000" smtClean="0">
                <a:latin typeface="Arial" panose="020B0604020202020204" pitchFamily="34" charset="0"/>
              </a:rPr>
              <a:t>……</a:t>
            </a:r>
            <a:r>
              <a:rPr lang="zh-CN" altLang="en-US" sz="2000" smtClean="0"/>
              <a:t>教师、学生可视为数据元素。元素之间呈现的是一种层次关系，即系级下层机构为办公室、教研室和班级，而办公室、教研室和班级等单位又由若干个管理人员、教师、实验员和学生组成。</a:t>
            </a:r>
            <a:endParaRPr lang="zh-CN" altLang="en-US" sz="2000" smtClean="0"/>
          </a:p>
          <a:p>
            <a:pPr eaLnBrk="1" hangingPunct="1"/>
            <a:endParaRPr lang="en-US" altLang="zh-CN" smtClean="0"/>
          </a:p>
        </p:txBody>
      </p:sp>
      <p:grpSp>
        <p:nvGrpSpPr>
          <p:cNvPr id="2" name="Group 3"/>
          <p:cNvGrpSpPr/>
          <p:nvPr/>
        </p:nvGrpSpPr>
        <p:grpSpPr bwMode="auto">
          <a:xfrm>
            <a:off x="1371600" y="3781425"/>
            <a:ext cx="5943600" cy="942975"/>
            <a:chOff x="720" y="2240"/>
            <a:chExt cx="3744" cy="594"/>
          </a:xfrm>
        </p:grpSpPr>
        <p:sp>
          <p:nvSpPr>
            <p:cNvPr id="4114436" name="Text Box 4"/>
            <p:cNvSpPr txBox="1">
              <a:spLocks noChangeArrowheads="1"/>
            </p:cNvSpPr>
            <p:nvPr/>
          </p:nvSpPr>
          <p:spPr bwMode="auto">
            <a:xfrm>
              <a:off x="720" y="2560"/>
              <a:ext cx="720" cy="258"/>
            </a:xfrm>
            <a:prstGeom prst="rect">
              <a:avLst/>
            </a:prstGeom>
            <a:solidFill>
              <a:schemeClr val="folHlink"/>
            </a:solidFill>
            <a:ln w="12700">
              <a:solidFill>
                <a:srgbClr val="0000FF"/>
              </a:solidFill>
              <a:miter lim="800000"/>
            </a:ln>
            <a:effectLst>
              <a:outerShdw dist="107763" dir="13500000" algn="ctr" rotWithShape="0">
                <a:schemeClr val="bg2"/>
              </a:outerShdw>
            </a:effectLst>
          </p:spPr>
          <p:txBody>
            <a:bodyPr>
              <a:spAutoFit/>
            </a:bodyPr>
            <a:lstStyle/>
            <a:p>
              <a:pPr>
                <a:spcBef>
                  <a:spcPct val="50000"/>
                </a:spcBef>
                <a:defRPr/>
              </a:pPr>
              <a:r>
                <a:rPr kumimoji="1" lang="zh-CN" altLang="en-US" sz="2000">
                  <a:latin typeface="Times New Roman" panose="02020603050405020304" pitchFamily="18" charset="0"/>
                  <a:ea typeface="宋体" panose="02010600030101010101" pitchFamily="2" charset="-122"/>
                </a:rPr>
                <a:t>管理员</a:t>
              </a:r>
              <a:endParaRPr lang="zh-CN" altLang="en-US" sz="2000">
                <a:latin typeface="Times New Roman" panose="02020603050405020304" pitchFamily="18" charset="0"/>
                <a:ea typeface="宋体" panose="02010600030101010101" pitchFamily="2" charset="-122"/>
              </a:endParaRPr>
            </a:p>
          </p:txBody>
        </p:sp>
        <p:sp>
          <p:nvSpPr>
            <p:cNvPr id="4114437" name="Text Box 5"/>
            <p:cNvSpPr txBox="1">
              <a:spLocks noChangeArrowheads="1"/>
            </p:cNvSpPr>
            <p:nvPr/>
          </p:nvSpPr>
          <p:spPr bwMode="auto">
            <a:xfrm>
              <a:off x="1776" y="2576"/>
              <a:ext cx="720" cy="258"/>
            </a:xfrm>
            <a:prstGeom prst="rect">
              <a:avLst/>
            </a:prstGeom>
            <a:solidFill>
              <a:schemeClr val="folHlink"/>
            </a:solidFill>
            <a:ln w="12700">
              <a:solidFill>
                <a:srgbClr val="0000FF"/>
              </a:solidFill>
              <a:miter lim="800000"/>
            </a:ln>
            <a:effectLst>
              <a:outerShdw dist="107763" dir="13500000" algn="ctr" rotWithShape="0">
                <a:schemeClr val="bg2"/>
              </a:outerShdw>
            </a:effectLst>
          </p:spPr>
          <p:txBody>
            <a:bodyPr>
              <a:spAutoFit/>
            </a:bodyPr>
            <a:lstStyle/>
            <a:p>
              <a:pPr>
                <a:spcBef>
                  <a:spcPct val="50000"/>
                </a:spcBef>
                <a:defRPr/>
              </a:pPr>
              <a:r>
                <a:rPr lang="zh-CN" altLang="en-US" sz="2000">
                  <a:latin typeface="Times New Roman" panose="02020603050405020304" pitchFamily="18" charset="0"/>
                  <a:ea typeface="宋体" panose="02010600030101010101" pitchFamily="2" charset="-122"/>
                </a:rPr>
                <a:t>教  师</a:t>
              </a:r>
              <a:endParaRPr lang="zh-CN" altLang="en-US" sz="2000">
                <a:latin typeface="Times New Roman" panose="02020603050405020304" pitchFamily="18" charset="0"/>
                <a:ea typeface="宋体" panose="02010600030101010101" pitchFamily="2" charset="-122"/>
              </a:endParaRPr>
            </a:p>
          </p:txBody>
        </p:sp>
        <p:sp>
          <p:nvSpPr>
            <p:cNvPr id="4114438" name="Text Box 6"/>
            <p:cNvSpPr txBox="1">
              <a:spLocks noChangeArrowheads="1"/>
            </p:cNvSpPr>
            <p:nvPr/>
          </p:nvSpPr>
          <p:spPr bwMode="auto">
            <a:xfrm>
              <a:off x="2736" y="2576"/>
              <a:ext cx="720" cy="258"/>
            </a:xfrm>
            <a:prstGeom prst="rect">
              <a:avLst/>
            </a:prstGeom>
            <a:solidFill>
              <a:schemeClr val="folHlink"/>
            </a:solidFill>
            <a:ln w="12700">
              <a:solidFill>
                <a:srgbClr val="0000FF"/>
              </a:solidFill>
              <a:miter lim="800000"/>
            </a:ln>
            <a:effectLst>
              <a:outerShdw dist="107763" dir="13500000" algn="ctr" rotWithShape="0">
                <a:schemeClr val="bg2"/>
              </a:outerShdw>
            </a:effectLst>
          </p:spPr>
          <p:txBody>
            <a:bodyPr>
              <a:spAutoFit/>
            </a:bodyPr>
            <a:lstStyle/>
            <a:p>
              <a:pPr>
                <a:spcBef>
                  <a:spcPct val="50000"/>
                </a:spcBef>
                <a:defRPr/>
              </a:pPr>
              <a:r>
                <a:rPr lang="zh-CN" altLang="en-US" sz="2000">
                  <a:latin typeface="Times New Roman" panose="02020603050405020304" pitchFamily="18" charset="0"/>
                  <a:ea typeface="宋体" panose="02010600030101010101" pitchFamily="2" charset="-122"/>
                </a:rPr>
                <a:t>实验员</a:t>
              </a:r>
              <a:endParaRPr lang="zh-CN" altLang="en-US" sz="2000">
                <a:latin typeface="Times New Roman" panose="02020603050405020304" pitchFamily="18" charset="0"/>
                <a:ea typeface="宋体" panose="02010600030101010101" pitchFamily="2" charset="-122"/>
              </a:endParaRPr>
            </a:p>
          </p:txBody>
        </p:sp>
        <p:sp>
          <p:nvSpPr>
            <p:cNvPr id="4114439" name="Text Box 7"/>
            <p:cNvSpPr txBox="1">
              <a:spLocks noChangeArrowheads="1"/>
            </p:cNvSpPr>
            <p:nvPr/>
          </p:nvSpPr>
          <p:spPr bwMode="auto">
            <a:xfrm>
              <a:off x="3744" y="2576"/>
              <a:ext cx="720" cy="258"/>
            </a:xfrm>
            <a:prstGeom prst="rect">
              <a:avLst/>
            </a:prstGeom>
            <a:solidFill>
              <a:schemeClr val="folHlink"/>
            </a:solidFill>
            <a:ln w="12700">
              <a:solidFill>
                <a:srgbClr val="0000FF"/>
              </a:solidFill>
              <a:miter lim="800000"/>
            </a:ln>
            <a:effectLst>
              <a:outerShdw dist="107763" dir="13500000" algn="ctr" rotWithShape="0">
                <a:schemeClr val="bg2"/>
              </a:outerShdw>
            </a:effectLst>
          </p:spPr>
          <p:txBody>
            <a:bodyPr>
              <a:spAutoFit/>
            </a:bodyPr>
            <a:lstStyle/>
            <a:p>
              <a:pPr>
                <a:spcBef>
                  <a:spcPct val="50000"/>
                </a:spcBef>
                <a:defRPr/>
              </a:pPr>
              <a:r>
                <a:rPr lang="zh-CN" altLang="en-US" sz="2000">
                  <a:latin typeface="Times New Roman" panose="02020603050405020304" pitchFamily="18" charset="0"/>
                  <a:ea typeface="宋体" panose="02010600030101010101" pitchFamily="2" charset="-122"/>
                </a:rPr>
                <a:t>学  生</a:t>
              </a:r>
              <a:endParaRPr lang="zh-CN" altLang="en-US" sz="2000">
                <a:latin typeface="Times New Roman" panose="02020603050405020304" pitchFamily="18" charset="0"/>
                <a:ea typeface="宋体" panose="02010600030101010101" pitchFamily="2" charset="-122"/>
              </a:endParaRPr>
            </a:p>
          </p:txBody>
        </p:sp>
        <p:sp>
          <p:nvSpPr>
            <p:cNvPr id="32787" name="Rectangle 8"/>
            <p:cNvSpPr>
              <a:spLocks noChangeArrowheads="1"/>
            </p:cNvSpPr>
            <p:nvPr/>
          </p:nvSpPr>
          <p:spPr bwMode="auto">
            <a:xfrm>
              <a:off x="2112" y="2384"/>
              <a:ext cx="1056" cy="48"/>
            </a:xfrm>
            <a:prstGeom prst="rect">
              <a:avLst/>
            </a:prstGeom>
            <a:solidFill>
              <a:srgbClr val="0000FF"/>
            </a:solidFill>
            <a:ln w="12700">
              <a:solidFill>
                <a:schemeClr val="tx1"/>
              </a:solidFill>
              <a:miter lim="800000"/>
            </a:ln>
          </p:spPr>
          <p:txBody>
            <a:bodyPr wrap="none" anchor="ctr"/>
            <a:lstStyle/>
            <a:p>
              <a:endParaRPr lang="zh-CN" altLang="en-US"/>
            </a:p>
          </p:txBody>
        </p:sp>
        <p:sp>
          <p:nvSpPr>
            <p:cNvPr id="32788" name="AutoShape 9"/>
            <p:cNvSpPr>
              <a:spLocks noChangeArrowheads="1"/>
            </p:cNvSpPr>
            <p:nvPr/>
          </p:nvSpPr>
          <p:spPr bwMode="auto">
            <a:xfrm>
              <a:off x="1056" y="2240"/>
              <a:ext cx="144" cy="327"/>
            </a:xfrm>
            <a:prstGeom prst="downArrow">
              <a:avLst>
                <a:gd name="adj1" fmla="val 50000"/>
                <a:gd name="adj2" fmla="val 56771"/>
              </a:avLst>
            </a:prstGeom>
            <a:solidFill>
              <a:srgbClr val="0000FF"/>
            </a:solidFill>
            <a:ln w="12700">
              <a:solidFill>
                <a:schemeClr val="tx1"/>
              </a:solidFill>
              <a:miter lim="800000"/>
            </a:ln>
          </p:spPr>
          <p:txBody>
            <a:bodyPr wrap="none" anchor="ctr"/>
            <a:lstStyle/>
            <a:p>
              <a:endParaRPr lang="zh-CN" altLang="en-US"/>
            </a:p>
          </p:txBody>
        </p:sp>
        <p:sp>
          <p:nvSpPr>
            <p:cNvPr id="32789" name="AutoShape 10"/>
            <p:cNvSpPr>
              <a:spLocks noChangeArrowheads="1"/>
            </p:cNvSpPr>
            <p:nvPr/>
          </p:nvSpPr>
          <p:spPr bwMode="auto">
            <a:xfrm>
              <a:off x="3936" y="2249"/>
              <a:ext cx="144" cy="327"/>
            </a:xfrm>
            <a:prstGeom prst="downArrow">
              <a:avLst>
                <a:gd name="adj1" fmla="val 50000"/>
                <a:gd name="adj2" fmla="val 56771"/>
              </a:avLst>
            </a:prstGeom>
            <a:solidFill>
              <a:srgbClr val="0000FF"/>
            </a:solidFill>
            <a:ln w="12700">
              <a:solidFill>
                <a:schemeClr val="tx1"/>
              </a:solidFill>
              <a:miter lim="800000"/>
            </a:ln>
          </p:spPr>
          <p:txBody>
            <a:bodyPr wrap="none" anchor="ctr"/>
            <a:lstStyle/>
            <a:p>
              <a:endParaRPr lang="zh-CN" altLang="en-US"/>
            </a:p>
          </p:txBody>
        </p:sp>
        <p:sp>
          <p:nvSpPr>
            <p:cNvPr id="32790" name="AutoShape 11"/>
            <p:cNvSpPr>
              <a:spLocks noChangeArrowheads="1"/>
            </p:cNvSpPr>
            <p:nvPr/>
          </p:nvSpPr>
          <p:spPr bwMode="auto">
            <a:xfrm>
              <a:off x="2016" y="2384"/>
              <a:ext cx="144" cy="192"/>
            </a:xfrm>
            <a:prstGeom prst="downArrow">
              <a:avLst>
                <a:gd name="adj1" fmla="val 50000"/>
                <a:gd name="adj2" fmla="val 33333"/>
              </a:avLst>
            </a:prstGeom>
            <a:solidFill>
              <a:srgbClr val="0000FF"/>
            </a:solidFill>
            <a:ln w="12700">
              <a:solidFill>
                <a:schemeClr val="tx1"/>
              </a:solidFill>
              <a:miter lim="800000"/>
            </a:ln>
          </p:spPr>
          <p:txBody>
            <a:bodyPr wrap="none" anchor="ctr"/>
            <a:lstStyle/>
            <a:p>
              <a:endParaRPr lang="zh-CN" altLang="en-US"/>
            </a:p>
          </p:txBody>
        </p:sp>
        <p:sp>
          <p:nvSpPr>
            <p:cNvPr id="32791" name="AutoShape 12"/>
            <p:cNvSpPr>
              <a:spLocks noChangeArrowheads="1"/>
            </p:cNvSpPr>
            <p:nvPr/>
          </p:nvSpPr>
          <p:spPr bwMode="auto">
            <a:xfrm>
              <a:off x="3072" y="2384"/>
              <a:ext cx="144" cy="192"/>
            </a:xfrm>
            <a:prstGeom prst="downArrow">
              <a:avLst>
                <a:gd name="adj1" fmla="val 50000"/>
                <a:gd name="adj2" fmla="val 33333"/>
              </a:avLst>
            </a:prstGeom>
            <a:solidFill>
              <a:srgbClr val="0000FF"/>
            </a:solidFill>
            <a:ln w="12700">
              <a:solidFill>
                <a:schemeClr val="tx1"/>
              </a:solidFill>
              <a:miter lim="800000"/>
            </a:ln>
          </p:spPr>
          <p:txBody>
            <a:bodyPr wrap="none" anchor="ctr"/>
            <a:lstStyle/>
            <a:p>
              <a:endParaRPr lang="zh-CN" altLang="en-US"/>
            </a:p>
          </p:txBody>
        </p:sp>
        <p:sp>
          <p:nvSpPr>
            <p:cNvPr id="32792" name="Rectangle 13"/>
            <p:cNvSpPr>
              <a:spLocks noChangeArrowheads="1"/>
            </p:cNvSpPr>
            <p:nvPr/>
          </p:nvSpPr>
          <p:spPr bwMode="auto">
            <a:xfrm>
              <a:off x="2592" y="2240"/>
              <a:ext cx="48" cy="144"/>
            </a:xfrm>
            <a:prstGeom prst="rect">
              <a:avLst/>
            </a:prstGeom>
            <a:solidFill>
              <a:srgbClr val="0000FF"/>
            </a:solidFill>
            <a:ln w="12700">
              <a:solidFill>
                <a:schemeClr val="tx1"/>
              </a:solidFill>
              <a:miter lim="800000"/>
            </a:ln>
          </p:spPr>
          <p:txBody>
            <a:bodyPr wrap="none" anchor="ctr"/>
            <a:lstStyle/>
            <a:p>
              <a:endParaRPr lang="zh-CN" altLang="en-US"/>
            </a:p>
          </p:txBody>
        </p:sp>
      </p:grpSp>
      <p:grpSp>
        <p:nvGrpSpPr>
          <p:cNvPr id="3" name="Group 14"/>
          <p:cNvGrpSpPr/>
          <p:nvPr/>
        </p:nvGrpSpPr>
        <p:grpSpPr bwMode="auto">
          <a:xfrm>
            <a:off x="1524000" y="2714625"/>
            <a:ext cx="5562600" cy="1069975"/>
            <a:chOff x="816" y="1584"/>
            <a:chExt cx="3504" cy="674"/>
          </a:xfrm>
        </p:grpSpPr>
        <p:sp>
          <p:nvSpPr>
            <p:cNvPr id="4114447" name="Text Box 15"/>
            <p:cNvSpPr txBox="1">
              <a:spLocks noChangeArrowheads="1"/>
            </p:cNvSpPr>
            <p:nvPr/>
          </p:nvSpPr>
          <p:spPr bwMode="auto">
            <a:xfrm>
              <a:off x="816" y="2000"/>
              <a:ext cx="720" cy="258"/>
            </a:xfrm>
            <a:prstGeom prst="rect">
              <a:avLst/>
            </a:prstGeom>
            <a:solidFill>
              <a:srgbClr val="FF00FF"/>
            </a:solidFill>
            <a:ln w="12700">
              <a:solidFill>
                <a:srgbClr val="0000FF"/>
              </a:solidFill>
              <a:miter lim="800000"/>
            </a:ln>
            <a:effectLst>
              <a:outerShdw dist="107763" dir="13500000" algn="ctr" rotWithShape="0">
                <a:schemeClr val="bg2"/>
              </a:outerShdw>
            </a:effectLst>
          </p:spPr>
          <p:txBody>
            <a:bodyPr>
              <a:spAutoFit/>
            </a:bodyPr>
            <a:lstStyle/>
            <a:p>
              <a:pPr>
                <a:spcBef>
                  <a:spcPct val="50000"/>
                </a:spcBef>
                <a:defRPr/>
              </a:pPr>
              <a:r>
                <a:rPr lang="zh-CN" altLang="en-US" sz="2000">
                  <a:latin typeface="Times New Roman" panose="02020603050405020304" pitchFamily="18" charset="0"/>
                  <a:ea typeface="宋体" panose="02010600030101010101" pitchFamily="2" charset="-122"/>
                </a:rPr>
                <a:t>办公室</a:t>
              </a:r>
              <a:endParaRPr lang="zh-CN" altLang="en-US" sz="2000">
                <a:latin typeface="Times New Roman" panose="02020603050405020304" pitchFamily="18" charset="0"/>
                <a:ea typeface="宋体" panose="02010600030101010101" pitchFamily="2" charset="-122"/>
              </a:endParaRPr>
            </a:p>
          </p:txBody>
        </p:sp>
        <p:sp>
          <p:nvSpPr>
            <p:cNvPr id="4114448" name="Text Box 16"/>
            <p:cNvSpPr txBox="1">
              <a:spLocks noChangeArrowheads="1"/>
            </p:cNvSpPr>
            <p:nvPr/>
          </p:nvSpPr>
          <p:spPr bwMode="auto">
            <a:xfrm>
              <a:off x="3600" y="2000"/>
              <a:ext cx="720" cy="258"/>
            </a:xfrm>
            <a:prstGeom prst="rect">
              <a:avLst/>
            </a:prstGeom>
            <a:solidFill>
              <a:srgbClr val="FF00FF"/>
            </a:solidFill>
            <a:ln w="12700">
              <a:solidFill>
                <a:srgbClr val="0000FF"/>
              </a:solidFill>
              <a:miter lim="800000"/>
            </a:ln>
            <a:effectLst>
              <a:outerShdw dist="107763" dir="13500000" algn="ctr" rotWithShape="0">
                <a:schemeClr val="bg2"/>
              </a:outerShdw>
            </a:effectLst>
          </p:spPr>
          <p:txBody>
            <a:bodyPr>
              <a:spAutoFit/>
            </a:bodyPr>
            <a:lstStyle/>
            <a:p>
              <a:pPr>
                <a:spcBef>
                  <a:spcPct val="50000"/>
                </a:spcBef>
                <a:defRPr/>
              </a:pPr>
              <a:r>
                <a:rPr kumimoji="1" lang="zh-CN" altLang="en-US" sz="2000">
                  <a:latin typeface="Times New Roman" panose="02020603050405020304" pitchFamily="18" charset="0"/>
                  <a:ea typeface="宋体" panose="02010600030101010101" pitchFamily="2" charset="-122"/>
                </a:rPr>
                <a:t>班级</a:t>
              </a:r>
              <a:endParaRPr kumimoji="1" lang="zh-CN" altLang="en-US" sz="2000">
                <a:latin typeface="Times New Roman" panose="02020603050405020304" pitchFamily="18" charset="0"/>
                <a:ea typeface="宋体" panose="02010600030101010101" pitchFamily="2" charset="-122"/>
              </a:endParaRPr>
            </a:p>
          </p:txBody>
        </p:sp>
        <p:sp>
          <p:nvSpPr>
            <p:cNvPr id="32777" name="AutoShape 17"/>
            <p:cNvSpPr>
              <a:spLocks noChangeArrowheads="1"/>
            </p:cNvSpPr>
            <p:nvPr/>
          </p:nvSpPr>
          <p:spPr bwMode="auto">
            <a:xfrm>
              <a:off x="1104" y="1776"/>
              <a:ext cx="144" cy="240"/>
            </a:xfrm>
            <a:prstGeom prst="downArrow">
              <a:avLst>
                <a:gd name="adj1" fmla="val 50000"/>
                <a:gd name="adj2" fmla="val 41667"/>
              </a:avLst>
            </a:prstGeom>
            <a:solidFill>
              <a:srgbClr val="008000"/>
            </a:solidFill>
            <a:ln w="12700">
              <a:solidFill>
                <a:srgbClr val="333300"/>
              </a:solidFill>
              <a:miter lim="800000"/>
            </a:ln>
          </p:spPr>
          <p:txBody>
            <a:bodyPr wrap="none" anchor="ctr"/>
            <a:lstStyle/>
            <a:p>
              <a:endParaRPr lang="zh-CN" altLang="en-US"/>
            </a:p>
          </p:txBody>
        </p:sp>
        <p:sp>
          <p:nvSpPr>
            <p:cNvPr id="4114450" name="Text Box 18"/>
            <p:cNvSpPr txBox="1">
              <a:spLocks noChangeArrowheads="1"/>
            </p:cNvSpPr>
            <p:nvPr/>
          </p:nvSpPr>
          <p:spPr bwMode="auto">
            <a:xfrm>
              <a:off x="2256" y="2000"/>
              <a:ext cx="720" cy="258"/>
            </a:xfrm>
            <a:prstGeom prst="rect">
              <a:avLst/>
            </a:prstGeom>
            <a:solidFill>
              <a:srgbClr val="FF00FF"/>
            </a:solidFill>
            <a:ln w="12700">
              <a:solidFill>
                <a:srgbClr val="0000FF"/>
              </a:solidFill>
              <a:miter lim="800000"/>
            </a:ln>
            <a:effectLst>
              <a:outerShdw dist="107763" dir="13500000" algn="ctr" rotWithShape="0">
                <a:schemeClr val="bg2"/>
              </a:outerShdw>
            </a:effectLst>
          </p:spPr>
          <p:txBody>
            <a:bodyPr>
              <a:spAutoFit/>
            </a:bodyPr>
            <a:lstStyle/>
            <a:p>
              <a:pPr>
                <a:spcBef>
                  <a:spcPct val="50000"/>
                </a:spcBef>
                <a:defRPr/>
              </a:pPr>
              <a:r>
                <a:rPr lang="zh-CN" altLang="en-US" sz="2000">
                  <a:latin typeface="Times New Roman" panose="02020603050405020304" pitchFamily="18" charset="0"/>
                  <a:ea typeface="宋体" panose="02010600030101010101" pitchFamily="2" charset="-122"/>
                </a:rPr>
                <a:t>教研室</a:t>
              </a:r>
              <a:endParaRPr lang="zh-CN" altLang="en-US" sz="2000">
                <a:latin typeface="Times New Roman" panose="02020603050405020304" pitchFamily="18" charset="0"/>
                <a:ea typeface="宋体" panose="02010600030101010101" pitchFamily="2" charset="-122"/>
              </a:endParaRPr>
            </a:p>
          </p:txBody>
        </p:sp>
        <p:sp>
          <p:nvSpPr>
            <p:cNvPr id="32779" name="AutoShape 19"/>
            <p:cNvSpPr>
              <a:spLocks noChangeArrowheads="1"/>
            </p:cNvSpPr>
            <p:nvPr/>
          </p:nvSpPr>
          <p:spPr bwMode="auto">
            <a:xfrm>
              <a:off x="2496" y="1824"/>
              <a:ext cx="144" cy="192"/>
            </a:xfrm>
            <a:prstGeom prst="downArrow">
              <a:avLst>
                <a:gd name="adj1" fmla="val 50000"/>
                <a:gd name="adj2" fmla="val 33333"/>
              </a:avLst>
            </a:prstGeom>
            <a:solidFill>
              <a:srgbClr val="008000"/>
            </a:solidFill>
            <a:ln w="12700">
              <a:solidFill>
                <a:srgbClr val="333300"/>
              </a:solidFill>
              <a:miter lim="800000"/>
            </a:ln>
          </p:spPr>
          <p:txBody>
            <a:bodyPr wrap="none" anchor="ctr"/>
            <a:lstStyle/>
            <a:p>
              <a:endParaRPr lang="zh-CN" altLang="en-US"/>
            </a:p>
          </p:txBody>
        </p:sp>
        <p:sp>
          <p:nvSpPr>
            <p:cNvPr id="32780" name="AutoShape 20"/>
            <p:cNvSpPr>
              <a:spLocks noChangeArrowheads="1"/>
            </p:cNvSpPr>
            <p:nvPr/>
          </p:nvSpPr>
          <p:spPr bwMode="auto">
            <a:xfrm>
              <a:off x="3888" y="1776"/>
              <a:ext cx="144" cy="240"/>
            </a:xfrm>
            <a:prstGeom prst="downArrow">
              <a:avLst>
                <a:gd name="adj1" fmla="val 50000"/>
                <a:gd name="adj2" fmla="val 41667"/>
              </a:avLst>
            </a:prstGeom>
            <a:solidFill>
              <a:srgbClr val="008000"/>
            </a:solidFill>
            <a:ln w="12700">
              <a:solidFill>
                <a:srgbClr val="333300"/>
              </a:solidFill>
              <a:miter lim="800000"/>
            </a:ln>
          </p:spPr>
          <p:txBody>
            <a:bodyPr wrap="none" anchor="ctr"/>
            <a:lstStyle/>
            <a:p>
              <a:endParaRPr lang="zh-CN" altLang="en-US"/>
            </a:p>
          </p:txBody>
        </p:sp>
        <p:sp>
          <p:nvSpPr>
            <p:cNvPr id="32781" name="Rectangle 21"/>
            <p:cNvSpPr>
              <a:spLocks noChangeArrowheads="1"/>
            </p:cNvSpPr>
            <p:nvPr/>
          </p:nvSpPr>
          <p:spPr bwMode="auto">
            <a:xfrm>
              <a:off x="2544" y="1584"/>
              <a:ext cx="48" cy="192"/>
            </a:xfrm>
            <a:prstGeom prst="rect">
              <a:avLst/>
            </a:prstGeom>
            <a:solidFill>
              <a:srgbClr val="008000"/>
            </a:solidFill>
            <a:ln w="12700">
              <a:solidFill>
                <a:srgbClr val="333300"/>
              </a:solidFill>
              <a:miter lim="800000"/>
            </a:ln>
          </p:spPr>
          <p:txBody>
            <a:bodyPr wrap="none" anchor="ctr"/>
            <a:lstStyle/>
            <a:p>
              <a:endParaRPr lang="zh-CN" altLang="en-US"/>
            </a:p>
          </p:txBody>
        </p:sp>
        <p:sp>
          <p:nvSpPr>
            <p:cNvPr id="32782" name="Rectangle 22"/>
            <p:cNvSpPr>
              <a:spLocks noChangeArrowheads="1"/>
            </p:cNvSpPr>
            <p:nvPr/>
          </p:nvSpPr>
          <p:spPr bwMode="auto">
            <a:xfrm>
              <a:off x="1152" y="1776"/>
              <a:ext cx="2832" cy="48"/>
            </a:xfrm>
            <a:prstGeom prst="rect">
              <a:avLst/>
            </a:prstGeom>
            <a:solidFill>
              <a:srgbClr val="008000"/>
            </a:solidFill>
            <a:ln w="12700">
              <a:solidFill>
                <a:srgbClr val="333300"/>
              </a:solidFill>
              <a:miter lim="800000"/>
            </a:ln>
          </p:spPr>
          <p:txBody>
            <a:bodyPr wrap="none" anchor="ctr"/>
            <a:lstStyle/>
            <a:p>
              <a:endParaRPr lang="zh-CN" altLang="en-US"/>
            </a:p>
          </p:txBody>
        </p:sp>
      </p:grpSp>
      <p:sp>
        <p:nvSpPr>
          <p:cNvPr id="4114455" name="Text Box 23"/>
          <p:cNvSpPr txBox="1">
            <a:spLocks noChangeArrowheads="1"/>
          </p:cNvSpPr>
          <p:nvPr/>
        </p:nvSpPr>
        <p:spPr bwMode="auto">
          <a:xfrm>
            <a:off x="3733800" y="2333625"/>
            <a:ext cx="1295400" cy="406400"/>
          </a:xfrm>
          <a:prstGeom prst="rect">
            <a:avLst/>
          </a:prstGeom>
          <a:solidFill>
            <a:srgbClr val="FFCC00"/>
          </a:solidFill>
          <a:ln w="9525">
            <a:miter lim="800000"/>
          </a:ln>
          <a:scene3d>
            <a:camera prst="legacyObliqueTopLeft"/>
            <a:lightRig rig="legacyFlat3" dir="t"/>
          </a:scene3d>
          <a:sp3d extrusionH="430200" prstMaterial="legacyMatte">
            <a:bevelT w="13500" h="13500" prst="angle"/>
            <a:bevelB w="13500" h="13500" prst="angle"/>
            <a:extrusionClr>
              <a:srgbClr val="FFCC00"/>
            </a:extrusionClr>
          </a:sp3d>
        </p:spPr>
        <p:txBody>
          <a:bodyPr>
            <a:spAutoFit/>
            <a:flatTx/>
          </a:bodyPr>
          <a:lstStyle/>
          <a:p>
            <a:pPr>
              <a:spcBef>
                <a:spcPct val="50000"/>
              </a:spcBef>
            </a:pPr>
            <a:r>
              <a:rPr kumimoji="1" lang="zh-CN" altLang="en-US" sz="2000">
                <a:latin typeface="Times New Roman" panose="02020603050405020304" pitchFamily="18" charset="0"/>
              </a:rPr>
              <a:t>系</a:t>
            </a:r>
            <a:endParaRPr kumimoji="1" lang="zh-CN" altLang="en-US" sz="2000">
              <a:latin typeface="Times New Roman" panose="02020603050405020304" pitchFamily="18" charset="0"/>
            </a:endParaRPr>
          </a:p>
        </p:txBody>
      </p:sp>
      <p:sp>
        <p:nvSpPr>
          <p:cNvPr id="32773" name="Rectangle 24"/>
          <p:cNvSpPr>
            <a:spLocks noGrp="1"/>
          </p:cNvSpPr>
          <p:nvPr>
            <p:ph type="title"/>
          </p:nvPr>
        </p:nvSpPr>
        <p:spPr/>
        <p:txBody>
          <a:bodyPr/>
          <a:lstStyle/>
          <a:p>
            <a:pPr eaLnBrk="1" hangingPunct="1"/>
            <a:r>
              <a:rPr lang="zh-CN" altLang="en-US" smtClean="0"/>
              <a:t>概述</a:t>
            </a:r>
            <a:endParaRPr lang="zh-CN" altLang="en-US" smtClean="0"/>
          </a:p>
        </p:txBody>
      </p:sp>
      <p:sp>
        <p:nvSpPr>
          <p:cNvPr id="5" name="灯片编号占位符 4"/>
          <p:cNvSpPr>
            <a:spLocks noGrp="1"/>
          </p:cNvSpPr>
          <p:nvPr>
            <p:ph type="sldNum" sz="quarter" idx="12"/>
          </p:nvPr>
        </p:nvSpPr>
        <p:spPr/>
        <p:txBody>
          <a:bodyPr/>
          <a:lstStyle/>
          <a:p>
            <a:pPr>
              <a:defRPr/>
            </a:pPr>
            <a:fld id="{F9BF9534-7A7A-49CC-A32A-C26636F11BB5}"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14455"/>
                                        </p:tgtEl>
                                        <p:attrNameLst>
                                          <p:attrName>style.visibility</p:attrName>
                                        </p:attrNameLst>
                                      </p:cBhvr>
                                      <p:to>
                                        <p:strVal val="visible"/>
                                      </p:to>
                                    </p:set>
                                    <p:animEffect transition="in" filter="wipe(up)">
                                      <p:cBhvr>
                                        <p:cTn id="7" dur="500"/>
                                        <p:tgtEl>
                                          <p:spTgt spid="4114455"/>
                                        </p:tgtEl>
                                      </p:cBhvr>
                                    </p:animEffect>
                                  </p:childTnLst>
                                  <p:subTnLst>
                                    <p:audio>
                                      <p:cMediaNode>
                                        <p:cTn display="0" masterRel="sameClick">
                                          <p:stCondLst>
                                            <p:cond evt="begin" delay="0">
                                              <p:tn val="5"/>
                                            </p:cond>
                                          </p:stCondLst>
                                          <p:endCondLst>
                                            <p:cond evt="onStopAudio" delay="0">
                                              <p:tgtEl>
                                                <p:sldTgt/>
                                              </p:tgtEl>
                                            </p:cond>
                                          </p:endCondLst>
                                        </p:cTn>
                                        <p:tgtEl>
                                          <p:sndTgt r:embed="rId1" name="drumroll.wav"/>
                                        </p:tgtEl>
                                      </p:cMediaNode>
                                    </p:audio>
                                  </p:sub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outVertical)">
                                      <p:cBhvr>
                                        <p:cTn id="12" dur="500"/>
                                        <p:tgtEl>
                                          <p:spTgt spid="3"/>
                                        </p:tgtEl>
                                      </p:cBhvr>
                                    </p:animEffect>
                                  </p:childTnLst>
                                  <p:subTnLst>
                                    <p:audio>
                                      <p:cMediaNode>
                                        <p:cTn display="0" masterRel="sameClick">
                                          <p:stCondLst>
                                            <p:cond evt="begin" delay="0">
                                              <p:tn val="10"/>
                                            </p:cond>
                                          </p:stCondLst>
                                          <p:endCondLst>
                                            <p:cond evt="onStopAudio" delay="0">
                                              <p:tgtEl>
                                                <p:sldTgt/>
                                              </p:tgtEl>
                                            </p:cond>
                                          </p:endCondLst>
                                        </p:cTn>
                                        <p:tgtEl>
                                          <p:sndTgt r:embed="rId2"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outVertical)">
                                      <p:cBhvr>
                                        <p:cTn id="17" dur="500"/>
                                        <p:tgtEl>
                                          <p:spTgt spid="2"/>
                                        </p:tgtEl>
                                      </p:cBhvr>
                                    </p:animEffect>
                                  </p:childTnLst>
                                  <p:subTnLst>
                                    <p:audio>
                                      <p:cMediaNode>
                                        <p:cTn display="0" masterRel="sameClick">
                                          <p:stCondLst>
                                            <p:cond evt="begin" delay="0">
                                              <p:tn val="15"/>
                                            </p:cond>
                                          </p:stCondLst>
                                          <p:endCondLst>
                                            <p:cond evt="onStopAudio" delay="0">
                                              <p:tgtEl>
                                                <p:sldTgt/>
                                              </p:tgtEl>
                                            </p:cond>
                                          </p:endCondLst>
                                        </p:cTn>
                                        <p:tgtEl>
                                          <p:sndTgt r:embed="rId2"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4455"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p:cNvSpPr>
          <p:nvPr>
            <p:ph type="title"/>
          </p:nvPr>
        </p:nvSpPr>
        <p:spPr/>
        <p:txBody>
          <a:bodyPr/>
          <a:lstStyle/>
          <a:p>
            <a:pPr eaLnBrk="1" hangingPunct="1"/>
            <a:r>
              <a:rPr lang="en-US" altLang="zh-CN" smtClean="0"/>
              <a:t> 2.3 </a:t>
            </a:r>
            <a:r>
              <a:rPr lang="zh-CN" altLang="en-US" smtClean="0"/>
              <a:t>线性表的链式存储结构</a:t>
            </a:r>
            <a:endParaRPr lang="zh-CN" altLang="en-US" smtClean="0"/>
          </a:p>
        </p:txBody>
      </p:sp>
      <p:sp>
        <p:nvSpPr>
          <p:cNvPr id="4222979" name="Rectangle 3"/>
          <p:cNvSpPr>
            <a:spLocks noGrp="1"/>
          </p:cNvSpPr>
          <p:nvPr>
            <p:ph idx="1"/>
          </p:nvPr>
        </p:nvSpPr>
        <p:spPr/>
        <p:txBody>
          <a:bodyPr>
            <a:normAutofit lnSpcReduction="10000"/>
          </a:bodyPr>
          <a:lstStyle/>
          <a:p>
            <a:pPr algn="just" eaLnBrk="1" hangingPunct="1">
              <a:defRPr/>
            </a:pPr>
            <a:r>
              <a:rPr lang="zh-CN" altLang="en-US" sz="2000"/>
              <a:t>下面讨论线性表的链式存储结构，即链表。</a:t>
            </a:r>
            <a:endParaRPr lang="zh-CN" altLang="en-US" sz="2000"/>
          </a:p>
          <a:p>
            <a:pPr algn="just" eaLnBrk="1" hangingPunct="1">
              <a:defRPr/>
            </a:pPr>
            <a:r>
              <a:rPr lang="en-US" altLang="zh-CN" sz="2000" b="1"/>
              <a:t>2.3.1</a:t>
            </a:r>
            <a:r>
              <a:rPr lang="zh-CN" altLang="en-US" sz="2000" b="1"/>
              <a:t>单链表结构</a:t>
            </a:r>
            <a:endParaRPr lang="zh-CN" altLang="en-US" sz="2000"/>
          </a:p>
          <a:p>
            <a:pPr algn="just" eaLnBrk="1" hangingPunct="1">
              <a:defRPr/>
            </a:pPr>
            <a:r>
              <a:rPr lang="zh-CN" altLang="en-US" sz="2000"/>
              <a:t>           将线性表</a:t>
            </a:r>
            <a:r>
              <a:rPr lang="en-US" altLang="zh-CN" sz="2000">
                <a:solidFill>
                  <a:srgbClr val="FF0000"/>
                </a:solidFill>
              </a:rPr>
              <a:t>L=(a</a:t>
            </a:r>
            <a:r>
              <a:rPr lang="en-US" altLang="zh-CN" sz="2000" baseline="-30000">
                <a:solidFill>
                  <a:srgbClr val="FF0000"/>
                </a:solidFill>
              </a:rPr>
              <a:t>0</a:t>
            </a:r>
            <a:r>
              <a:rPr lang="en-US" altLang="zh-CN" sz="2000">
                <a:solidFill>
                  <a:srgbClr val="FF0000"/>
                </a:solidFill>
              </a:rPr>
              <a:t>,a</a:t>
            </a:r>
            <a:r>
              <a:rPr lang="en-US" altLang="zh-CN" sz="2000" baseline="-30000">
                <a:solidFill>
                  <a:srgbClr val="FF0000"/>
                </a:solidFill>
              </a:rPr>
              <a:t>1</a:t>
            </a:r>
            <a:r>
              <a:rPr lang="en-US" altLang="zh-CN" sz="2000">
                <a:solidFill>
                  <a:srgbClr val="FF0000"/>
                </a:solidFill>
              </a:rPr>
              <a:t>,</a:t>
            </a:r>
            <a:r>
              <a:rPr lang="en-US" altLang="zh-CN" sz="2000">
                <a:solidFill>
                  <a:srgbClr val="FF0000"/>
                </a:solidFill>
                <a:latin typeface="Arial" panose="020B0604020202020204"/>
              </a:rPr>
              <a:t>……</a:t>
            </a:r>
            <a:r>
              <a:rPr lang="en-US" altLang="zh-CN" sz="2000">
                <a:solidFill>
                  <a:srgbClr val="FF0000"/>
                </a:solidFill>
              </a:rPr>
              <a:t>,a</a:t>
            </a:r>
            <a:r>
              <a:rPr lang="en-US" altLang="zh-CN" sz="2000" baseline="-30000">
                <a:solidFill>
                  <a:srgbClr val="FF0000"/>
                </a:solidFill>
              </a:rPr>
              <a:t>n-1</a:t>
            </a:r>
            <a:r>
              <a:rPr lang="en-US" altLang="zh-CN" sz="2000">
                <a:solidFill>
                  <a:srgbClr val="FF0000"/>
                </a:solidFill>
              </a:rPr>
              <a:t>)</a:t>
            </a:r>
            <a:r>
              <a:rPr lang="zh-CN" altLang="en-US" sz="2000"/>
              <a:t>中各元素分布在存储器的不同存储块，称为结点，通过地址或指针建立它们之间的联系，所得到的存储结构为链表结构。表中元素</a:t>
            </a:r>
            <a:r>
              <a:rPr lang="en-US" altLang="zh-CN" sz="2000" err="1"/>
              <a:t>a</a:t>
            </a:r>
            <a:r>
              <a:rPr lang="en-US" altLang="zh-CN" sz="2000" baseline="-30000" err="1"/>
              <a:t>i</a:t>
            </a:r>
            <a:r>
              <a:rPr lang="zh-CN" altLang="en-US" sz="2000"/>
              <a:t>的结点形式如图</a:t>
            </a:r>
            <a:r>
              <a:rPr lang="en-US" altLang="zh-CN" sz="2000"/>
              <a:t>2.4</a:t>
            </a:r>
            <a:r>
              <a:rPr lang="zh-CN" altLang="en-US" sz="2000"/>
              <a:t>所示。</a:t>
            </a:r>
            <a:endParaRPr lang="zh-CN" altLang="en-US" sz="2000"/>
          </a:p>
          <a:p>
            <a:pPr eaLnBrk="1" hangingPunct="1">
              <a:defRPr/>
            </a:pPr>
            <a:r>
              <a:rPr lang="zh-CN" altLang="en-US" sz="2000"/>
              <a:t>   </a:t>
            </a:r>
            <a:endParaRPr lang="zh-CN" altLang="en-US" sz="2000"/>
          </a:p>
          <a:p>
            <a:pPr algn="just" eaLnBrk="1" hangingPunct="1">
              <a:defRPr/>
            </a:pPr>
            <a:r>
              <a:rPr lang="zh-CN" altLang="en-US" sz="2000"/>
              <a:t>     </a:t>
            </a:r>
            <a:endParaRPr lang="zh-CN" altLang="en-US" sz="2000"/>
          </a:p>
          <a:p>
            <a:pPr algn="just" eaLnBrk="1" hangingPunct="1">
              <a:defRPr/>
            </a:pPr>
            <a:r>
              <a:rPr lang="zh-CN" altLang="en-US" sz="2000"/>
              <a:t>                                                        </a:t>
            </a:r>
            <a:r>
              <a:rPr lang="zh-CN" altLang="en-US" sz="2000" b="1"/>
              <a:t>图</a:t>
            </a:r>
            <a:r>
              <a:rPr lang="en-US" altLang="zh-CN" sz="2000" b="1"/>
              <a:t>2.4</a:t>
            </a:r>
            <a:endParaRPr lang="en-US" altLang="zh-CN" sz="2000" b="1"/>
          </a:p>
          <a:p>
            <a:pPr eaLnBrk="1" hangingPunct="1">
              <a:defRPr/>
            </a:pPr>
            <a:r>
              <a:rPr lang="en-US" altLang="zh-CN" sz="2000"/>
              <a:t>       </a:t>
            </a:r>
            <a:r>
              <a:rPr lang="zh-CN" altLang="en-US" sz="2000"/>
              <a:t>其中，结点的</a:t>
            </a:r>
            <a:r>
              <a:rPr lang="en-US" altLang="zh-CN" sz="2000"/>
              <a:t>data</a:t>
            </a:r>
            <a:r>
              <a:rPr lang="zh-CN" altLang="en-US" sz="2000"/>
              <a:t>域存放数据元素</a:t>
            </a:r>
            <a:r>
              <a:rPr lang="en-US" altLang="zh-CN" sz="2000" err="1"/>
              <a:t>a</a:t>
            </a:r>
            <a:r>
              <a:rPr lang="en-US" altLang="zh-CN" sz="2000" baseline="-30000" err="1"/>
              <a:t>i</a:t>
            </a:r>
            <a:r>
              <a:rPr lang="zh-CN" altLang="en-US" sz="2000"/>
              <a:t>，而</a:t>
            </a:r>
            <a:r>
              <a:rPr lang="en-US" altLang="zh-CN" sz="2000"/>
              <a:t>next</a:t>
            </a:r>
            <a:r>
              <a:rPr lang="zh-CN" altLang="en-US" sz="2000"/>
              <a:t>域是一个指针，指向</a:t>
            </a:r>
            <a:r>
              <a:rPr lang="en-US" altLang="zh-CN" sz="2000" err="1"/>
              <a:t>a</a:t>
            </a:r>
            <a:r>
              <a:rPr lang="en-US" altLang="zh-CN" sz="2000" baseline="-30000" err="1"/>
              <a:t>i</a:t>
            </a:r>
            <a:r>
              <a:rPr lang="zh-CN" altLang="en-US" sz="2000"/>
              <a:t>的直接后继</a:t>
            </a:r>
            <a:r>
              <a:rPr lang="en-US" altLang="zh-CN" sz="2000"/>
              <a:t>a</a:t>
            </a:r>
            <a:r>
              <a:rPr lang="en-US" altLang="zh-CN" sz="2000" baseline="-30000"/>
              <a:t>i+1</a:t>
            </a:r>
            <a:r>
              <a:rPr lang="zh-CN" altLang="en-US" sz="2000"/>
              <a:t>所在的结点。于是，线性表</a:t>
            </a:r>
            <a:r>
              <a:rPr lang="en-US" altLang="zh-CN" sz="2000"/>
              <a:t>L=( a</a:t>
            </a:r>
            <a:r>
              <a:rPr lang="en-US" altLang="zh-CN" sz="2000" baseline="-30000"/>
              <a:t>0</a:t>
            </a:r>
            <a:r>
              <a:rPr lang="en-US" altLang="zh-CN" sz="2000"/>
              <a:t>,a</a:t>
            </a:r>
            <a:r>
              <a:rPr lang="en-US" altLang="zh-CN" sz="2000" baseline="-30000"/>
              <a:t>1</a:t>
            </a:r>
            <a:r>
              <a:rPr lang="en-US" altLang="zh-CN" sz="2000"/>
              <a:t>,</a:t>
            </a:r>
            <a:r>
              <a:rPr lang="en-US" altLang="zh-CN" sz="2000">
                <a:latin typeface="Arial" panose="020B0604020202020204"/>
              </a:rPr>
              <a:t>……</a:t>
            </a:r>
            <a:r>
              <a:rPr lang="en-US" altLang="zh-CN" sz="2000"/>
              <a:t>,a</a:t>
            </a:r>
            <a:r>
              <a:rPr lang="en-US" altLang="zh-CN" sz="2000" baseline="-30000"/>
              <a:t>n-1</a:t>
            </a:r>
            <a:r>
              <a:rPr lang="en-US" altLang="zh-CN" sz="2000"/>
              <a:t>)</a:t>
            </a:r>
            <a:r>
              <a:rPr lang="zh-CN" altLang="en-US" sz="2000"/>
              <a:t>的结构如图</a:t>
            </a:r>
            <a:r>
              <a:rPr lang="en-US" altLang="zh-CN" sz="2000"/>
              <a:t>2.5</a:t>
            </a:r>
            <a:r>
              <a:rPr lang="zh-CN" altLang="en-US" sz="2000"/>
              <a:t>所示。</a:t>
            </a:r>
            <a:endParaRPr lang="zh-CN" altLang="en-US" sz="2000"/>
          </a:p>
          <a:p>
            <a:pPr eaLnBrk="1" hangingPunct="1">
              <a:defRPr/>
            </a:pPr>
            <a:endParaRPr lang="zh-CN" altLang="en-US" sz="2000"/>
          </a:p>
          <a:p>
            <a:pPr eaLnBrk="1" hangingPunct="1">
              <a:defRPr/>
            </a:pPr>
            <a:endParaRPr lang="zh-CN" altLang="en-US" sz="2000"/>
          </a:p>
          <a:p>
            <a:pPr eaLnBrk="1" hangingPunct="1">
              <a:defRPr/>
            </a:pPr>
            <a:r>
              <a:rPr lang="zh-CN" altLang="en-US" sz="2000" b="1"/>
              <a:t>				            图</a:t>
            </a:r>
            <a:r>
              <a:rPr lang="en-US" altLang="zh-CN" sz="2000" b="1"/>
              <a:t>2.5</a:t>
            </a:r>
            <a:endParaRPr lang="en-US" altLang="zh-CN" sz="2000" b="1"/>
          </a:p>
        </p:txBody>
      </p:sp>
      <p:grpSp>
        <p:nvGrpSpPr>
          <p:cNvPr id="138243" name="Group 4"/>
          <p:cNvGrpSpPr/>
          <p:nvPr/>
        </p:nvGrpSpPr>
        <p:grpSpPr bwMode="auto">
          <a:xfrm>
            <a:off x="3429000" y="3146425"/>
            <a:ext cx="2663825" cy="533400"/>
            <a:chOff x="1405" y="2256"/>
            <a:chExt cx="1761" cy="384"/>
          </a:xfrm>
        </p:grpSpPr>
        <p:sp>
          <p:nvSpPr>
            <p:cNvPr id="138258" name="Rectangle 5"/>
            <p:cNvSpPr>
              <a:spLocks noChangeArrowheads="1"/>
            </p:cNvSpPr>
            <p:nvPr/>
          </p:nvSpPr>
          <p:spPr bwMode="auto">
            <a:xfrm>
              <a:off x="1405" y="2256"/>
              <a:ext cx="905" cy="384"/>
            </a:xfrm>
            <a:prstGeom prst="rect">
              <a:avLst/>
            </a:prstGeom>
            <a:solidFill>
              <a:srgbClr val="FF99CC"/>
            </a:solidFill>
            <a:ln w="9525">
              <a:solidFill>
                <a:srgbClr val="000000"/>
              </a:solidFill>
              <a:miter lim="800000"/>
            </a:ln>
          </p:spPr>
          <p:txBody>
            <a:bodyPr/>
            <a:lstStyle/>
            <a:p>
              <a:pPr algn="just" eaLnBrk="0" hangingPunct="0"/>
              <a:r>
                <a:rPr lang="en-US" altLang="zh-CN" sz="1000">
                  <a:latin typeface="Times New Roman" panose="02020603050405020304" pitchFamily="18" charset="0"/>
                </a:rPr>
                <a:t>       </a:t>
              </a:r>
              <a:r>
                <a:rPr kumimoji="1" lang="en-US" altLang="zh-CN" sz="2000">
                  <a:latin typeface="Times New Roman" panose="02020603050405020304" pitchFamily="18" charset="0"/>
                </a:rPr>
                <a:t>data</a:t>
              </a:r>
              <a:endParaRPr kumimoji="1" lang="en-US" altLang="zh-CN" sz="2000">
                <a:latin typeface="Times New Roman" panose="02020603050405020304" pitchFamily="18" charset="0"/>
              </a:endParaRPr>
            </a:p>
          </p:txBody>
        </p:sp>
        <p:sp>
          <p:nvSpPr>
            <p:cNvPr id="138259" name="Rectangle 6"/>
            <p:cNvSpPr>
              <a:spLocks noChangeArrowheads="1"/>
            </p:cNvSpPr>
            <p:nvPr/>
          </p:nvSpPr>
          <p:spPr bwMode="auto">
            <a:xfrm>
              <a:off x="2261" y="2256"/>
              <a:ext cx="905" cy="384"/>
            </a:xfrm>
            <a:prstGeom prst="rect">
              <a:avLst/>
            </a:prstGeom>
            <a:solidFill>
              <a:srgbClr val="FFCC00"/>
            </a:solidFill>
            <a:ln w="9525">
              <a:solidFill>
                <a:srgbClr val="000000"/>
              </a:solidFill>
              <a:miter lim="800000"/>
            </a:ln>
          </p:spPr>
          <p:txBody>
            <a:bodyPr/>
            <a:lstStyle/>
            <a:p>
              <a:pPr algn="just" eaLnBrk="0" hangingPunct="0"/>
              <a:r>
                <a:rPr lang="en-US" altLang="zh-CN" sz="1000">
                  <a:latin typeface="Times New Roman" panose="02020603050405020304" pitchFamily="18" charset="0"/>
                </a:rPr>
                <a:t>        </a:t>
              </a:r>
              <a:r>
                <a:rPr kumimoji="1" lang="en-US" altLang="zh-CN" sz="2000">
                  <a:latin typeface="Times New Roman" panose="02020603050405020304" pitchFamily="18" charset="0"/>
                </a:rPr>
                <a:t>next</a:t>
              </a:r>
              <a:endParaRPr kumimoji="1" lang="en-US" altLang="zh-CN" sz="2000">
                <a:latin typeface="Times New Roman" panose="02020603050405020304" pitchFamily="18" charset="0"/>
              </a:endParaRPr>
            </a:p>
            <a:p>
              <a:pPr algn="just" eaLnBrk="0" hangingPunct="0"/>
              <a:r>
                <a:rPr lang="en-US" altLang="zh-CN" sz="1000">
                  <a:latin typeface="Times New Roman" panose="02020603050405020304" pitchFamily="18" charset="0"/>
                </a:rPr>
                <a:t>  </a:t>
              </a:r>
              <a:endParaRPr lang="en-US" altLang="zh-CN" sz="1000">
                <a:latin typeface="Times New Roman" panose="02020603050405020304" pitchFamily="18" charset="0"/>
              </a:endParaRPr>
            </a:p>
          </p:txBody>
        </p:sp>
      </p:grpSp>
      <p:grpSp>
        <p:nvGrpSpPr>
          <p:cNvPr id="3" name="Group 7"/>
          <p:cNvGrpSpPr/>
          <p:nvPr/>
        </p:nvGrpSpPr>
        <p:grpSpPr bwMode="auto">
          <a:xfrm>
            <a:off x="304800" y="5257800"/>
            <a:ext cx="8229600" cy="533400"/>
            <a:chOff x="192" y="3408"/>
            <a:chExt cx="5184" cy="336"/>
          </a:xfrm>
        </p:grpSpPr>
        <p:grpSp>
          <p:nvGrpSpPr>
            <p:cNvPr id="138246" name="Group 8"/>
            <p:cNvGrpSpPr/>
            <p:nvPr/>
          </p:nvGrpSpPr>
          <p:grpSpPr bwMode="auto">
            <a:xfrm>
              <a:off x="384" y="3456"/>
              <a:ext cx="4992" cy="288"/>
              <a:chOff x="384" y="3408"/>
              <a:chExt cx="4992" cy="288"/>
            </a:xfrm>
          </p:grpSpPr>
          <p:sp>
            <p:nvSpPr>
              <p:cNvPr id="138248" name="Rectangle 9"/>
              <p:cNvSpPr>
                <a:spLocks noChangeArrowheads="1"/>
              </p:cNvSpPr>
              <p:nvPr/>
            </p:nvSpPr>
            <p:spPr bwMode="auto">
              <a:xfrm>
                <a:off x="720" y="3408"/>
                <a:ext cx="567" cy="288"/>
              </a:xfrm>
              <a:prstGeom prst="rect">
                <a:avLst/>
              </a:prstGeom>
              <a:solidFill>
                <a:srgbClr val="FF99CC"/>
              </a:solidFill>
              <a:ln w="9525">
                <a:solidFill>
                  <a:srgbClr val="000000"/>
                </a:solidFill>
                <a:miter lim="800000"/>
              </a:ln>
            </p:spPr>
            <p:txBody>
              <a:bodyPr/>
              <a:lstStyle/>
              <a:p>
                <a:pPr algn="just" eaLnBrk="0" hangingPunct="0"/>
                <a:r>
                  <a:rPr lang="en-US" altLang="zh-CN" sz="1000">
                    <a:latin typeface="Times New Roman" panose="02020603050405020304" pitchFamily="18" charset="0"/>
                  </a:rPr>
                  <a:t>     </a:t>
                </a:r>
                <a:r>
                  <a:rPr kumimoji="1" lang="en-US" altLang="zh-CN" sz="2000">
                    <a:latin typeface="Times New Roman" panose="02020603050405020304" pitchFamily="18" charset="0"/>
                  </a:rPr>
                  <a:t>a</a:t>
                </a:r>
                <a:r>
                  <a:rPr kumimoji="1" lang="en-US" altLang="zh-CN" sz="2000" baseline="-30000">
                    <a:latin typeface="Times New Roman" panose="02020603050405020304" pitchFamily="18" charset="0"/>
                  </a:rPr>
                  <a:t>0</a:t>
                </a:r>
                <a:endParaRPr kumimoji="1" lang="en-US" altLang="zh-CN" sz="2000">
                  <a:latin typeface="Times New Roman" panose="02020603050405020304" pitchFamily="18" charset="0"/>
                </a:endParaRPr>
              </a:p>
            </p:txBody>
          </p:sp>
          <p:sp>
            <p:nvSpPr>
              <p:cNvPr id="138249" name="Rectangle 10"/>
              <p:cNvSpPr>
                <a:spLocks noChangeArrowheads="1"/>
              </p:cNvSpPr>
              <p:nvPr/>
            </p:nvSpPr>
            <p:spPr bwMode="auto">
              <a:xfrm>
                <a:off x="1257" y="3408"/>
                <a:ext cx="567" cy="288"/>
              </a:xfrm>
              <a:prstGeom prst="rect">
                <a:avLst/>
              </a:prstGeom>
              <a:solidFill>
                <a:srgbClr val="FFCC00"/>
              </a:solidFill>
              <a:ln w="9525">
                <a:solidFill>
                  <a:srgbClr val="000000"/>
                </a:solidFill>
                <a:miter lim="800000"/>
              </a:ln>
            </p:spPr>
            <p:txBody>
              <a:bodyPr/>
              <a:lstStyle/>
              <a:p>
                <a:pPr algn="just" eaLnBrk="0" hangingPunct="0"/>
                <a:endParaRPr kumimoji="1" lang="en-US" altLang="zh-CN" sz="2000">
                  <a:latin typeface="Times New Roman" panose="02020603050405020304" pitchFamily="18" charset="0"/>
                </a:endParaRPr>
              </a:p>
              <a:p>
                <a:pPr algn="just" eaLnBrk="0" hangingPunct="0"/>
                <a:r>
                  <a:rPr lang="en-US" altLang="zh-CN" sz="1000">
                    <a:latin typeface="Times New Roman" panose="02020603050405020304" pitchFamily="18" charset="0"/>
                  </a:rPr>
                  <a:t>  </a:t>
                </a:r>
                <a:endParaRPr lang="en-US" altLang="zh-CN" sz="1000">
                  <a:latin typeface="Times New Roman" panose="02020603050405020304" pitchFamily="18" charset="0"/>
                </a:endParaRPr>
              </a:p>
            </p:txBody>
          </p:sp>
          <p:sp>
            <p:nvSpPr>
              <p:cNvPr id="138250" name="Rectangle 11"/>
              <p:cNvSpPr>
                <a:spLocks noChangeArrowheads="1"/>
              </p:cNvSpPr>
              <p:nvPr/>
            </p:nvSpPr>
            <p:spPr bwMode="auto">
              <a:xfrm>
                <a:off x="2160" y="3408"/>
                <a:ext cx="567" cy="288"/>
              </a:xfrm>
              <a:prstGeom prst="rect">
                <a:avLst/>
              </a:prstGeom>
              <a:solidFill>
                <a:srgbClr val="FF99CC"/>
              </a:solidFill>
              <a:ln w="9525">
                <a:solidFill>
                  <a:srgbClr val="000000"/>
                </a:solidFill>
                <a:miter lim="800000"/>
              </a:ln>
            </p:spPr>
            <p:txBody>
              <a:bodyPr/>
              <a:lstStyle/>
              <a:p>
                <a:pPr eaLnBrk="0" hangingPunct="0"/>
                <a:r>
                  <a:rPr lang="en-US" altLang="zh-CN" sz="1000">
                    <a:latin typeface="Times New Roman" panose="02020603050405020304" pitchFamily="18" charset="0"/>
                  </a:rPr>
                  <a:t> </a:t>
                </a:r>
                <a:r>
                  <a:rPr kumimoji="1" lang="en-US" altLang="zh-CN" sz="2000">
                    <a:latin typeface="Times New Roman" panose="02020603050405020304" pitchFamily="18" charset="0"/>
                  </a:rPr>
                  <a:t>a</a:t>
                </a:r>
                <a:r>
                  <a:rPr kumimoji="1" lang="en-US" altLang="zh-CN" sz="2000" baseline="-30000">
                    <a:latin typeface="Times New Roman" panose="02020603050405020304" pitchFamily="18" charset="0"/>
                  </a:rPr>
                  <a:t>1</a:t>
                </a:r>
                <a:endParaRPr kumimoji="1" lang="en-US" altLang="zh-CN" sz="2000">
                  <a:latin typeface="Times New Roman" panose="02020603050405020304" pitchFamily="18" charset="0"/>
                </a:endParaRPr>
              </a:p>
            </p:txBody>
          </p:sp>
          <p:sp>
            <p:nvSpPr>
              <p:cNvPr id="138251" name="Rectangle 12"/>
              <p:cNvSpPr>
                <a:spLocks noChangeArrowheads="1"/>
              </p:cNvSpPr>
              <p:nvPr/>
            </p:nvSpPr>
            <p:spPr bwMode="auto">
              <a:xfrm>
                <a:off x="2697" y="3408"/>
                <a:ext cx="567" cy="288"/>
              </a:xfrm>
              <a:prstGeom prst="rect">
                <a:avLst/>
              </a:prstGeom>
              <a:solidFill>
                <a:srgbClr val="FFCC00"/>
              </a:solidFill>
              <a:ln w="9525">
                <a:solidFill>
                  <a:srgbClr val="000000"/>
                </a:solidFill>
                <a:miter lim="800000"/>
              </a:ln>
            </p:spPr>
            <p:txBody>
              <a:bodyPr/>
              <a:lstStyle/>
              <a:p>
                <a:pPr algn="just" eaLnBrk="0" hangingPunct="0"/>
                <a:r>
                  <a:rPr lang="en-US" altLang="zh-CN" sz="1000">
                    <a:latin typeface="Times New Roman" panose="02020603050405020304" pitchFamily="18" charset="0"/>
                  </a:rPr>
                  <a:t>       </a:t>
                </a:r>
                <a:endParaRPr kumimoji="1" lang="en-US" altLang="zh-CN" sz="2000">
                  <a:latin typeface="Times New Roman" panose="02020603050405020304" pitchFamily="18" charset="0"/>
                </a:endParaRPr>
              </a:p>
              <a:p>
                <a:pPr algn="just" eaLnBrk="0" hangingPunct="0"/>
                <a:r>
                  <a:rPr lang="en-US" altLang="zh-CN" sz="1000">
                    <a:latin typeface="Times New Roman" panose="02020603050405020304" pitchFamily="18" charset="0"/>
                  </a:rPr>
                  <a:t>  </a:t>
                </a:r>
                <a:endParaRPr lang="en-US" altLang="zh-CN" sz="1000">
                  <a:latin typeface="Times New Roman" panose="02020603050405020304" pitchFamily="18" charset="0"/>
                </a:endParaRPr>
              </a:p>
            </p:txBody>
          </p:sp>
          <p:sp>
            <p:nvSpPr>
              <p:cNvPr id="138252" name="Rectangle 13"/>
              <p:cNvSpPr>
                <a:spLocks noChangeArrowheads="1"/>
              </p:cNvSpPr>
              <p:nvPr/>
            </p:nvSpPr>
            <p:spPr bwMode="auto">
              <a:xfrm>
                <a:off x="4272" y="3408"/>
                <a:ext cx="567" cy="288"/>
              </a:xfrm>
              <a:prstGeom prst="rect">
                <a:avLst/>
              </a:prstGeom>
              <a:solidFill>
                <a:srgbClr val="FF99CC"/>
              </a:solidFill>
              <a:ln w="9525">
                <a:solidFill>
                  <a:srgbClr val="000000"/>
                </a:solidFill>
                <a:miter lim="800000"/>
              </a:ln>
            </p:spPr>
            <p:txBody>
              <a:bodyPr/>
              <a:lstStyle/>
              <a:p>
                <a:pPr eaLnBrk="0" hangingPunct="0"/>
                <a:r>
                  <a:rPr lang="en-US" altLang="zh-CN" sz="1000">
                    <a:latin typeface="Times New Roman" panose="02020603050405020304" pitchFamily="18" charset="0"/>
                  </a:rPr>
                  <a:t> </a:t>
                </a:r>
                <a:r>
                  <a:rPr kumimoji="1" lang="en-US" altLang="zh-CN" sz="2000">
                    <a:latin typeface="Times New Roman" panose="02020603050405020304" pitchFamily="18" charset="0"/>
                  </a:rPr>
                  <a:t>a</a:t>
                </a:r>
                <a:r>
                  <a:rPr kumimoji="1" lang="en-US" altLang="zh-CN" sz="2000" baseline="-30000">
                    <a:latin typeface="Times New Roman" panose="02020603050405020304" pitchFamily="18" charset="0"/>
                  </a:rPr>
                  <a:t>n-1</a:t>
                </a:r>
                <a:endParaRPr kumimoji="1" lang="en-US" altLang="zh-CN" sz="2000">
                  <a:latin typeface="Times New Roman" panose="02020603050405020304" pitchFamily="18" charset="0"/>
                </a:endParaRPr>
              </a:p>
            </p:txBody>
          </p:sp>
          <p:sp>
            <p:nvSpPr>
              <p:cNvPr id="138253" name="Rectangle 14"/>
              <p:cNvSpPr>
                <a:spLocks noChangeArrowheads="1"/>
              </p:cNvSpPr>
              <p:nvPr/>
            </p:nvSpPr>
            <p:spPr bwMode="auto">
              <a:xfrm>
                <a:off x="4809" y="3408"/>
                <a:ext cx="567" cy="288"/>
              </a:xfrm>
              <a:prstGeom prst="rect">
                <a:avLst/>
              </a:prstGeom>
              <a:solidFill>
                <a:srgbClr val="FFCC00"/>
              </a:solidFill>
              <a:ln w="9525">
                <a:solidFill>
                  <a:srgbClr val="000000"/>
                </a:solidFill>
                <a:miter lim="800000"/>
              </a:ln>
            </p:spPr>
            <p:txBody>
              <a:bodyPr/>
              <a:lstStyle/>
              <a:p>
                <a:pPr algn="just" eaLnBrk="0" hangingPunct="0"/>
                <a:r>
                  <a:rPr kumimoji="1" lang="en-US" altLang="zh-CN" sz="2000">
                    <a:latin typeface="Times New Roman" panose="02020603050405020304" pitchFamily="18" charset="0"/>
                  </a:rPr>
                  <a:t>    ^</a:t>
                </a:r>
                <a:endParaRPr kumimoji="1" lang="en-US" altLang="zh-CN" sz="2000">
                  <a:latin typeface="Times New Roman" panose="02020603050405020304" pitchFamily="18" charset="0"/>
                </a:endParaRPr>
              </a:p>
              <a:p>
                <a:pPr algn="just" eaLnBrk="0" hangingPunct="0"/>
                <a:r>
                  <a:rPr lang="en-US" altLang="zh-CN" sz="1000">
                    <a:latin typeface="Times New Roman" panose="02020603050405020304" pitchFamily="18" charset="0"/>
                  </a:rPr>
                  <a:t>  </a:t>
                </a:r>
                <a:endParaRPr lang="en-US" altLang="zh-CN" sz="1000">
                  <a:latin typeface="Times New Roman" panose="02020603050405020304" pitchFamily="18" charset="0"/>
                </a:endParaRPr>
              </a:p>
            </p:txBody>
          </p:sp>
          <p:sp>
            <p:nvSpPr>
              <p:cNvPr id="138254" name="Line 15"/>
              <p:cNvSpPr>
                <a:spLocks noChangeShapeType="1"/>
              </p:cNvSpPr>
              <p:nvPr/>
            </p:nvSpPr>
            <p:spPr bwMode="auto">
              <a:xfrm>
                <a:off x="384" y="3552"/>
                <a:ext cx="336" cy="0"/>
              </a:xfrm>
              <a:prstGeom prst="line">
                <a:avLst/>
              </a:prstGeom>
              <a:noFill/>
              <a:ln w="9525">
                <a:solidFill>
                  <a:schemeClr val="tx1"/>
                </a:solidFill>
                <a:miter lim="800000"/>
                <a:tailEnd type="triangle" w="med" len="med"/>
              </a:ln>
            </p:spPr>
            <p:txBody>
              <a:bodyPr wrap="none"/>
              <a:lstStyle/>
              <a:p>
                <a:endParaRPr lang="zh-CN" altLang="en-US"/>
              </a:p>
            </p:txBody>
          </p:sp>
          <p:sp>
            <p:nvSpPr>
              <p:cNvPr id="138255" name="Line 16"/>
              <p:cNvSpPr>
                <a:spLocks noChangeShapeType="1"/>
              </p:cNvSpPr>
              <p:nvPr/>
            </p:nvSpPr>
            <p:spPr bwMode="auto">
              <a:xfrm>
                <a:off x="1536" y="3552"/>
                <a:ext cx="624" cy="0"/>
              </a:xfrm>
              <a:prstGeom prst="line">
                <a:avLst/>
              </a:prstGeom>
              <a:noFill/>
              <a:ln w="9525">
                <a:solidFill>
                  <a:schemeClr val="tx1"/>
                </a:solidFill>
                <a:miter lim="800000"/>
                <a:tailEnd type="triangle" w="med" len="med"/>
              </a:ln>
            </p:spPr>
            <p:txBody>
              <a:bodyPr wrap="none"/>
              <a:lstStyle/>
              <a:p>
                <a:endParaRPr lang="zh-CN" altLang="en-US"/>
              </a:p>
            </p:txBody>
          </p:sp>
          <p:sp>
            <p:nvSpPr>
              <p:cNvPr id="138256" name="Line 17"/>
              <p:cNvSpPr>
                <a:spLocks noChangeShapeType="1"/>
              </p:cNvSpPr>
              <p:nvPr/>
            </p:nvSpPr>
            <p:spPr bwMode="auto">
              <a:xfrm>
                <a:off x="2976" y="3552"/>
                <a:ext cx="528" cy="0"/>
              </a:xfrm>
              <a:prstGeom prst="line">
                <a:avLst/>
              </a:prstGeom>
              <a:noFill/>
              <a:ln w="9525">
                <a:solidFill>
                  <a:schemeClr val="tx1"/>
                </a:solidFill>
                <a:miter lim="800000"/>
                <a:tailEnd type="triangle" w="med" len="med"/>
              </a:ln>
            </p:spPr>
            <p:txBody>
              <a:bodyPr wrap="none"/>
              <a:lstStyle/>
              <a:p>
                <a:endParaRPr lang="zh-CN" altLang="en-US"/>
              </a:p>
            </p:txBody>
          </p:sp>
          <p:sp>
            <p:nvSpPr>
              <p:cNvPr id="138257" name="Line 18"/>
              <p:cNvSpPr>
                <a:spLocks noChangeShapeType="1"/>
              </p:cNvSpPr>
              <p:nvPr/>
            </p:nvSpPr>
            <p:spPr bwMode="auto">
              <a:xfrm>
                <a:off x="3888" y="3552"/>
                <a:ext cx="384" cy="0"/>
              </a:xfrm>
              <a:prstGeom prst="line">
                <a:avLst/>
              </a:prstGeom>
              <a:noFill/>
              <a:ln w="9525">
                <a:solidFill>
                  <a:schemeClr val="tx1"/>
                </a:solidFill>
                <a:miter lim="800000"/>
                <a:tailEnd type="triangle" w="med" len="med"/>
              </a:ln>
            </p:spPr>
            <p:txBody>
              <a:bodyPr wrap="none"/>
              <a:lstStyle/>
              <a:p>
                <a:endParaRPr lang="zh-CN" altLang="en-US"/>
              </a:p>
            </p:txBody>
          </p:sp>
        </p:grpSp>
        <p:sp>
          <p:nvSpPr>
            <p:cNvPr id="138247" name="Text Box 19"/>
            <p:cNvSpPr txBox="1">
              <a:spLocks noChangeArrowheads="1"/>
            </p:cNvSpPr>
            <p:nvPr/>
          </p:nvSpPr>
          <p:spPr bwMode="auto">
            <a:xfrm>
              <a:off x="192" y="3408"/>
              <a:ext cx="3840" cy="288"/>
            </a:xfrm>
            <a:prstGeom prst="rect">
              <a:avLst/>
            </a:prstGeom>
            <a:noFill/>
            <a:ln w="9525">
              <a:noFill/>
              <a:miter lim="800000"/>
            </a:ln>
          </p:spPr>
          <p:txBody>
            <a:bodyPr>
              <a:spAutoFit/>
            </a:bodyPr>
            <a:lstStyle/>
            <a:p>
              <a:pPr>
                <a:spcBef>
                  <a:spcPct val="50000"/>
                </a:spcBef>
              </a:pPr>
              <a:r>
                <a:rPr kumimoji="1" lang="en-US" altLang="zh-CN" sz="2400">
                  <a:latin typeface="Times New Roman" panose="02020603050405020304" pitchFamily="18" charset="0"/>
                </a:rPr>
                <a:t>L					        ..….</a:t>
              </a:r>
              <a:endParaRPr kumimoji="1" lang="en-US" altLang="zh-CN" sz="2400">
                <a:latin typeface="Times New Roman" panose="02020603050405020304" pitchFamily="18" charset="0"/>
              </a:endParaRPr>
            </a:p>
          </p:txBody>
        </p:sp>
      </p:grpSp>
      <p:sp>
        <p:nvSpPr>
          <p:cNvPr id="6" name="灯片编号占位符 5"/>
          <p:cNvSpPr>
            <a:spLocks noGrp="1"/>
          </p:cNvSpPr>
          <p:nvPr>
            <p:ph type="sldNum" sz="quarter" idx="12"/>
          </p:nvPr>
        </p:nvSpPr>
        <p:spPr/>
        <p:txBody>
          <a:bodyPr/>
          <a:lstStyle/>
          <a:p>
            <a:pPr>
              <a:defRPr/>
            </a:pPr>
            <a:fld id="{8E010FA3-DC8C-4F98-A5E0-265E97C8824E}"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89" name="Rectangle 2"/>
          <p:cNvSpPr>
            <a:spLocks noGrp="1"/>
          </p:cNvSpPr>
          <p:nvPr>
            <p:ph type="title"/>
          </p:nvPr>
        </p:nvSpPr>
        <p:spPr/>
        <p:txBody>
          <a:bodyPr/>
          <a:lstStyle/>
          <a:p>
            <a:pPr eaLnBrk="1" hangingPunct="1"/>
            <a:r>
              <a:rPr lang="zh-CN" altLang="en-US" smtClean="0"/>
              <a:t>线性表的链式存储结构</a:t>
            </a:r>
            <a:endParaRPr lang="zh-CN" altLang="en-US" smtClean="0"/>
          </a:p>
        </p:txBody>
      </p:sp>
      <p:sp>
        <p:nvSpPr>
          <p:cNvPr id="140290" name="Rectangle 3"/>
          <p:cNvSpPr>
            <a:spLocks noGrp="1"/>
          </p:cNvSpPr>
          <p:nvPr>
            <p:ph idx="1"/>
          </p:nvPr>
        </p:nvSpPr>
        <p:spPr/>
        <p:txBody>
          <a:bodyPr/>
          <a:lstStyle/>
          <a:p>
            <a:pPr eaLnBrk="1" hangingPunct="1"/>
            <a:r>
              <a:rPr lang="zh-CN" altLang="en-US" sz="2400" b="1" smtClean="0"/>
              <a:t>例</a:t>
            </a:r>
            <a:r>
              <a:rPr lang="en-US" altLang="zh-CN" sz="2400" b="1" smtClean="0"/>
              <a:t>2-4</a:t>
            </a:r>
            <a:r>
              <a:rPr lang="en-US" altLang="zh-CN" sz="2400" smtClean="0"/>
              <a:t> </a:t>
            </a:r>
            <a:r>
              <a:rPr lang="zh-CN" altLang="en-US" sz="2400" smtClean="0"/>
              <a:t>设线性表</a:t>
            </a:r>
            <a:r>
              <a:rPr lang="en-US" altLang="zh-CN" sz="2400" smtClean="0"/>
              <a:t>L=(</a:t>
            </a:r>
            <a:r>
              <a:rPr lang="zh-CN" altLang="en-US" sz="2400" smtClean="0"/>
              <a:t>赵，钱，孙，李，周，吴，郑，王</a:t>
            </a:r>
            <a:r>
              <a:rPr lang="en-US" altLang="zh-CN" sz="2400" smtClean="0"/>
              <a:t>)</a:t>
            </a:r>
            <a:r>
              <a:rPr lang="zh-CN" altLang="en-US" sz="2400" smtClean="0"/>
              <a:t>，各			元素在存储器中的分布如图</a:t>
            </a:r>
            <a:r>
              <a:rPr lang="en-US" altLang="zh-CN" sz="2400" smtClean="0"/>
              <a:t>2.6</a:t>
            </a:r>
            <a:r>
              <a:rPr lang="zh-CN" altLang="en-US" sz="2400" smtClean="0"/>
              <a:t>所示。</a:t>
            </a:r>
            <a:endParaRPr lang="zh-CN" altLang="en-US" sz="2400" b="1" smtClean="0"/>
          </a:p>
        </p:txBody>
      </p:sp>
      <p:graphicFrame>
        <p:nvGraphicFramePr>
          <p:cNvPr id="4225028" name="Group 4"/>
          <p:cNvGraphicFramePr>
            <a:graphicFrameLocks noGrp="1"/>
          </p:cNvGraphicFramePr>
          <p:nvPr/>
        </p:nvGraphicFramePr>
        <p:xfrm>
          <a:off x="762000" y="1676400"/>
          <a:ext cx="2209800" cy="4038602"/>
        </p:xfrm>
        <a:graphic>
          <a:graphicData uri="http://schemas.openxmlformats.org/drawingml/2006/table">
            <a:tbl>
              <a:tblPr/>
              <a:tblGrid>
                <a:gridCol w="685800"/>
                <a:gridCol w="685800"/>
                <a:gridCol w="838200"/>
              </a:tblGrid>
              <a:tr h="42545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地址</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EEE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data</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EEE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Next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EEECC"/>
                    </a:solidFill>
                  </a:tcPr>
                </a:tc>
              </a:tr>
              <a:tr h="452438">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EEE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李</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EEE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142</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EEECC"/>
                    </a:solidFill>
                  </a:tcPr>
                </a:tc>
              </a:tr>
              <a:tr h="45085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106</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EEE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钱</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EEE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112</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EEECC"/>
                    </a:solidFill>
                  </a:tcPr>
                </a:tc>
              </a:tr>
              <a:tr h="452438">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112</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EEE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孙</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EEE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EEECC"/>
                    </a:solidFill>
                  </a:tcPr>
                </a:tc>
              </a:tr>
              <a:tr h="45085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118</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EEE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王</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EEE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NULL</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EEECC"/>
                    </a:solidFill>
                  </a:tcPr>
                </a:tc>
              </a:tr>
              <a:tr h="452438">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124</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EEE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吴</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EEE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136</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EEECC"/>
                    </a:solidFill>
                  </a:tcPr>
                </a:tc>
              </a:tr>
              <a:tr h="45085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130</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EEE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赵</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EEE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106</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EEECC"/>
                    </a:solidFill>
                  </a:tcPr>
                </a:tc>
              </a:tr>
              <a:tr h="452438">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136</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EEE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郑</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EEE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118</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EEECC"/>
                    </a:solidFill>
                  </a:tcPr>
                </a:tc>
              </a:tr>
              <a:tr h="45085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142</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EEEE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周</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EEEECC"/>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124</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EEEECC"/>
                    </a:solidFill>
                  </a:tcPr>
                </a:tc>
              </a:tr>
            </a:tbl>
          </a:graphicData>
        </a:graphic>
      </p:graphicFrame>
      <p:sp>
        <p:nvSpPr>
          <p:cNvPr id="140333" name="Text Box 46"/>
          <p:cNvSpPr txBox="1">
            <a:spLocks noChangeArrowheads="1"/>
          </p:cNvSpPr>
          <p:nvPr/>
        </p:nvSpPr>
        <p:spPr bwMode="auto">
          <a:xfrm>
            <a:off x="2971800" y="2286000"/>
            <a:ext cx="304800" cy="457200"/>
          </a:xfrm>
          <a:prstGeom prst="rect">
            <a:avLst/>
          </a:prstGeom>
          <a:noFill/>
          <a:ln w="9525">
            <a:noFill/>
            <a:miter lim="800000"/>
          </a:ln>
        </p:spPr>
        <p:txBody>
          <a:bodyPr>
            <a:spAutoFit/>
          </a:bodyPr>
          <a:lstStyle/>
          <a:p>
            <a:pPr>
              <a:spcBef>
                <a:spcPct val="50000"/>
              </a:spcBef>
            </a:pPr>
            <a:endParaRPr kumimoji="1" lang="zh-CN" altLang="zh-CN" sz="2400">
              <a:latin typeface="Times New Roman" panose="02020603050405020304" pitchFamily="18" charset="0"/>
            </a:endParaRPr>
          </a:p>
        </p:txBody>
      </p:sp>
      <p:sp>
        <p:nvSpPr>
          <p:cNvPr id="4225071" name="Text Box 47"/>
          <p:cNvSpPr txBox="1">
            <a:spLocks noChangeArrowheads="1"/>
          </p:cNvSpPr>
          <p:nvPr/>
        </p:nvSpPr>
        <p:spPr bwMode="auto">
          <a:xfrm>
            <a:off x="3581400" y="4114800"/>
            <a:ext cx="2743200" cy="1462088"/>
          </a:xfrm>
          <a:prstGeom prst="rect">
            <a:avLst/>
          </a:prstGeom>
          <a:noFill/>
          <a:ln w="9525">
            <a:noFill/>
            <a:miter lim="800000"/>
          </a:ln>
        </p:spPr>
        <p:txBody>
          <a:bodyPr>
            <a:spAutoFit/>
          </a:bodyPr>
          <a:lstStyle/>
          <a:p>
            <a:pPr>
              <a:spcBef>
                <a:spcPct val="5000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图</a:t>
            </a:r>
            <a:r>
              <a:rPr kumimoji="1" lang="en-US" altLang="zh-CN" sz="2400">
                <a:latin typeface="Times New Roman" panose="02020603050405020304" pitchFamily="18" charset="0"/>
              </a:rPr>
              <a:t>2.6</a:t>
            </a:r>
            <a:endParaRPr kumimoji="1" lang="en-US" altLang="zh-CN" sz="2400">
              <a:latin typeface="Times New Roman" panose="02020603050405020304" pitchFamily="18" charset="0"/>
            </a:endParaRPr>
          </a:p>
          <a:p>
            <a:pPr>
              <a:spcBef>
                <a:spcPct val="50000"/>
              </a:spcBef>
            </a:pPr>
            <a:endParaRPr kumimoji="1" lang="en-US" altLang="zh-CN" sz="2400">
              <a:latin typeface="Times New Roman" panose="02020603050405020304" pitchFamily="18" charset="0"/>
            </a:endParaRPr>
          </a:p>
          <a:p>
            <a:pPr>
              <a:spcBef>
                <a:spcPct val="50000"/>
              </a:spcBef>
            </a:pPr>
            <a:r>
              <a:rPr kumimoji="1" lang="zh-CN" altLang="en-US" sz="2000">
                <a:latin typeface="Times New Roman" panose="02020603050405020304" pitchFamily="18" charset="0"/>
              </a:rPr>
              <a:t>带头结点的单链表：</a:t>
            </a:r>
            <a:endParaRPr kumimoji="1" lang="zh-CN" altLang="en-US" sz="2000">
              <a:latin typeface="Times New Roman" panose="02020603050405020304" pitchFamily="18" charset="0"/>
            </a:endParaRPr>
          </a:p>
        </p:txBody>
      </p:sp>
      <p:grpSp>
        <p:nvGrpSpPr>
          <p:cNvPr id="2" name="Group 48"/>
          <p:cNvGrpSpPr/>
          <p:nvPr/>
        </p:nvGrpSpPr>
        <p:grpSpPr bwMode="auto">
          <a:xfrm>
            <a:off x="304800" y="5638800"/>
            <a:ext cx="8229600" cy="609600"/>
            <a:chOff x="192" y="3552"/>
            <a:chExt cx="5184" cy="384"/>
          </a:xfrm>
        </p:grpSpPr>
        <p:grpSp>
          <p:nvGrpSpPr>
            <p:cNvPr id="140364" name="Group 49"/>
            <p:cNvGrpSpPr/>
            <p:nvPr/>
          </p:nvGrpSpPr>
          <p:grpSpPr bwMode="auto">
            <a:xfrm>
              <a:off x="384" y="3648"/>
              <a:ext cx="4992" cy="288"/>
              <a:chOff x="384" y="3696"/>
              <a:chExt cx="4992" cy="288"/>
            </a:xfrm>
          </p:grpSpPr>
          <p:grpSp>
            <p:nvGrpSpPr>
              <p:cNvPr id="140366" name="Group 50"/>
              <p:cNvGrpSpPr/>
              <p:nvPr/>
            </p:nvGrpSpPr>
            <p:grpSpPr bwMode="auto">
              <a:xfrm>
                <a:off x="384" y="3696"/>
                <a:ext cx="4992" cy="288"/>
                <a:chOff x="384" y="3696"/>
                <a:chExt cx="4992" cy="288"/>
              </a:xfrm>
            </p:grpSpPr>
            <p:grpSp>
              <p:nvGrpSpPr>
                <p:cNvPr id="140368" name="Group 51"/>
                <p:cNvGrpSpPr/>
                <p:nvPr/>
              </p:nvGrpSpPr>
              <p:grpSpPr bwMode="auto">
                <a:xfrm>
                  <a:off x="384" y="3696"/>
                  <a:ext cx="4992" cy="288"/>
                  <a:chOff x="384" y="3408"/>
                  <a:chExt cx="4992" cy="288"/>
                </a:xfrm>
              </p:grpSpPr>
              <p:sp>
                <p:nvSpPr>
                  <p:cNvPr id="140372" name="Rectangle 52"/>
                  <p:cNvSpPr>
                    <a:spLocks noChangeArrowheads="1"/>
                  </p:cNvSpPr>
                  <p:nvPr/>
                </p:nvSpPr>
                <p:spPr bwMode="auto">
                  <a:xfrm>
                    <a:off x="720" y="3408"/>
                    <a:ext cx="567" cy="288"/>
                  </a:xfrm>
                  <a:prstGeom prst="rect">
                    <a:avLst/>
                  </a:prstGeom>
                  <a:solidFill>
                    <a:srgbClr val="FF99CC"/>
                  </a:solidFill>
                  <a:ln w="9525">
                    <a:solidFill>
                      <a:srgbClr val="000000"/>
                    </a:solidFill>
                    <a:miter lim="800000"/>
                  </a:ln>
                </p:spPr>
                <p:txBody>
                  <a:bodyPr/>
                  <a:lstStyle/>
                  <a:p>
                    <a:pPr algn="just" eaLnBrk="0" hangingPunct="0"/>
                    <a:r>
                      <a:rPr lang="en-US" altLang="zh-CN" sz="1000">
                        <a:latin typeface="Times New Roman" panose="02020603050405020304" pitchFamily="18" charset="0"/>
                      </a:rPr>
                      <a:t>    </a:t>
                    </a:r>
                    <a:endParaRPr kumimoji="1" lang="en-US" altLang="zh-CN" sz="2000">
                      <a:latin typeface="Times New Roman" panose="02020603050405020304" pitchFamily="18" charset="0"/>
                    </a:endParaRPr>
                  </a:p>
                </p:txBody>
              </p:sp>
              <p:sp>
                <p:nvSpPr>
                  <p:cNvPr id="140373" name="Rectangle 53"/>
                  <p:cNvSpPr>
                    <a:spLocks noChangeArrowheads="1"/>
                  </p:cNvSpPr>
                  <p:nvPr/>
                </p:nvSpPr>
                <p:spPr bwMode="auto">
                  <a:xfrm>
                    <a:off x="1257" y="3408"/>
                    <a:ext cx="567" cy="288"/>
                  </a:xfrm>
                  <a:prstGeom prst="rect">
                    <a:avLst/>
                  </a:prstGeom>
                  <a:solidFill>
                    <a:srgbClr val="FFCC00"/>
                  </a:solidFill>
                  <a:ln w="9525">
                    <a:solidFill>
                      <a:srgbClr val="000000"/>
                    </a:solidFill>
                    <a:miter lim="800000"/>
                  </a:ln>
                </p:spPr>
                <p:txBody>
                  <a:bodyPr/>
                  <a:lstStyle/>
                  <a:p>
                    <a:pPr algn="just" eaLnBrk="0" hangingPunct="0"/>
                    <a:endParaRPr kumimoji="1" lang="en-US" altLang="zh-CN" sz="2000">
                      <a:latin typeface="Times New Roman" panose="02020603050405020304" pitchFamily="18" charset="0"/>
                    </a:endParaRPr>
                  </a:p>
                  <a:p>
                    <a:pPr algn="just" eaLnBrk="0" hangingPunct="0"/>
                    <a:r>
                      <a:rPr lang="en-US" altLang="zh-CN" sz="1000">
                        <a:latin typeface="Times New Roman" panose="02020603050405020304" pitchFamily="18" charset="0"/>
                      </a:rPr>
                      <a:t>  </a:t>
                    </a:r>
                    <a:endParaRPr lang="en-US" altLang="zh-CN" sz="1000">
                      <a:latin typeface="Times New Roman" panose="02020603050405020304" pitchFamily="18" charset="0"/>
                    </a:endParaRPr>
                  </a:p>
                </p:txBody>
              </p:sp>
              <p:sp>
                <p:nvSpPr>
                  <p:cNvPr id="140374" name="Rectangle 54"/>
                  <p:cNvSpPr>
                    <a:spLocks noChangeArrowheads="1"/>
                  </p:cNvSpPr>
                  <p:nvPr/>
                </p:nvSpPr>
                <p:spPr bwMode="auto">
                  <a:xfrm>
                    <a:off x="2160" y="3408"/>
                    <a:ext cx="567" cy="288"/>
                  </a:xfrm>
                  <a:prstGeom prst="rect">
                    <a:avLst/>
                  </a:prstGeom>
                  <a:solidFill>
                    <a:srgbClr val="FF99CC"/>
                  </a:solidFill>
                  <a:ln w="9525">
                    <a:solidFill>
                      <a:srgbClr val="000000"/>
                    </a:solidFill>
                    <a:miter lim="800000"/>
                  </a:ln>
                </p:spPr>
                <p:txBody>
                  <a:bodyPr/>
                  <a:lstStyle/>
                  <a:p>
                    <a:pPr eaLnBrk="0" hangingPunct="0"/>
                    <a:r>
                      <a:rPr lang="en-US" altLang="zh-CN" sz="1000">
                        <a:latin typeface="Times New Roman" panose="02020603050405020304" pitchFamily="18" charset="0"/>
                      </a:rPr>
                      <a:t> </a:t>
                    </a:r>
                    <a:r>
                      <a:rPr kumimoji="1" lang="en-US" altLang="zh-CN" sz="2000">
                        <a:latin typeface="Times New Roman" panose="02020603050405020304" pitchFamily="18" charset="0"/>
                      </a:rPr>
                      <a:t>a</a:t>
                    </a:r>
                    <a:r>
                      <a:rPr kumimoji="1" lang="en-US" altLang="zh-CN" sz="2000" baseline="-30000">
                        <a:latin typeface="Times New Roman" panose="02020603050405020304" pitchFamily="18" charset="0"/>
                      </a:rPr>
                      <a:t>0</a:t>
                    </a:r>
                    <a:endParaRPr kumimoji="1" lang="en-US" altLang="zh-CN" sz="2000">
                      <a:latin typeface="Times New Roman" panose="02020603050405020304" pitchFamily="18" charset="0"/>
                    </a:endParaRPr>
                  </a:p>
                </p:txBody>
              </p:sp>
              <p:sp>
                <p:nvSpPr>
                  <p:cNvPr id="140375" name="Rectangle 55"/>
                  <p:cNvSpPr>
                    <a:spLocks noChangeArrowheads="1"/>
                  </p:cNvSpPr>
                  <p:nvPr/>
                </p:nvSpPr>
                <p:spPr bwMode="auto">
                  <a:xfrm>
                    <a:off x="2697" y="3408"/>
                    <a:ext cx="567" cy="288"/>
                  </a:xfrm>
                  <a:prstGeom prst="rect">
                    <a:avLst/>
                  </a:prstGeom>
                  <a:solidFill>
                    <a:srgbClr val="FFCC00"/>
                  </a:solidFill>
                  <a:ln w="9525">
                    <a:solidFill>
                      <a:srgbClr val="000000"/>
                    </a:solidFill>
                    <a:miter lim="800000"/>
                  </a:ln>
                </p:spPr>
                <p:txBody>
                  <a:bodyPr/>
                  <a:lstStyle/>
                  <a:p>
                    <a:pPr algn="just" eaLnBrk="0" hangingPunct="0"/>
                    <a:r>
                      <a:rPr lang="en-US" altLang="zh-CN" sz="1000">
                        <a:latin typeface="Times New Roman" panose="02020603050405020304" pitchFamily="18" charset="0"/>
                      </a:rPr>
                      <a:t>       </a:t>
                    </a:r>
                    <a:endParaRPr kumimoji="1" lang="en-US" altLang="zh-CN" sz="2000">
                      <a:latin typeface="Times New Roman" panose="02020603050405020304" pitchFamily="18" charset="0"/>
                    </a:endParaRPr>
                  </a:p>
                  <a:p>
                    <a:pPr algn="just" eaLnBrk="0" hangingPunct="0"/>
                    <a:r>
                      <a:rPr lang="en-US" altLang="zh-CN" sz="1000">
                        <a:latin typeface="Times New Roman" panose="02020603050405020304" pitchFamily="18" charset="0"/>
                      </a:rPr>
                      <a:t>  </a:t>
                    </a:r>
                    <a:endParaRPr lang="en-US" altLang="zh-CN" sz="1000">
                      <a:latin typeface="Times New Roman" panose="02020603050405020304" pitchFamily="18" charset="0"/>
                    </a:endParaRPr>
                  </a:p>
                </p:txBody>
              </p:sp>
              <p:sp>
                <p:nvSpPr>
                  <p:cNvPr id="140376" name="Rectangle 56"/>
                  <p:cNvSpPr>
                    <a:spLocks noChangeArrowheads="1"/>
                  </p:cNvSpPr>
                  <p:nvPr/>
                </p:nvSpPr>
                <p:spPr bwMode="auto">
                  <a:xfrm>
                    <a:off x="4272" y="3408"/>
                    <a:ext cx="567" cy="288"/>
                  </a:xfrm>
                  <a:prstGeom prst="rect">
                    <a:avLst/>
                  </a:prstGeom>
                  <a:solidFill>
                    <a:srgbClr val="FF99CC"/>
                  </a:solidFill>
                  <a:ln w="9525">
                    <a:solidFill>
                      <a:srgbClr val="000000"/>
                    </a:solidFill>
                    <a:miter lim="800000"/>
                  </a:ln>
                </p:spPr>
                <p:txBody>
                  <a:bodyPr/>
                  <a:lstStyle/>
                  <a:p>
                    <a:pPr eaLnBrk="0" hangingPunct="0"/>
                    <a:r>
                      <a:rPr lang="en-US" altLang="zh-CN" sz="1000">
                        <a:latin typeface="Times New Roman" panose="02020603050405020304" pitchFamily="18" charset="0"/>
                      </a:rPr>
                      <a:t> </a:t>
                    </a:r>
                    <a:r>
                      <a:rPr kumimoji="1" lang="en-US" altLang="zh-CN" sz="2000">
                        <a:latin typeface="Times New Roman" panose="02020603050405020304" pitchFamily="18" charset="0"/>
                      </a:rPr>
                      <a:t>a</a:t>
                    </a:r>
                    <a:r>
                      <a:rPr kumimoji="1" lang="en-US" altLang="zh-CN" sz="2000" baseline="-30000">
                        <a:latin typeface="Times New Roman" panose="02020603050405020304" pitchFamily="18" charset="0"/>
                      </a:rPr>
                      <a:t>n-1</a:t>
                    </a:r>
                    <a:endParaRPr kumimoji="1" lang="en-US" altLang="zh-CN" sz="2000">
                      <a:latin typeface="Times New Roman" panose="02020603050405020304" pitchFamily="18" charset="0"/>
                    </a:endParaRPr>
                  </a:p>
                </p:txBody>
              </p:sp>
              <p:sp>
                <p:nvSpPr>
                  <p:cNvPr id="140377" name="Rectangle 57"/>
                  <p:cNvSpPr>
                    <a:spLocks noChangeArrowheads="1"/>
                  </p:cNvSpPr>
                  <p:nvPr/>
                </p:nvSpPr>
                <p:spPr bwMode="auto">
                  <a:xfrm>
                    <a:off x="4809" y="3408"/>
                    <a:ext cx="567" cy="288"/>
                  </a:xfrm>
                  <a:prstGeom prst="rect">
                    <a:avLst/>
                  </a:prstGeom>
                  <a:solidFill>
                    <a:srgbClr val="FFCC00"/>
                  </a:solidFill>
                  <a:ln w="9525">
                    <a:solidFill>
                      <a:srgbClr val="000000"/>
                    </a:solidFill>
                    <a:miter lim="800000"/>
                  </a:ln>
                </p:spPr>
                <p:txBody>
                  <a:bodyPr/>
                  <a:lstStyle/>
                  <a:p>
                    <a:pPr algn="just" eaLnBrk="0" hangingPunct="0"/>
                    <a:r>
                      <a:rPr kumimoji="1" lang="en-US" altLang="zh-CN" sz="2000">
                        <a:latin typeface="Times New Roman" panose="02020603050405020304" pitchFamily="18" charset="0"/>
                      </a:rPr>
                      <a:t>    ^</a:t>
                    </a:r>
                    <a:endParaRPr kumimoji="1" lang="en-US" altLang="zh-CN" sz="2000">
                      <a:latin typeface="Times New Roman" panose="02020603050405020304" pitchFamily="18" charset="0"/>
                    </a:endParaRPr>
                  </a:p>
                  <a:p>
                    <a:pPr algn="just" eaLnBrk="0" hangingPunct="0"/>
                    <a:r>
                      <a:rPr lang="en-US" altLang="zh-CN" sz="1000">
                        <a:latin typeface="Times New Roman" panose="02020603050405020304" pitchFamily="18" charset="0"/>
                      </a:rPr>
                      <a:t>  </a:t>
                    </a:r>
                    <a:endParaRPr lang="en-US" altLang="zh-CN" sz="1000">
                      <a:latin typeface="Times New Roman" panose="02020603050405020304" pitchFamily="18" charset="0"/>
                    </a:endParaRPr>
                  </a:p>
                </p:txBody>
              </p:sp>
              <p:sp>
                <p:nvSpPr>
                  <p:cNvPr id="140378" name="Line 58"/>
                  <p:cNvSpPr>
                    <a:spLocks noChangeShapeType="1"/>
                  </p:cNvSpPr>
                  <p:nvPr/>
                </p:nvSpPr>
                <p:spPr bwMode="auto">
                  <a:xfrm>
                    <a:off x="384" y="3552"/>
                    <a:ext cx="336" cy="0"/>
                  </a:xfrm>
                  <a:prstGeom prst="line">
                    <a:avLst/>
                  </a:prstGeom>
                  <a:noFill/>
                  <a:ln w="9525">
                    <a:solidFill>
                      <a:schemeClr val="tx1"/>
                    </a:solidFill>
                    <a:miter lim="800000"/>
                    <a:tailEnd type="triangle" w="med" len="med"/>
                  </a:ln>
                </p:spPr>
                <p:txBody>
                  <a:bodyPr wrap="none"/>
                  <a:lstStyle/>
                  <a:p>
                    <a:endParaRPr lang="zh-CN" altLang="en-US"/>
                  </a:p>
                </p:txBody>
              </p:sp>
              <p:sp>
                <p:nvSpPr>
                  <p:cNvPr id="140379" name="Line 59"/>
                  <p:cNvSpPr>
                    <a:spLocks noChangeShapeType="1"/>
                  </p:cNvSpPr>
                  <p:nvPr/>
                </p:nvSpPr>
                <p:spPr bwMode="auto">
                  <a:xfrm>
                    <a:off x="1536" y="3552"/>
                    <a:ext cx="624" cy="0"/>
                  </a:xfrm>
                  <a:prstGeom prst="line">
                    <a:avLst/>
                  </a:prstGeom>
                  <a:noFill/>
                  <a:ln w="9525">
                    <a:solidFill>
                      <a:schemeClr val="tx1"/>
                    </a:solidFill>
                    <a:miter lim="800000"/>
                    <a:tailEnd type="triangle" w="med" len="med"/>
                  </a:ln>
                </p:spPr>
                <p:txBody>
                  <a:bodyPr wrap="none"/>
                  <a:lstStyle/>
                  <a:p>
                    <a:endParaRPr lang="zh-CN" altLang="en-US"/>
                  </a:p>
                </p:txBody>
              </p:sp>
              <p:sp>
                <p:nvSpPr>
                  <p:cNvPr id="140380" name="Line 60"/>
                  <p:cNvSpPr>
                    <a:spLocks noChangeShapeType="1"/>
                  </p:cNvSpPr>
                  <p:nvPr/>
                </p:nvSpPr>
                <p:spPr bwMode="auto">
                  <a:xfrm>
                    <a:off x="2976" y="3552"/>
                    <a:ext cx="528" cy="0"/>
                  </a:xfrm>
                  <a:prstGeom prst="line">
                    <a:avLst/>
                  </a:prstGeom>
                  <a:noFill/>
                  <a:ln w="9525">
                    <a:solidFill>
                      <a:schemeClr val="tx1"/>
                    </a:solidFill>
                    <a:miter lim="800000"/>
                    <a:tailEnd type="triangle" w="med" len="med"/>
                  </a:ln>
                </p:spPr>
                <p:txBody>
                  <a:bodyPr wrap="none"/>
                  <a:lstStyle/>
                  <a:p>
                    <a:endParaRPr lang="zh-CN" altLang="en-US"/>
                  </a:p>
                </p:txBody>
              </p:sp>
              <p:sp>
                <p:nvSpPr>
                  <p:cNvPr id="140381" name="Line 61"/>
                  <p:cNvSpPr>
                    <a:spLocks noChangeShapeType="1"/>
                  </p:cNvSpPr>
                  <p:nvPr/>
                </p:nvSpPr>
                <p:spPr bwMode="auto">
                  <a:xfrm>
                    <a:off x="3888" y="3552"/>
                    <a:ext cx="384" cy="0"/>
                  </a:xfrm>
                  <a:prstGeom prst="line">
                    <a:avLst/>
                  </a:prstGeom>
                  <a:noFill/>
                  <a:ln w="9525">
                    <a:solidFill>
                      <a:schemeClr val="tx1"/>
                    </a:solidFill>
                    <a:miter lim="800000"/>
                    <a:tailEnd type="triangle" w="med" len="med"/>
                  </a:ln>
                </p:spPr>
                <p:txBody>
                  <a:bodyPr wrap="none"/>
                  <a:lstStyle/>
                  <a:p>
                    <a:endParaRPr lang="zh-CN" altLang="en-US"/>
                  </a:p>
                </p:txBody>
              </p:sp>
            </p:grpSp>
            <p:sp>
              <p:nvSpPr>
                <p:cNvPr id="140369" name="Line 62"/>
                <p:cNvSpPr>
                  <a:spLocks noChangeShapeType="1"/>
                </p:cNvSpPr>
                <p:nvPr/>
              </p:nvSpPr>
              <p:spPr bwMode="auto">
                <a:xfrm flipH="1">
                  <a:off x="720" y="3696"/>
                  <a:ext cx="192" cy="144"/>
                </a:xfrm>
                <a:prstGeom prst="line">
                  <a:avLst/>
                </a:prstGeom>
                <a:noFill/>
                <a:ln w="9525">
                  <a:solidFill>
                    <a:schemeClr val="tx1"/>
                  </a:solidFill>
                  <a:miter lim="800000"/>
                </a:ln>
              </p:spPr>
              <p:txBody>
                <a:bodyPr wrap="none"/>
                <a:lstStyle/>
                <a:p>
                  <a:endParaRPr lang="zh-CN" altLang="en-US"/>
                </a:p>
              </p:txBody>
            </p:sp>
            <p:sp>
              <p:nvSpPr>
                <p:cNvPr id="140370" name="Line 63"/>
                <p:cNvSpPr>
                  <a:spLocks noChangeShapeType="1"/>
                </p:cNvSpPr>
                <p:nvPr/>
              </p:nvSpPr>
              <p:spPr bwMode="auto">
                <a:xfrm flipH="1">
                  <a:off x="912" y="3696"/>
                  <a:ext cx="336" cy="288"/>
                </a:xfrm>
                <a:prstGeom prst="line">
                  <a:avLst/>
                </a:prstGeom>
                <a:noFill/>
                <a:ln w="9525">
                  <a:solidFill>
                    <a:schemeClr val="tx1"/>
                  </a:solidFill>
                  <a:miter lim="800000"/>
                </a:ln>
              </p:spPr>
              <p:txBody>
                <a:bodyPr wrap="none"/>
                <a:lstStyle/>
                <a:p>
                  <a:endParaRPr lang="zh-CN" altLang="en-US"/>
                </a:p>
              </p:txBody>
            </p:sp>
            <p:sp>
              <p:nvSpPr>
                <p:cNvPr id="140371" name="Line 64"/>
                <p:cNvSpPr>
                  <a:spLocks noChangeShapeType="1"/>
                </p:cNvSpPr>
                <p:nvPr/>
              </p:nvSpPr>
              <p:spPr bwMode="auto">
                <a:xfrm flipH="1">
                  <a:off x="720" y="3696"/>
                  <a:ext cx="336" cy="288"/>
                </a:xfrm>
                <a:prstGeom prst="line">
                  <a:avLst/>
                </a:prstGeom>
                <a:noFill/>
                <a:ln w="9525">
                  <a:solidFill>
                    <a:schemeClr val="tx1"/>
                  </a:solidFill>
                  <a:miter lim="800000"/>
                </a:ln>
              </p:spPr>
              <p:txBody>
                <a:bodyPr wrap="none"/>
                <a:lstStyle/>
                <a:p>
                  <a:endParaRPr lang="zh-CN" altLang="en-US"/>
                </a:p>
              </p:txBody>
            </p:sp>
          </p:grpSp>
          <p:sp>
            <p:nvSpPr>
              <p:cNvPr id="140367" name="Line 65"/>
              <p:cNvSpPr>
                <a:spLocks noChangeShapeType="1"/>
              </p:cNvSpPr>
              <p:nvPr/>
            </p:nvSpPr>
            <p:spPr bwMode="auto">
              <a:xfrm flipH="1">
                <a:off x="1104" y="3840"/>
                <a:ext cx="144" cy="144"/>
              </a:xfrm>
              <a:prstGeom prst="line">
                <a:avLst/>
              </a:prstGeom>
              <a:noFill/>
              <a:ln w="9525">
                <a:solidFill>
                  <a:schemeClr val="tx1"/>
                </a:solidFill>
                <a:miter lim="800000"/>
              </a:ln>
            </p:spPr>
            <p:txBody>
              <a:bodyPr wrap="none"/>
              <a:lstStyle/>
              <a:p>
                <a:endParaRPr lang="zh-CN" altLang="en-US"/>
              </a:p>
            </p:txBody>
          </p:sp>
        </p:grpSp>
        <p:sp>
          <p:nvSpPr>
            <p:cNvPr id="140365" name="Text Box 66"/>
            <p:cNvSpPr txBox="1">
              <a:spLocks noChangeArrowheads="1"/>
            </p:cNvSpPr>
            <p:nvPr/>
          </p:nvSpPr>
          <p:spPr bwMode="auto">
            <a:xfrm>
              <a:off x="192" y="3552"/>
              <a:ext cx="3696" cy="288"/>
            </a:xfrm>
            <a:prstGeom prst="rect">
              <a:avLst/>
            </a:prstGeom>
            <a:noFill/>
            <a:ln w="9525">
              <a:noFill/>
              <a:miter lim="800000"/>
            </a:ln>
          </p:spPr>
          <p:txBody>
            <a:bodyPr>
              <a:spAutoFit/>
            </a:bodyPr>
            <a:lstStyle/>
            <a:p>
              <a:pPr>
                <a:spcBef>
                  <a:spcPct val="50000"/>
                </a:spcBef>
              </a:pPr>
              <a:r>
                <a:rPr kumimoji="1" lang="en-US" altLang="zh-CN" sz="2400">
                  <a:latin typeface="Times New Roman" panose="02020603050405020304" pitchFamily="18" charset="0"/>
                </a:rPr>
                <a:t>L                                                                  </a:t>
              </a:r>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grpSp>
      <p:grpSp>
        <p:nvGrpSpPr>
          <p:cNvPr id="6" name="Group 67"/>
          <p:cNvGrpSpPr/>
          <p:nvPr/>
        </p:nvGrpSpPr>
        <p:grpSpPr bwMode="auto">
          <a:xfrm>
            <a:off x="3200400" y="2286000"/>
            <a:ext cx="5486400" cy="1471613"/>
            <a:chOff x="1872" y="1440"/>
            <a:chExt cx="3456" cy="927"/>
          </a:xfrm>
        </p:grpSpPr>
        <p:sp>
          <p:nvSpPr>
            <p:cNvPr id="140338" name="Text Box 68"/>
            <p:cNvSpPr txBox="1">
              <a:spLocks noChangeArrowheads="1"/>
            </p:cNvSpPr>
            <p:nvPr/>
          </p:nvSpPr>
          <p:spPr bwMode="auto">
            <a:xfrm>
              <a:off x="1872" y="1440"/>
              <a:ext cx="192" cy="288"/>
            </a:xfrm>
            <a:prstGeom prst="rect">
              <a:avLst/>
            </a:prstGeom>
            <a:solidFill>
              <a:srgbClr val="F0F0CA"/>
            </a:solidFill>
            <a:ln w="9525">
              <a:noFill/>
              <a:miter lim="800000"/>
            </a:ln>
          </p:spPr>
          <p:txBody>
            <a:bodyPr>
              <a:spAutoFit/>
            </a:bodyPr>
            <a:lstStyle/>
            <a:p>
              <a:pPr>
                <a:spcBef>
                  <a:spcPct val="50000"/>
                </a:spcBef>
              </a:pPr>
              <a:r>
                <a:rPr kumimoji="1" lang="en-US" altLang="zh-CN" sz="2400">
                  <a:latin typeface="Times New Roman" panose="02020603050405020304" pitchFamily="18" charset="0"/>
                </a:rPr>
                <a:t>L</a:t>
              </a:r>
              <a:endParaRPr kumimoji="1" lang="en-US" altLang="zh-CN" sz="2400">
                <a:latin typeface="Times New Roman" panose="02020603050405020304" pitchFamily="18" charset="0"/>
              </a:endParaRPr>
            </a:p>
          </p:txBody>
        </p:sp>
        <p:sp>
          <p:nvSpPr>
            <p:cNvPr id="140339" name="Rectangle 69"/>
            <p:cNvSpPr>
              <a:spLocks noChangeArrowheads="1"/>
            </p:cNvSpPr>
            <p:nvPr/>
          </p:nvSpPr>
          <p:spPr bwMode="auto">
            <a:xfrm>
              <a:off x="2345" y="1490"/>
              <a:ext cx="272" cy="260"/>
            </a:xfrm>
            <a:prstGeom prst="rect">
              <a:avLst/>
            </a:prstGeom>
            <a:solidFill>
              <a:srgbClr val="F0F0CA">
                <a:alpha val="50195"/>
              </a:srgbClr>
            </a:solidFill>
            <a:ln w="9525">
              <a:solidFill>
                <a:srgbClr val="000000"/>
              </a:solidFill>
              <a:miter lim="800000"/>
            </a:ln>
          </p:spPr>
          <p:txBody>
            <a:bodyPr tIns="36000"/>
            <a:lstStyle/>
            <a:p>
              <a:pPr algn="just" eaLnBrk="0" hangingPunct="0"/>
              <a:r>
                <a:rPr lang="zh-CN" altLang="en-US" sz="2000">
                  <a:latin typeface="Times New Roman" panose="02020603050405020304" pitchFamily="18" charset="0"/>
                </a:rPr>
                <a:t>赵</a:t>
              </a:r>
              <a:endParaRPr lang="zh-CN" altLang="en-US" sz="2000">
                <a:latin typeface="Times New Roman" panose="02020603050405020304" pitchFamily="18" charset="0"/>
              </a:endParaRPr>
            </a:p>
          </p:txBody>
        </p:sp>
        <p:sp>
          <p:nvSpPr>
            <p:cNvPr id="140340" name="Rectangle 70"/>
            <p:cNvSpPr>
              <a:spLocks noChangeArrowheads="1"/>
            </p:cNvSpPr>
            <p:nvPr/>
          </p:nvSpPr>
          <p:spPr bwMode="auto">
            <a:xfrm>
              <a:off x="2617" y="1490"/>
              <a:ext cx="271" cy="260"/>
            </a:xfrm>
            <a:prstGeom prst="rect">
              <a:avLst/>
            </a:prstGeom>
            <a:solidFill>
              <a:srgbClr val="F0F0CA">
                <a:alpha val="50195"/>
              </a:srgbClr>
            </a:solidFill>
            <a:ln w="9525">
              <a:solidFill>
                <a:srgbClr val="000000"/>
              </a:solidFill>
              <a:miter lim="800000"/>
            </a:ln>
          </p:spPr>
          <p:txBody>
            <a:bodyPr/>
            <a:lstStyle/>
            <a:p>
              <a:endParaRPr lang="zh-CN" altLang="en-US"/>
            </a:p>
          </p:txBody>
        </p:sp>
        <p:sp>
          <p:nvSpPr>
            <p:cNvPr id="140341" name="Rectangle 71"/>
            <p:cNvSpPr>
              <a:spLocks noChangeArrowheads="1"/>
            </p:cNvSpPr>
            <p:nvPr/>
          </p:nvSpPr>
          <p:spPr bwMode="auto">
            <a:xfrm>
              <a:off x="3162" y="1490"/>
              <a:ext cx="271" cy="260"/>
            </a:xfrm>
            <a:prstGeom prst="rect">
              <a:avLst/>
            </a:prstGeom>
            <a:solidFill>
              <a:srgbClr val="F0F0CA">
                <a:alpha val="50195"/>
              </a:srgbClr>
            </a:solidFill>
            <a:ln w="9525">
              <a:solidFill>
                <a:srgbClr val="000000"/>
              </a:solidFill>
              <a:miter lim="800000"/>
            </a:ln>
          </p:spPr>
          <p:txBody>
            <a:bodyPr tIns="36000"/>
            <a:lstStyle/>
            <a:p>
              <a:pPr algn="just" eaLnBrk="0" hangingPunct="0"/>
              <a:r>
                <a:rPr lang="zh-CN" altLang="en-US" sz="2000">
                  <a:latin typeface="Times New Roman" panose="02020603050405020304" pitchFamily="18" charset="0"/>
                </a:rPr>
                <a:t>钱</a:t>
              </a:r>
              <a:endParaRPr lang="zh-CN" altLang="en-US" sz="2000">
                <a:latin typeface="Times New Roman" panose="02020603050405020304" pitchFamily="18" charset="0"/>
              </a:endParaRPr>
            </a:p>
          </p:txBody>
        </p:sp>
        <p:sp>
          <p:nvSpPr>
            <p:cNvPr id="140342" name="Rectangle 72"/>
            <p:cNvSpPr>
              <a:spLocks noChangeArrowheads="1"/>
            </p:cNvSpPr>
            <p:nvPr/>
          </p:nvSpPr>
          <p:spPr bwMode="auto">
            <a:xfrm>
              <a:off x="3432" y="1488"/>
              <a:ext cx="271" cy="260"/>
            </a:xfrm>
            <a:prstGeom prst="rect">
              <a:avLst/>
            </a:prstGeom>
            <a:solidFill>
              <a:srgbClr val="F0F0CA">
                <a:alpha val="50195"/>
              </a:srgbClr>
            </a:solidFill>
            <a:ln w="9525">
              <a:solidFill>
                <a:srgbClr val="000000"/>
              </a:solidFill>
              <a:miter lim="800000"/>
            </a:ln>
          </p:spPr>
          <p:txBody>
            <a:bodyPr/>
            <a:lstStyle/>
            <a:p>
              <a:endParaRPr lang="zh-CN" altLang="en-US"/>
            </a:p>
          </p:txBody>
        </p:sp>
        <p:sp>
          <p:nvSpPr>
            <p:cNvPr id="140343" name="Rectangle 73"/>
            <p:cNvSpPr>
              <a:spLocks noChangeArrowheads="1"/>
            </p:cNvSpPr>
            <p:nvPr/>
          </p:nvSpPr>
          <p:spPr bwMode="auto">
            <a:xfrm>
              <a:off x="3921" y="1490"/>
              <a:ext cx="272" cy="260"/>
            </a:xfrm>
            <a:prstGeom prst="rect">
              <a:avLst/>
            </a:prstGeom>
            <a:solidFill>
              <a:srgbClr val="F0F0CA">
                <a:alpha val="50195"/>
              </a:srgbClr>
            </a:solidFill>
            <a:ln w="9525">
              <a:solidFill>
                <a:srgbClr val="000000"/>
              </a:solidFill>
              <a:miter lim="800000"/>
            </a:ln>
          </p:spPr>
          <p:txBody>
            <a:bodyPr tIns="36000"/>
            <a:lstStyle/>
            <a:p>
              <a:pPr algn="just" eaLnBrk="0" hangingPunct="0"/>
              <a:r>
                <a:rPr lang="zh-CN" altLang="en-US" sz="2000">
                  <a:latin typeface="Times New Roman" panose="02020603050405020304" pitchFamily="18" charset="0"/>
                </a:rPr>
                <a:t>孙</a:t>
              </a:r>
              <a:endParaRPr lang="zh-CN" altLang="en-US" sz="2000">
                <a:latin typeface="Times New Roman" panose="02020603050405020304" pitchFamily="18" charset="0"/>
              </a:endParaRPr>
            </a:p>
          </p:txBody>
        </p:sp>
        <p:sp>
          <p:nvSpPr>
            <p:cNvPr id="140344" name="Rectangle 74"/>
            <p:cNvSpPr>
              <a:spLocks noChangeArrowheads="1"/>
            </p:cNvSpPr>
            <p:nvPr/>
          </p:nvSpPr>
          <p:spPr bwMode="auto">
            <a:xfrm>
              <a:off x="4193" y="1488"/>
              <a:ext cx="271" cy="260"/>
            </a:xfrm>
            <a:prstGeom prst="rect">
              <a:avLst/>
            </a:prstGeom>
            <a:solidFill>
              <a:srgbClr val="F0F0CA">
                <a:alpha val="50195"/>
              </a:srgbClr>
            </a:solidFill>
            <a:ln w="9525">
              <a:solidFill>
                <a:srgbClr val="000000"/>
              </a:solidFill>
              <a:miter lim="800000"/>
            </a:ln>
          </p:spPr>
          <p:txBody>
            <a:bodyPr/>
            <a:lstStyle/>
            <a:p>
              <a:endParaRPr lang="zh-CN" altLang="en-US"/>
            </a:p>
          </p:txBody>
        </p:sp>
        <p:sp>
          <p:nvSpPr>
            <p:cNvPr id="140345" name="Rectangle 75"/>
            <p:cNvSpPr>
              <a:spLocks noChangeArrowheads="1"/>
            </p:cNvSpPr>
            <p:nvPr/>
          </p:nvSpPr>
          <p:spPr bwMode="auto">
            <a:xfrm>
              <a:off x="3162" y="2107"/>
              <a:ext cx="271" cy="260"/>
            </a:xfrm>
            <a:prstGeom prst="rect">
              <a:avLst/>
            </a:prstGeom>
            <a:solidFill>
              <a:srgbClr val="F0F0CA">
                <a:alpha val="50195"/>
              </a:srgbClr>
            </a:solidFill>
            <a:ln w="9525">
              <a:solidFill>
                <a:srgbClr val="000000"/>
              </a:solidFill>
              <a:miter lim="800000"/>
            </a:ln>
          </p:spPr>
          <p:txBody>
            <a:bodyPr tIns="36000"/>
            <a:lstStyle/>
            <a:p>
              <a:pPr algn="just" eaLnBrk="0" hangingPunct="0"/>
              <a:r>
                <a:rPr lang="zh-CN" altLang="en-US" sz="2000">
                  <a:latin typeface="Times New Roman" panose="02020603050405020304" pitchFamily="18" charset="0"/>
                </a:rPr>
                <a:t>吴</a:t>
              </a:r>
              <a:endParaRPr lang="zh-CN" altLang="en-US" sz="2000">
                <a:latin typeface="Times New Roman" panose="02020603050405020304" pitchFamily="18" charset="0"/>
              </a:endParaRPr>
            </a:p>
          </p:txBody>
        </p:sp>
        <p:sp>
          <p:nvSpPr>
            <p:cNvPr id="140346" name="Rectangle 76"/>
            <p:cNvSpPr>
              <a:spLocks noChangeArrowheads="1"/>
            </p:cNvSpPr>
            <p:nvPr/>
          </p:nvSpPr>
          <p:spPr bwMode="auto">
            <a:xfrm>
              <a:off x="3432" y="2107"/>
              <a:ext cx="271" cy="260"/>
            </a:xfrm>
            <a:prstGeom prst="rect">
              <a:avLst/>
            </a:prstGeom>
            <a:solidFill>
              <a:srgbClr val="F0F0CA">
                <a:alpha val="50195"/>
              </a:srgbClr>
            </a:solidFill>
            <a:ln w="9525">
              <a:solidFill>
                <a:srgbClr val="000000"/>
              </a:solidFill>
              <a:miter lim="800000"/>
            </a:ln>
          </p:spPr>
          <p:txBody>
            <a:bodyPr/>
            <a:lstStyle/>
            <a:p>
              <a:endParaRPr lang="zh-CN" altLang="en-US"/>
            </a:p>
          </p:txBody>
        </p:sp>
        <p:sp>
          <p:nvSpPr>
            <p:cNvPr id="140347" name="Rectangle 77"/>
            <p:cNvSpPr>
              <a:spLocks noChangeArrowheads="1"/>
            </p:cNvSpPr>
            <p:nvPr/>
          </p:nvSpPr>
          <p:spPr bwMode="auto">
            <a:xfrm>
              <a:off x="3921" y="2107"/>
              <a:ext cx="272" cy="260"/>
            </a:xfrm>
            <a:prstGeom prst="rect">
              <a:avLst/>
            </a:prstGeom>
            <a:solidFill>
              <a:srgbClr val="F0F0CA">
                <a:alpha val="50195"/>
              </a:srgbClr>
            </a:solidFill>
            <a:ln w="9525">
              <a:solidFill>
                <a:srgbClr val="000000"/>
              </a:solidFill>
              <a:miter lim="800000"/>
            </a:ln>
          </p:spPr>
          <p:txBody>
            <a:bodyPr tIns="36000"/>
            <a:lstStyle/>
            <a:p>
              <a:pPr algn="just" eaLnBrk="0" hangingPunct="0"/>
              <a:r>
                <a:rPr lang="zh-CN" altLang="en-US" sz="2000">
                  <a:latin typeface="Times New Roman" panose="02020603050405020304" pitchFamily="18" charset="0"/>
                </a:rPr>
                <a:t>郑</a:t>
              </a:r>
              <a:endParaRPr lang="zh-CN" altLang="en-US" sz="2000">
                <a:latin typeface="Times New Roman" panose="02020603050405020304" pitchFamily="18" charset="0"/>
              </a:endParaRPr>
            </a:p>
          </p:txBody>
        </p:sp>
        <p:sp>
          <p:nvSpPr>
            <p:cNvPr id="140348" name="Rectangle 78"/>
            <p:cNvSpPr>
              <a:spLocks noChangeArrowheads="1"/>
            </p:cNvSpPr>
            <p:nvPr/>
          </p:nvSpPr>
          <p:spPr bwMode="auto">
            <a:xfrm>
              <a:off x="4193" y="2107"/>
              <a:ext cx="271" cy="260"/>
            </a:xfrm>
            <a:prstGeom prst="rect">
              <a:avLst/>
            </a:prstGeom>
            <a:solidFill>
              <a:srgbClr val="F0F0CA">
                <a:alpha val="50195"/>
              </a:srgbClr>
            </a:solidFill>
            <a:ln w="9525">
              <a:solidFill>
                <a:srgbClr val="000000"/>
              </a:solidFill>
              <a:miter lim="800000"/>
            </a:ln>
          </p:spPr>
          <p:txBody>
            <a:bodyPr/>
            <a:lstStyle/>
            <a:p>
              <a:endParaRPr lang="zh-CN" altLang="en-US"/>
            </a:p>
          </p:txBody>
        </p:sp>
        <p:sp>
          <p:nvSpPr>
            <p:cNvPr id="140349" name="Rectangle 79"/>
            <p:cNvSpPr>
              <a:spLocks noChangeArrowheads="1"/>
            </p:cNvSpPr>
            <p:nvPr/>
          </p:nvSpPr>
          <p:spPr bwMode="auto">
            <a:xfrm>
              <a:off x="4682" y="2107"/>
              <a:ext cx="271" cy="260"/>
            </a:xfrm>
            <a:prstGeom prst="rect">
              <a:avLst/>
            </a:prstGeom>
            <a:solidFill>
              <a:srgbClr val="F0F0CA">
                <a:alpha val="50195"/>
              </a:srgbClr>
            </a:solidFill>
            <a:ln w="9525">
              <a:solidFill>
                <a:srgbClr val="000000"/>
              </a:solidFill>
              <a:miter lim="800000"/>
            </a:ln>
          </p:spPr>
          <p:txBody>
            <a:bodyPr tIns="36000"/>
            <a:lstStyle/>
            <a:p>
              <a:pPr algn="just" eaLnBrk="0" hangingPunct="0"/>
              <a:r>
                <a:rPr lang="zh-CN" altLang="en-US" sz="2000">
                  <a:latin typeface="Times New Roman" panose="02020603050405020304" pitchFamily="18" charset="0"/>
                </a:rPr>
                <a:t>王</a:t>
              </a:r>
              <a:endParaRPr lang="zh-CN" altLang="en-US" sz="2000">
                <a:latin typeface="Times New Roman" panose="02020603050405020304" pitchFamily="18" charset="0"/>
              </a:endParaRPr>
            </a:p>
          </p:txBody>
        </p:sp>
        <p:sp>
          <p:nvSpPr>
            <p:cNvPr id="140350" name="Rectangle 80"/>
            <p:cNvSpPr>
              <a:spLocks noChangeArrowheads="1"/>
            </p:cNvSpPr>
            <p:nvPr/>
          </p:nvSpPr>
          <p:spPr bwMode="auto">
            <a:xfrm>
              <a:off x="4953" y="2107"/>
              <a:ext cx="272" cy="260"/>
            </a:xfrm>
            <a:prstGeom prst="rect">
              <a:avLst/>
            </a:prstGeom>
            <a:solidFill>
              <a:srgbClr val="F0F0CA">
                <a:alpha val="50195"/>
              </a:srgbClr>
            </a:solidFill>
            <a:ln w="9525">
              <a:solidFill>
                <a:srgbClr val="000000"/>
              </a:solidFill>
              <a:miter lim="800000"/>
            </a:ln>
          </p:spPr>
          <p:txBody>
            <a:bodyPr lIns="126000" rIns="54000"/>
            <a:lstStyle/>
            <a:p>
              <a:pPr algn="just" eaLnBrk="0" hangingPunct="0"/>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140351" name="Freeform 81"/>
            <p:cNvSpPr/>
            <p:nvPr/>
          </p:nvSpPr>
          <p:spPr bwMode="auto">
            <a:xfrm>
              <a:off x="2112" y="1627"/>
              <a:ext cx="225" cy="1"/>
            </a:xfrm>
            <a:custGeom>
              <a:avLst/>
              <a:gdLst>
                <a:gd name="T0" fmla="*/ 0 w 435"/>
                <a:gd name="T1" fmla="*/ 0 h 1"/>
                <a:gd name="T2" fmla="*/ 116 w 435"/>
                <a:gd name="T3" fmla="*/ 0 h 1"/>
                <a:gd name="T4" fmla="*/ 0 60000 65536"/>
                <a:gd name="T5" fmla="*/ 0 60000 65536"/>
                <a:gd name="T6" fmla="*/ 0 w 435"/>
                <a:gd name="T7" fmla="*/ 0 h 1"/>
                <a:gd name="T8" fmla="*/ 435 w 435"/>
                <a:gd name="T9" fmla="*/ 1 h 1"/>
              </a:gdLst>
              <a:ahLst/>
              <a:cxnLst>
                <a:cxn ang="T4">
                  <a:pos x="T0" y="T1"/>
                </a:cxn>
                <a:cxn ang="T5">
                  <a:pos x="T2" y="T3"/>
                </a:cxn>
              </a:cxnLst>
              <a:rect l="T6" t="T7" r="T8" b="T9"/>
              <a:pathLst>
                <a:path w="435" h="1">
                  <a:moveTo>
                    <a:pt x="0" y="0"/>
                  </a:moveTo>
                  <a:lnTo>
                    <a:pt x="435" y="0"/>
                  </a:lnTo>
                </a:path>
              </a:pathLst>
            </a:custGeom>
            <a:solidFill>
              <a:srgbClr val="F0F0CA">
                <a:alpha val="50195"/>
              </a:srgbClr>
            </a:solidFill>
            <a:ln w="9525">
              <a:solidFill>
                <a:srgbClr val="000000"/>
              </a:solidFill>
              <a:round/>
              <a:headEnd type="none" w="med" len="med"/>
              <a:tailEnd type="stealth" w="sm" len="lg"/>
            </a:ln>
          </p:spPr>
          <p:txBody>
            <a:bodyPr/>
            <a:lstStyle/>
            <a:p>
              <a:endParaRPr lang="zh-CN" altLang="en-US"/>
            </a:p>
          </p:txBody>
        </p:sp>
        <p:sp>
          <p:nvSpPr>
            <p:cNvPr id="140352" name="Freeform 82"/>
            <p:cNvSpPr/>
            <p:nvPr/>
          </p:nvSpPr>
          <p:spPr bwMode="auto">
            <a:xfrm>
              <a:off x="2780" y="1627"/>
              <a:ext cx="380" cy="1"/>
            </a:xfrm>
            <a:custGeom>
              <a:avLst/>
              <a:gdLst>
                <a:gd name="T0" fmla="*/ 0 w 735"/>
                <a:gd name="T1" fmla="*/ 0 h 1"/>
                <a:gd name="T2" fmla="*/ 196 w 735"/>
                <a:gd name="T3" fmla="*/ 0 h 1"/>
                <a:gd name="T4" fmla="*/ 0 60000 65536"/>
                <a:gd name="T5" fmla="*/ 0 60000 65536"/>
                <a:gd name="T6" fmla="*/ 0 w 735"/>
                <a:gd name="T7" fmla="*/ 0 h 1"/>
                <a:gd name="T8" fmla="*/ 735 w 735"/>
                <a:gd name="T9" fmla="*/ 1 h 1"/>
              </a:gdLst>
              <a:ahLst/>
              <a:cxnLst>
                <a:cxn ang="T4">
                  <a:pos x="T0" y="T1"/>
                </a:cxn>
                <a:cxn ang="T5">
                  <a:pos x="T2" y="T3"/>
                </a:cxn>
              </a:cxnLst>
              <a:rect l="T6" t="T7" r="T8" b="T9"/>
              <a:pathLst>
                <a:path w="735" h="1">
                  <a:moveTo>
                    <a:pt x="0" y="0"/>
                  </a:moveTo>
                  <a:lnTo>
                    <a:pt x="735" y="0"/>
                  </a:lnTo>
                </a:path>
              </a:pathLst>
            </a:custGeom>
            <a:solidFill>
              <a:srgbClr val="F0F0CA">
                <a:alpha val="50195"/>
              </a:srgbClr>
            </a:solidFill>
            <a:ln w="9525">
              <a:solidFill>
                <a:srgbClr val="000000"/>
              </a:solidFill>
              <a:round/>
              <a:headEnd type="none" w="med" len="med"/>
              <a:tailEnd type="stealth" w="sm" len="lg"/>
            </a:ln>
          </p:spPr>
          <p:txBody>
            <a:bodyPr/>
            <a:lstStyle/>
            <a:p>
              <a:endParaRPr lang="zh-CN" altLang="en-US"/>
            </a:p>
          </p:txBody>
        </p:sp>
        <p:sp>
          <p:nvSpPr>
            <p:cNvPr id="140353" name="Freeform 83"/>
            <p:cNvSpPr/>
            <p:nvPr/>
          </p:nvSpPr>
          <p:spPr bwMode="auto">
            <a:xfrm>
              <a:off x="3587" y="1627"/>
              <a:ext cx="334" cy="1"/>
            </a:xfrm>
            <a:custGeom>
              <a:avLst/>
              <a:gdLst>
                <a:gd name="T0" fmla="*/ 0 w 645"/>
                <a:gd name="T1" fmla="*/ 0 h 1"/>
                <a:gd name="T2" fmla="*/ 173 w 645"/>
                <a:gd name="T3" fmla="*/ 0 h 1"/>
                <a:gd name="T4" fmla="*/ 0 60000 65536"/>
                <a:gd name="T5" fmla="*/ 0 60000 65536"/>
                <a:gd name="T6" fmla="*/ 0 w 645"/>
                <a:gd name="T7" fmla="*/ 0 h 1"/>
                <a:gd name="T8" fmla="*/ 645 w 645"/>
                <a:gd name="T9" fmla="*/ 1 h 1"/>
              </a:gdLst>
              <a:ahLst/>
              <a:cxnLst>
                <a:cxn ang="T4">
                  <a:pos x="T0" y="T1"/>
                </a:cxn>
                <a:cxn ang="T5">
                  <a:pos x="T2" y="T3"/>
                </a:cxn>
              </a:cxnLst>
              <a:rect l="T6" t="T7" r="T8" b="T9"/>
              <a:pathLst>
                <a:path w="645" h="1">
                  <a:moveTo>
                    <a:pt x="0" y="0"/>
                  </a:moveTo>
                  <a:lnTo>
                    <a:pt x="645" y="0"/>
                  </a:lnTo>
                </a:path>
              </a:pathLst>
            </a:custGeom>
            <a:solidFill>
              <a:srgbClr val="F0F0CA">
                <a:alpha val="50195"/>
              </a:srgbClr>
            </a:solidFill>
            <a:ln w="9525">
              <a:solidFill>
                <a:srgbClr val="000000"/>
              </a:solidFill>
              <a:round/>
              <a:headEnd type="none" w="med" len="med"/>
              <a:tailEnd type="stealth" w="sm" len="lg"/>
            </a:ln>
          </p:spPr>
          <p:txBody>
            <a:bodyPr/>
            <a:lstStyle/>
            <a:p>
              <a:endParaRPr lang="zh-CN" altLang="en-US"/>
            </a:p>
          </p:txBody>
        </p:sp>
        <p:sp>
          <p:nvSpPr>
            <p:cNvPr id="140354" name="Freeform 84"/>
            <p:cNvSpPr/>
            <p:nvPr/>
          </p:nvSpPr>
          <p:spPr bwMode="auto">
            <a:xfrm>
              <a:off x="4356" y="1617"/>
              <a:ext cx="326" cy="1"/>
            </a:xfrm>
            <a:custGeom>
              <a:avLst/>
              <a:gdLst>
                <a:gd name="T0" fmla="*/ 0 w 630"/>
                <a:gd name="T1" fmla="*/ 0 h 1"/>
                <a:gd name="T2" fmla="*/ 169 w 630"/>
                <a:gd name="T3" fmla="*/ 0 h 1"/>
                <a:gd name="T4" fmla="*/ 0 60000 65536"/>
                <a:gd name="T5" fmla="*/ 0 60000 65536"/>
                <a:gd name="T6" fmla="*/ 0 w 630"/>
                <a:gd name="T7" fmla="*/ 0 h 1"/>
                <a:gd name="T8" fmla="*/ 630 w 630"/>
                <a:gd name="T9" fmla="*/ 1 h 1"/>
              </a:gdLst>
              <a:ahLst/>
              <a:cxnLst>
                <a:cxn ang="T4">
                  <a:pos x="T0" y="T1"/>
                </a:cxn>
                <a:cxn ang="T5">
                  <a:pos x="T2" y="T3"/>
                </a:cxn>
              </a:cxnLst>
              <a:rect l="T6" t="T7" r="T8" b="T9"/>
              <a:pathLst>
                <a:path w="630" h="1">
                  <a:moveTo>
                    <a:pt x="0" y="0"/>
                  </a:moveTo>
                  <a:lnTo>
                    <a:pt x="630" y="0"/>
                  </a:lnTo>
                </a:path>
              </a:pathLst>
            </a:custGeom>
            <a:solidFill>
              <a:srgbClr val="F0F0CA">
                <a:alpha val="50195"/>
              </a:srgbClr>
            </a:solidFill>
            <a:ln w="9525">
              <a:solidFill>
                <a:srgbClr val="000000"/>
              </a:solidFill>
              <a:round/>
              <a:headEnd type="none" w="med" len="med"/>
              <a:tailEnd type="stealth" w="sm" len="lg"/>
            </a:ln>
          </p:spPr>
          <p:txBody>
            <a:bodyPr/>
            <a:lstStyle/>
            <a:p>
              <a:endParaRPr lang="zh-CN" altLang="en-US"/>
            </a:p>
          </p:txBody>
        </p:sp>
        <p:sp>
          <p:nvSpPr>
            <p:cNvPr id="140355" name="Freeform 85"/>
            <p:cNvSpPr/>
            <p:nvPr/>
          </p:nvSpPr>
          <p:spPr bwMode="auto">
            <a:xfrm>
              <a:off x="2795" y="2240"/>
              <a:ext cx="365" cy="1"/>
            </a:xfrm>
            <a:custGeom>
              <a:avLst/>
              <a:gdLst>
                <a:gd name="T0" fmla="*/ 0 w 705"/>
                <a:gd name="T1" fmla="*/ 0 h 1"/>
                <a:gd name="T2" fmla="*/ 189 w 705"/>
                <a:gd name="T3" fmla="*/ 0 h 1"/>
                <a:gd name="T4" fmla="*/ 0 60000 65536"/>
                <a:gd name="T5" fmla="*/ 0 60000 65536"/>
                <a:gd name="T6" fmla="*/ 0 w 705"/>
                <a:gd name="T7" fmla="*/ 0 h 1"/>
                <a:gd name="T8" fmla="*/ 705 w 705"/>
                <a:gd name="T9" fmla="*/ 1 h 1"/>
              </a:gdLst>
              <a:ahLst/>
              <a:cxnLst>
                <a:cxn ang="T4">
                  <a:pos x="T0" y="T1"/>
                </a:cxn>
                <a:cxn ang="T5">
                  <a:pos x="T2" y="T3"/>
                </a:cxn>
              </a:cxnLst>
              <a:rect l="T6" t="T7" r="T8" b="T9"/>
              <a:pathLst>
                <a:path w="705" h="1">
                  <a:moveTo>
                    <a:pt x="0" y="0"/>
                  </a:moveTo>
                  <a:lnTo>
                    <a:pt x="705" y="0"/>
                  </a:lnTo>
                </a:path>
              </a:pathLst>
            </a:custGeom>
            <a:solidFill>
              <a:srgbClr val="F0F0CA">
                <a:alpha val="50195"/>
              </a:srgbClr>
            </a:solidFill>
            <a:ln w="9525">
              <a:solidFill>
                <a:srgbClr val="000000"/>
              </a:solidFill>
              <a:round/>
              <a:headEnd type="none" w="med" len="med"/>
              <a:tailEnd type="stealth" w="sm" len="lg"/>
            </a:ln>
          </p:spPr>
          <p:txBody>
            <a:bodyPr/>
            <a:lstStyle/>
            <a:p>
              <a:endParaRPr lang="zh-CN" altLang="en-US"/>
            </a:p>
          </p:txBody>
        </p:sp>
        <p:sp>
          <p:nvSpPr>
            <p:cNvPr id="140356" name="Freeform 86"/>
            <p:cNvSpPr/>
            <p:nvPr/>
          </p:nvSpPr>
          <p:spPr bwMode="auto">
            <a:xfrm>
              <a:off x="3595" y="2251"/>
              <a:ext cx="326" cy="0"/>
            </a:xfrm>
            <a:custGeom>
              <a:avLst/>
              <a:gdLst>
                <a:gd name="T0" fmla="*/ 0 w 630"/>
                <a:gd name="T1" fmla="*/ 0 h 1"/>
                <a:gd name="T2" fmla="*/ 169 w 630"/>
                <a:gd name="T3" fmla="*/ 0 h 1"/>
                <a:gd name="T4" fmla="*/ 0 60000 65536"/>
                <a:gd name="T5" fmla="*/ 0 60000 65536"/>
                <a:gd name="T6" fmla="*/ 0 w 630"/>
                <a:gd name="T7" fmla="*/ 0 h 1"/>
                <a:gd name="T8" fmla="*/ 630 w 630"/>
                <a:gd name="T9" fmla="*/ 0 h 1"/>
              </a:gdLst>
              <a:ahLst/>
              <a:cxnLst>
                <a:cxn ang="T4">
                  <a:pos x="T0" y="T1"/>
                </a:cxn>
                <a:cxn ang="T5">
                  <a:pos x="T2" y="T3"/>
                </a:cxn>
              </a:cxnLst>
              <a:rect l="T6" t="T7" r="T8" b="T9"/>
              <a:pathLst>
                <a:path w="630" h="1">
                  <a:moveTo>
                    <a:pt x="0" y="0"/>
                  </a:moveTo>
                  <a:lnTo>
                    <a:pt x="630" y="0"/>
                  </a:lnTo>
                </a:path>
              </a:pathLst>
            </a:custGeom>
            <a:solidFill>
              <a:srgbClr val="F0F0CA">
                <a:alpha val="50195"/>
              </a:srgbClr>
            </a:solidFill>
            <a:ln w="9525">
              <a:solidFill>
                <a:srgbClr val="000000"/>
              </a:solidFill>
              <a:round/>
              <a:headEnd type="none" w="med" len="med"/>
              <a:tailEnd type="stealth" w="sm" len="lg"/>
            </a:ln>
          </p:spPr>
          <p:txBody>
            <a:bodyPr/>
            <a:lstStyle/>
            <a:p>
              <a:endParaRPr lang="zh-CN" altLang="en-US"/>
            </a:p>
          </p:txBody>
        </p:sp>
        <p:sp>
          <p:nvSpPr>
            <p:cNvPr id="140357" name="Freeform 87"/>
            <p:cNvSpPr/>
            <p:nvPr/>
          </p:nvSpPr>
          <p:spPr bwMode="auto">
            <a:xfrm>
              <a:off x="4371" y="2251"/>
              <a:ext cx="311" cy="0"/>
            </a:xfrm>
            <a:custGeom>
              <a:avLst/>
              <a:gdLst>
                <a:gd name="T0" fmla="*/ 0 w 600"/>
                <a:gd name="T1" fmla="*/ 0 h 1"/>
                <a:gd name="T2" fmla="*/ 161 w 600"/>
                <a:gd name="T3" fmla="*/ 0 h 1"/>
                <a:gd name="T4" fmla="*/ 0 60000 65536"/>
                <a:gd name="T5" fmla="*/ 0 60000 65536"/>
                <a:gd name="T6" fmla="*/ 0 w 600"/>
                <a:gd name="T7" fmla="*/ 0 h 1"/>
                <a:gd name="T8" fmla="*/ 600 w 600"/>
                <a:gd name="T9" fmla="*/ 0 h 1"/>
              </a:gdLst>
              <a:ahLst/>
              <a:cxnLst>
                <a:cxn ang="T4">
                  <a:pos x="T0" y="T1"/>
                </a:cxn>
                <a:cxn ang="T5">
                  <a:pos x="T2" y="T3"/>
                </a:cxn>
              </a:cxnLst>
              <a:rect l="T6" t="T7" r="T8" b="T9"/>
              <a:pathLst>
                <a:path w="600" h="1">
                  <a:moveTo>
                    <a:pt x="0" y="0"/>
                  </a:moveTo>
                  <a:lnTo>
                    <a:pt x="600" y="0"/>
                  </a:lnTo>
                </a:path>
              </a:pathLst>
            </a:custGeom>
            <a:solidFill>
              <a:srgbClr val="F0F0CA">
                <a:alpha val="50195"/>
              </a:srgbClr>
            </a:solidFill>
            <a:ln w="9525">
              <a:solidFill>
                <a:srgbClr val="000000"/>
              </a:solidFill>
              <a:round/>
              <a:headEnd type="none" w="med" len="med"/>
              <a:tailEnd type="stealth" w="sm" len="lg"/>
            </a:ln>
          </p:spPr>
          <p:txBody>
            <a:bodyPr/>
            <a:lstStyle/>
            <a:p>
              <a:endParaRPr lang="zh-CN" altLang="en-US"/>
            </a:p>
          </p:txBody>
        </p:sp>
        <p:sp>
          <p:nvSpPr>
            <p:cNvPr id="140358" name="Freeform 88"/>
            <p:cNvSpPr/>
            <p:nvPr/>
          </p:nvSpPr>
          <p:spPr bwMode="auto">
            <a:xfrm>
              <a:off x="2174" y="1627"/>
              <a:ext cx="3154" cy="613"/>
            </a:xfrm>
            <a:custGeom>
              <a:avLst/>
              <a:gdLst>
                <a:gd name="T0" fmla="*/ 1550 w 6150"/>
                <a:gd name="T1" fmla="*/ 0 h 870"/>
                <a:gd name="T2" fmla="*/ 1618 w 6150"/>
                <a:gd name="T3" fmla="*/ 0 h 870"/>
                <a:gd name="T4" fmla="*/ 1618 w 6150"/>
                <a:gd name="T5" fmla="*/ 216 h 870"/>
                <a:gd name="T6" fmla="*/ 0 w 6150"/>
                <a:gd name="T7" fmla="*/ 216 h 870"/>
                <a:gd name="T8" fmla="*/ 0 w 6150"/>
                <a:gd name="T9" fmla="*/ 432 h 870"/>
                <a:gd name="T10" fmla="*/ 91 w 6150"/>
                <a:gd name="T11" fmla="*/ 432 h 870"/>
                <a:gd name="T12" fmla="*/ 0 60000 65536"/>
                <a:gd name="T13" fmla="*/ 0 60000 65536"/>
                <a:gd name="T14" fmla="*/ 0 60000 65536"/>
                <a:gd name="T15" fmla="*/ 0 60000 65536"/>
                <a:gd name="T16" fmla="*/ 0 60000 65536"/>
                <a:gd name="T17" fmla="*/ 0 60000 65536"/>
                <a:gd name="T18" fmla="*/ 0 w 6150"/>
                <a:gd name="T19" fmla="*/ 0 h 870"/>
                <a:gd name="T20" fmla="*/ 6150 w 6150"/>
                <a:gd name="T21" fmla="*/ 870 h 870"/>
              </a:gdLst>
              <a:ahLst/>
              <a:cxnLst>
                <a:cxn ang="T12">
                  <a:pos x="T0" y="T1"/>
                </a:cxn>
                <a:cxn ang="T13">
                  <a:pos x="T2" y="T3"/>
                </a:cxn>
                <a:cxn ang="T14">
                  <a:pos x="T4" y="T5"/>
                </a:cxn>
                <a:cxn ang="T15">
                  <a:pos x="T6" y="T7"/>
                </a:cxn>
                <a:cxn ang="T16">
                  <a:pos x="T8" y="T9"/>
                </a:cxn>
                <a:cxn ang="T17">
                  <a:pos x="T10" y="T11"/>
                </a:cxn>
              </a:cxnLst>
              <a:rect l="T18" t="T19" r="T20" b="T21"/>
              <a:pathLst>
                <a:path w="6150" h="870">
                  <a:moveTo>
                    <a:pt x="5895" y="0"/>
                  </a:moveTo>
                  <a:lnTo>
                    <a:pt x="6150" y="0"/>
                  </a:lnTo>
                  <a:lnTo>
                    <a:pt x="6150" y="435"/>
                  </a:lnTo>
                  <a:lnTo>
                    <a:pt x="0" y="435"/>
                  </a:lnTo>
                  <a:lnTo>
                    <a:pt x="0" y="870"/>
                  </a:lnTo>
                  <a:lnTo>
                    <a:pt x="345" y="870"/>
                  </a:lnTo>
                </a:path>
              </a:pathLst>
            </a:custGeom>
            <a:solidFill>
              <a:srgbClr val="F0F0CA">
                <a:alpha val="50195"/>
              </a:srgbClr>
            </a:solidFill>
            <a:ln w="9525">
              <a:solidFill>
                <a:srgbClr val="000000"/>
              </a:solidFill>
              <a:round/>
              <a:headEnd type="none" w="med" len="med"/>
              <a:tailEnd type="stealth" w="sm" len="lg"/>
            </a:ln>
          </p:spPr>
          <p:txBody>
            <a:bodyPr/>
            <a:lstStyle/>
            <a:p>
              <a:endParaRPr lang="zh-CN" altLang="en-US"/>
            </a:p>
          </p:txBody>
        </p:sp>
        <p:sp>
          <p:nvSpPr>
            <p:cNvPr id="140359" name="Rectangle 89"/>
            <p:cNvSpPr>
              <a:spLocks noChangeArrowheads="1"/>
            </p:cNvSpPr>
            <p:nvPr/>
          </p:nvSpPr>
          <p:spPr bwMode="auto">
            <a:xfrm>
              <a:off x="4953" y="1488"/>
              <a:ext cx="272" cy="260"/>
            </a:xfrm>
            <a:prstGeom prst="rect">
              <a:avLst/>
            </a:prstGeom>
            <a:solidFill>
              <a:srgbClr val="F0F0CA">
                <a:alpha val="50195"/>
              </a:srgbClr>
            </a:solidFill>
            <a:ln w="9525">
              <a:solidFill>
                <a:srgbClr val="000000"/>
              </a:solidFill>
              <a:miter lim="800000"/>
            </a:ln>
          </p:spPr>
          <p:txBody>
            <a:bodyPr/>
            <a:lstStyle/>
            <a:p>
              <a:endParaRPr lang="zh-CN" altLang="en-US"/>
            </a:p>
          </p:txBody>
        </p:sp>
        <p:sp>
          <p:nvSpPr>
            <p:cNvPr id="140360" name="Rectangle 90"/>
            <p:cNvSpPr>
              <a:spLocks noChangeArrowheads="1"/>
            </p:cNvSpPr>
            <p:nvPr/>
          </p:nvSpPr>
          <p:spPr bwMode="auto">
            <a:xfrm>
              <a:off x="2345" y="2107"/>
              <a:ext cx="272" cy="260"/>
            </a:xfrm>
            <a:prstGeom prst="rect">
              <a:avLst/>
            </a:prstGeom>
            <a:solidFill>
              <a:srgbClr val="F0F0CA">
                <a:alpha val="50195"/>
              </a:srgbClr>
            </a:solidFill>
            <a:ln w="9525">
              <a:solidFill>
                <a:srgbClr val="000000"/>
              </a:solidFill>
              <a:miter lim="800000"/>
            </a:ln>
          </p:spPr>
          <p:txBody>
            <a:bodyPr tIns="36000"/>
            <a:lstStyle/>
            <a:p>
              <a:pPr algn="just" eaLnBrk="0" hangingPunct="0"/>
              <a:r>
                <a:rPr lang="zh-CN" altLang="en-US" sz="2000">
                  <a:latin typeface="Times New Roman" panose="02020603050405020304" pitchFamily="18" charset="0"/>
                </a:rPr>
                <a:t>周</a:t>
              </a:r>
              <a:endParaRPr lang="zh-CN" altLang="en-US" sz="2000">
                <a:latin typeface="Times New Roman" panose="02020603050405020304" pitchFamily="18" charset="0"/>
              </a:endParaRPr>
            </a:p>
          </p:txBody>
        </p:sp>
        <p:sp>
          <p:nvSpPr>
            <p:cNvPr id="140361" name="Rectangle 91"/>
            <p:cNvSpPr>
              <a:spLocks noChangeArrowheads="1"/>
            </p:cNvSpPr>
            <p:nvPr/>
          </p:nvSpPr>
          <p:spPr bwMode="auto">
            <a:xfrm>
              <a:off x="2617" y="2107"/>
              <a:ext cx="271" cy="260"/>
            </a:xfrm>
            <a:prstGeom prst="rect">
              <a:avLst/>
            </a:prstGeom>
            <a:solidFill>
              <a:srgbClr val="F0F0CA">
                <a:alpha val="50195"/>
              </a:srgbClr>
            </a:solidFill>
            <a:ln w="9525">
              <a:solidFill>
                <a:srgbClr val="000000"/>
              </a:solidFill>
              <a:miter lim="800000"/>
            </a:ln>
          </p:spPr>
          <p:txBody>
            <a:bodyPr/>
            <a:lstStyle/>
            <a:p>
              <a:endParaRPr lang="zh-CN" altLang="en-US"/>
            </a:p>
          </p:txBody>
        </p:sp>
        <p:sp>
          <p:nvSpPr>
            <p:cNvPr id="140362" name="Rectangle 92"/>
            <p:cNvSpPr>
              <a:spLocks noChangeArrowheads="1"/>
            </p:cNvSpPr>
            <p:nvPr/>
          </p:nvSpPr>
          <p:spPr bwMode="auto">
            <a:xfrm>
              <a:off x="4682" y="1490"/>
              <a:ext cx="271" cy="260"/>
            </a:xfrm>
            <a:prstGeom prst="rect">
              <a:avLst/>
            </a:prstGeom>
            <a:solidFill>
              <a:srgbClr val="F0F0CA">
                <a:alpha val="50195"/>
              </a:srgbClr>
            </a:solidFill>
            <a:ln w="9525">
              <a:solidFill>
                <a:srgbClr val="000000"/>
              </a:solidFill>
              <a:miter lim="800000"/>
            </a:ln>
          </p:spPr>
          <p:txBody>
            <a:bodyPr tIns="36000"/>
            <a:lstStyle/>
            <a:p>
              <a:pPr algn="just" eaLnBrk="0" hangingPunct="0"/>
              <a:r>
                <a:rPr lang="zh-CN" altLang="en-US" sz="2000">
                  <a:latin typeface="Times New Roman" panose="02020603050405020304" pitchFamily="18" charset="0"/>
                </a:rPr>
                <a:t>李</a:t>
              </a:r>
              <a:endParaRPr lang="zh-CN" altLang="en-US" sz="2000">
                <a:latin typeface="Times New Roman" panose="02020603050405020304" pitchFamily="18" charset="0"/>
              </a:endParaRPr>
            </a:p>
          </p:txBody>
        </p:sp>
        <p:sp>
          <p:nvSpPr>
            <p:cNvPr id="140363" name="Line 93"/>
            <p:cNvSpPr>
              <a:spLocks noChangeShapeType="1"/>
            </p:cNvSpPr>
            <p:nvPr/>
          </p:nvSpPr>
          <p:spPr bwMode="auto">
            <a:xfrm>
              <a:off x="5136" y="1632"/>
              <a:ext cx="96" cy="0"/>
            </a:xfrm>
            <a:prstGeom prst="line">
              <a:avLst/>
            </a:prstGeom>
            <a:noFill/>
            <a:ln w="9525">
              <a:solidFill>
                <a:schemeClr val="tx1"/>
              </a:solidFill>
              <a:miter lim="800000"/>
            </a:ln>
          </p:spPr>
          <p:txBody>
            <a:bodyPr wrap="none"/>
            <a:lstStyle/>
            <a:p>
              <a:endParaRPr lang="zh-CN" altLang="en-US"/>
            </a:p>
          </p:txBody>
        </p:sp>
      </p:grpSp>
      <p:sp>
        <p:nvSpPr>
          <p:cNvPr id="8" name="灯片编号占位符 7"/>
          <p:cNvSpPr>
            <a:spLocks noGrp="1"/>
          </p:cNvSpPr>
          <p:nvPr>
            <p:ph type="sldNum" sz="quarter" idx="12"/>
          </p:nvPr>
        </p:nvSpPr>
        <p:spPr/>
        <p:txBody>
          <a:bodyPr/>
          <a:lstStyle/>
          <a:p>
            <a:pPr>
              <a:defRPr/>
            </a:pPr>
            <a:fld id="{4C9079CF-690D-411B-9994-E0F155F5D510}"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225028"/>
                                        </p:tgtEl>
                                        <p:attrNameLst>
                                          <p:attrName>style.visibility</p:attrName>
                                        </p:attrNameLst>
                                      </p:cBhvr>
                                      <p:to>
                                        <p:strVal val="visible"/>
                                      </p:to>
                                    </p:set>
                                    <p:animEffect transition="in" filter="dissolve">
                                      <p:cBhvr>
                                        <p:cTn id="7" dur="500"/>
                                        <p:tgtEl>
                                          <p:spTgt spid="4225028"/>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225071"/>
                                        </p:tgtEl>
                                        <p:attrNameLst>
                                          <p:attrName>style.visibility</p:attrName>
                                        </p:attrNameLst>
                                      </p:cBhvr>
                                      <p:to>
                                        <p:strVal val="visible"/>
                                      </p:to>
                                    </p:set>
                                    <p:animEffect transition="in" filter="dissolve">
                                      <p:cBhvr>
                                        <p:cTn id="17" dur="500"/>
                                        <p:tgtEl>
                                          <p:spTgt spid="4225071"/>
                                        </p:tgtEl>
                                      </p:cBhvr>
                                    </p:animEffect>
                                  </p:childTnLst>
                                  <p:subTnLst>
                                    <p:audio>
                                      <p:cMediaNode>
                                        <p:cTn display="0" masterRel="sameClick">
                                          <p:stCondLst>
                                            <p:cond evt="begin" delay="0">
                                              <p:tn val="15"/>
                                            </p:cond>
                                          </p:stCondLst>
                                          <p:endCondLst>
                                            <p:cond evt="onStopAudio" delay="0">
                                              <p:tgtEl>
                                                <p:sldTgt/>
                                              </p:tgtEl>
                                            </p:cond>
                                          </p:endCondLst>
                                        </p:cTn>
                                        <p:tgtEl>
                                          <p:sndTgt r:embed="rId2" name="laser.wav"/>
                                        </p:tgtEl>
                                      </p:cMediaNode>
                                    </p:audio>
                                  </p:subTnLst>
                                </p:cTn>
                              </p:par>
                            </p:childTnLst>
                          </p:cTn>
                        </p:par>
                      </p:childTnLst>
                    </p:cTn>
                  </p:par>
                  <p:par>
                    <p:cTn id="18" fill="hold">
                      <p:stCondLst>
                        <p:cond delay="indefinite"/>
                      </p:stCondLst>
                      <p:childTnLst>
                        <p:par>
                          <p:cTn id="19" fill="hold">
                            <p:stCondLst>
                              <p:cond delay="0"/>
                            </p:stCondLst>
                            <p:childTnLst>
                              <p:par>
                                <p:cTn id="20" presetID="15"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1000" fill="hold"/>
                                        <p:tgtEl>
                                          <p:spTgt spid="2"/>
                                        </p:tgtEl>
                                        <p:attrNameLst>
                                          <p:attrName>ppt_w</p:attrName>
                                        </p:attrNameLst>
                                      </p:cBhvr>
                                      <p:tavLst>
                                        <p:tav tm="0">
                                          <p:val>
                                            <p:fltVal val="0"/>
                                          </p:val>
                                        </p:tav>
                                        <p:tav tm="100000">
                                          <p:val>
                                            <p:strVal val="#ppt_w"/>
                                          </p:val>
                                        </p:tav>
                                      </p:tavLst>
                                    </p:anim>
                                    <p:anim calcmode="lin" valueType="num">
                                      <p:cBhvr>
                                        <p:cTn id="23" dur="1000" fill="hold"/>
                                        <p:tgtEl>
                                          <p:spTgt spid="2"/>
                                        </p:tgtEl>
                                        <p:attrNameLst>
                                          <p:attrName>ppt_h</p:attrName>
                                        </p:attrNameLst>
                                      </p:cBhvr>
                                      <p:tavLst>
                                        <p:tav tm="0">
                                          <p:val>
                                            <p:fltVal val="0"/>
                                          </p:val>
                                        </p:tav>
                                        <p:tav tm="100000">
                                          <p:val>
                                            <p:strVal val="#ppt_h"/>
                                          </p:val>
                                        </p:tav>
                                      </p:tavLst>
                                    </p:anim>
                                    <p:anim calcmode="lin" valueType="num">
                                      <p:cBhvr>
                                        <p:cTn id="24"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2"/>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5071"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p:cNvSpPr>
          <p:nvPr>
            <p:ph type="title"/>
          </p:nvPr>
        </p:nvSpPr>
        <p:spPr/>
        <p:txBody>
          <a:bodyPr/>
          <a:lstStyle/>
          <a:p>
            <a:pPr eaLnBrk="1" hangingPunct="1"/>
            <a:r>
              <a:rPr lang="zh-CN" altLang="en-US" smtClean="0"/>
              <a:t>线性表的链式存储结构</a:t>
            </a:r>
            <a:endParaRPr lang="zh-CN" altLang="en-US" smtClean="0"/>
          </a:p>
        </p:txBody>
      </p:sp>
      <p:sp>
        <p:nvSpPr>
          <p:cNvPr id="142338" name="Rectangle 3"/>
          <p:cNvSpPr>
            <a:spLocks noGrp="1"/>
          </p:cNvSpPr>
          <p:nvPr>
            <p:ph idx="1"/>
          </p:nvPr>
        </p:nvSpPr>
        <p:spPr/>
        <p:txBody>
          <a:bodyPr/>
          <a:lstStyle/>
          <a:p>
            <a:pPr algn="just" eaLnBrk="1" hangingPunct="1"/>
            <a:r>
              <a:rPr lang="zh-CN" altLang="en-US" sz="2400" smtClean="0"/>
              <a:t>结点类型描述： </a:t>
            </a:r>
            <a:endParaRPr lang="zh-CN" altLang="en-US" sz="2400" smtClean="0"/>
          </a:p>
          <a:p>
            <a:pPr algn="just" eaLnBrk="1" hangingPunct="1"/>
            <a:r>
              <a:rPr lang="zh-CN" altLang="en-US" sz="2400" smtClean="0"/>
              <a:t>                       </a:t>
            </a:r>
            <a:r>
              <a:rPr lang="en-US" altLang="zh-CN" sz="2400" smtClean="0"/>
              <a:t>typedef struct	node   //</a:t>
            </a:r>
            <a:r>
              <a:rPr lang="zh-CN" altLang="en-US" sz="2400" smtClean="0"/>
              <a:t>结点类型</a:t>
            </a:r>
            <a:r>
              <a:rPr lang="en-US" altLang="zh-CN" sz="2400" smtClean="0"/>
              <a:t>//</a:t>
            </a:r>
            <a:endParaRPr lang="en-US" altLang="zh-CN" sz="2400" smtClean="0"/>
          </a:p>
          <a:p>
            <a:pPr algn="just" eaLnBrk="1" hangingPunct="1"/>
            <a:r>
              <a:rPr lang="en-US" altLang="zh-CN" sz="2400" smtClean="0"/>
              <a:t>		 { datatype   data;   //</a:t>
            </a:r>
            <a:r>
              <a:rPr lang="zh-CN" altLang="en-US" sz="2400" smtClean="0"/>
              <a:t>结点的数据域</a:t>
            </a:r>
            <a:r>
              <a:rPr lang="en-US" altLang="zh-CN" sz="2400" smtClean="0"/>
              <a:t>//</a:t>
            </a:r>
            <a:endParaRPr lang="en-US" altLang="zh-CN" sz="2400" smtClean="0"/>
          </a:p>
          <a:p>
            <a:pPr algn="just" eaLnBrk="1" hangingPunct="1"/>
            <a:r>
              <a:rPr lang="en-US" altLang="zh-CN" sz="2400" smtClean="0"/>
              <a:t>		      struct node *next;  //</a:t>
            </a:r>
            <a:r>
              <a:rPr lang="zh-CN" altLang="en-US" sz="2400" smtClean="0"/>
              <a:t>结点的后继指针域</a:t>
            </a:r>
            <a:r>
              <a:rPr lang="en-US" altLang="zh-CN" sz="2400" smtClean="0"/>
              <a:t>//</a:t>
            </a:r>
            <a:endParaRPr lang="en-US" altLang="zh-CN" sz="2400" smtClean="0"/>
          </a:p>
          <a:p>
            <a:pPr algn="just" eaLnBrk="1" hangingPunct="1"/>
            <a:r>
              <a:rPr lang="en-US" altLang="zh-CN" sz="2400" smtClean="0"/>
              <a:t>		    }linknode, *link; </a:t>
            </a:r>
            <a:endParaRPr lang="en-US" altLang="zh-CN" sz="2400" smtClean="0"/>
          </a:p>
          <a:p>
            <a:pPr algn="just" eaLnBrk="1" hangingPunct="1"/>
            <a:r>
              <a:rPr lang="en-US" altLang="zh-CN" sz="2400" smtClean="0"/>
              <a:t>       </a:t>
            </a:r>
            <a:r>
              <a:rPr lang="zh-CN" altLang="en-US" sz="2400" smtClean="0"/>
              <a:t>若说明</a:t>
            </a:r>
            <a:endParaRPr lang="zh-CN" altLang="en-US" sz="2400" smtClean="0"/>
          </a:p>
          <a:p>
            <a:pPr algn="just" eaLnBrk="1" hangingPunct="1"/>
            <a:r>
              <a:rPr lang="zh-CN" altLang="en-US" sz="2400" smtClean="0"/>
              <a:t>       </a:t>
            </a:r>
            <a:r>
              <a:rPr lang="en-US" altLang="zh-CN" sz="2400" smtClean="0"/>
              <a:t>linknode A;</a:t>
            </a:r>
            <a:endParaRPr lang="en-US" altLang="zh-CN" sz="2400" smtClean="0"/>
          </a:p>
          <a:p>
            <a:pPr algn="just" eaLnBrk="1" hangingPunct="1"/>
            <a:r>
              <a:rPr lang="en-US" altLang="zh-CN" sz="2400" smtClean="0"/>
              <a:t>       link p; </a:t>
            </a:r>
            <a:endParaRPr lang="en-US" altLang="zh-CN" sz="2400" smtClean="0"/>
          </a:p>
          <a:p>
            <a:pPr algn="just" eaLnBrk="1" hangingPunct="1"/>
            <a:r>
              <a:rPr lang="zh-CN" altLang="en-US" sz="2400" smtClean="0"/>
              <a:t>则结构变量</a:t>
            </a:r>
            <a:r>
              <a:rPr lang="en-US" altLang="zh-CN" sz="2400" smtClean="0"/>
              <a:t>A</a:t>
            </a:r>
            <a:r>
              <a:rPr lang="zh-CN" altLang="en-US" sz="2400" smtClean="0"/>
              <a:t>为所描述的结点，而指针变量</a:t>
            </a:r>
            <a:r>
              <a:rPr lang="en-US" altLang="zh-CN" sz="2400" smtClean="0"/>
              <a:t>p</a:t>
            </a:r>
            <a:r>
              <a:rPr lang="zh-CN" altLang="en-US" sz="2400" smtClean="0"/>
              <a:t>为指向此类型结点的指针（或</a:t>
            </a:r>
            <a:r>
              <a:rPr lang="en-US" altLang="zh-CN" sz="2400" smtClean="0"/>
              <a:t>p</a:t>
            </a:r>
            <a:r>
              <a:rPr lang="zh-CN" altLang="en-US" sz="2400" smtClean="0"/>
              <a:t>的值为结点的地址），如图</a:t>
            </a:r>
            <a:r>
              <a:rPr lang="en-US" altLang="zh-CN" sz="2400" smtClean="0"/>
              <a:t>2.8</a:t>
            </a:r>
            <a:r>
              <a:rPr lang="zh-CN" altLang="en-US" sz="2400" smtClean="0"/>
              <a:t>所示</a:t>
            </a:r>
            <a:r>
              <a:rPr lang="zh-CN" altLang="en-US" sz="2400" b="1" smtClean="0"/>
              <a:t>。 </a:t>
            </a:r>
            <a:endParaRPr lang="zh-CN" altLang="en-US" sz="2400" b="1" smtClean="0"/>
          </a:p>
          <a:p>
            <a:pPr algn="just" eaLnBrk="1" hangingPunct="1"/>
            <a:endParaRPr lang="zh-CN" altLang="en-US" sz="2400" b="1" smtClean="0"/>
          </a:p>
          <a:p>
            <a:pPr algn="just" eaLnBrk="1" hangingPunct="1"/>
            <a:endParaRPr lang="zh-CN" altLang="en-US" sz="2400" b="1" smtClean="0"/>
          </a:p>
          <a:p>
            <a:pPr algn="just" eaLnBrk="1" hangingPunct="1"/>
            <a:endParaRPr lang="en-US" altLang="zh-CN" sz="2400" b="1" smtClean="0"/>
          </a:p>
        </p:txBody>
      </p:sp>
      <p:grpSp>
        <p:nvGrpSpPr>
          <p:cNvPr id="142339" name="Group 4"/>
          <p:cNvGrpSpPr/>
          <p:nvPr/>
        </p:nvGrpSpPr>
        <p:grpSpPr bwMode="auto">
          <a:xfrm>
            <a:off x="3276600" y="3870325"/>
            <a:ext cx="3200400" cy="854075"/>
            <a:chOff x="1344" y="1872"/>
            <a:chExt cx="2256" cy="837"/>
          </a:xfrm>
        </p:grpSpPr>
        <p:grpSp>
          <p:nvGrpSpPr>
            <p:cNvPr id="142342" name="Group 5"/>
            <p:cNvGrpSpPr/>
            <p:nvPr/>
          </p:nvGrpSpPr>
          <p:grpSpPr bwMode="auto">
            <a:xfrm>
              <a:off x="1920" y="2208"/>
              <a:ext cx="1680" cy="336"/>
              <a:chOff x="1405" y="2256"/>
              <a:chExt cx="1763" cy="384"/>
            </a:xfrm>
          </p:grpSpPr>
          <p:sp>
            <p:nvSpPr>
              <p:cNvPr id="142345" name="Rectangle 6"/>
              <p:cNvSpPr>
                <a:spLocks noChangeArrowheads="1"/>
              </p:cNvSpPr>
              <p:nvPr/>
            </p:nvSpPr>
            <p:spPr bwMode="auto">
              <a:xfrm>
                <a:off x="1405" y="2256"/>
                <a:ext cx="905" cy="384"/>
              </a:xfrm>
              <a:prstGeom prst="rect">
                <a:avLst/>
              </a:prstGeom>
              <a:solidFill>
                <a:srgbClr val="FF99CC"/>
              </a:solidFill>
              <a:ln w="9525">
                <a:solidFill>
                  <a:srgbClr val="000000"/>
                </a:solidFill>
                <a:miter lim="800000"/>
              </a:ln>
            </p:spPr>
            <p:txBody>
              <a:bodyPr/>
              <a:lstStyle/>
              <a:p>
                <a:pPr algn="just" eaLnBrk="0" hangingPunct="0"/>
                <a:r>
                  <a:rPr lang="en-US" altLang="zh-CN" sz="1000">
                    <a:latin typeface="Times New Roman" panose="02020603050405020304" pitchFamily="18" charset="0"/>
                  </a:rPr>
                  <a:t>       </a:t>
                </a:r>
                <a:r>
                  <a:rPr kumimoji="1" lang="en-US" altLang="zh-CN" sz="2000">
                    <a:latin typeface="Times New Roman" panose="02020603050405020304" pitchFamily="18" charset="0"/>
                  </a:rPr>
                  <a:t>data</a:t>
                </a:r>
                <a:endParaRPr kumimoji="1" lang="en-US" altLang="zh-CN" sz="2000">
                  <a:latin typeface="Times New Roman" panose="02020603050405020304" pitchFamily="18" charset="0"/>
                </a:endParaRPr>
              </a:p>
            </p:txBody>
          </p:sp>
          <p:sp>
            <p:nvSpPr>
              <p:cNvPr id="142346" name="Rectangle 7"/>
              <p:cNvSpPr>
                <a:spLocks noChangeArrowheads="1"/>
              </p:cNvSpPr>
              <p:nvPr/>
            </p:nvSpPr>
            <p:spPr bwMode="auto">
              <a:xfrm>
                <a:off x="2263" y="2256"/>
                <a:ext cx="905" cy="384"/>
              </a:xfrm>
              <a:prstGeom prst="rect">
                <a:avLst/>
              </a:prstGeom>
              <a:solidFill>
                <a:srgbClr val="FFCC00"/>
              </a:solidFill>
              <a:ln w="9525">
                <a:solidFill>
                  <a:srgbClr val="000000"/>
                </a:solidFill>
                <a:miter lim="800000"/>
              </a:ln>
            </p:spPr>
            <p:txBody>
              <a:bodyPr/>
              <a:lstStyle/>
              <a:p>
                <a:pPr algn="just" eaLnBrk="0" hangingPunct="0"/>
                <a:r>
                  <a:rPr lang="en-US" altLang="zh-CN" sz="1000">
                    <a:latin typeface="Times New Roman" panose="02020603050405020304" pitchFamily="18" charset="0"/>
                  </a:rPr>
                  <a:t>        </a:t>
                </a:r>
                <a:r>
                  <a:rPr kumimoji="1" lang="en-US" altLang="zh-CN" sz="2000">
                    <a:latin typeface="Times New Roman" panose="02020603050405020304" pitchFamily="18" charset="0"/>
                  </a:rPr>
                  <a:t>next</a:t>
                </a:r>
                <a:endParaRPr kumimoji="1" lang="en-US" altLang="zh-CN" sz="2000">
                  <a:latin typeface="Times New Roman" panose="02020603050405020304" pitchFamily="18" charset="0"/>
                </a:endParaRPr>
              </a:p>
              <a:p>
                <a:pPr algn="just" eaLnBrk="0" hangingPunct="0"/>
                <a:r>
                  <a:rPr lang="en-US" altLang="zh-CN" sz="1000">
                    <a:latin typeface="Times New Roman" panose="02020603050405020304" pitchFamily="18" charset="0"/>
                  </a:rPr>
                  <a:t>  </a:t>
                </a:r>
                <a:endParaRPr lang="en-US" altLang="zh-CN" sz="1000">
                  <a:latin typeface="Times New Roman" panose="02020603050405020304" pitchFamily="18" charset="0"/>
                </a:endParaRPr>
              </a:p>
            </p:txBody>
          </p:sp>
        </p:grpSp>
        <p:sp>
          <p:nvSpPr>
            <p:cNvPr id="142343" name="Text Box 8"/>
            <p:cNvSpPr txBox="1">
              <a:spLocks noChangeArrowheads="1"/>
            </p:cNvSpPr>
            <p:nvPr/>
          </p:nvSpPr>
          <p:spPr bwMode="auto">
            <a:xfrm>
              <a:off x="1344" y="1872"/>
              <a:ext cx="528" cy="837"/>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P</a:t>
              </a:r>
              <a:endParaRPr kumimoji="1" lang="en-US" altLang="zh-CN" sz="2000">
                <a:latin typeface="Times New Roman" panose="02020603050405020304" pitchFamily="18" charset="0"/>
              </a:endParaRPr>
            </a:p>
            <a:p>
              <a:pPr>
                <a:spcBef>
                  <a:spcPct val="50000"/>
                </a:spcBef>
              </a:pPr>
              <a:r>
                <a:rPr kumimoji="1" lang="en-US" altLang="zh-CN" sz="2000">
                  <a:latin typeface="Times New Roman" panose="02020603050405020304" pitchFamily="18" charset="0"/>
                </a:rPr>
                <a:t>     A</a:t>
              </a:r>
              <a:r>
                <a:rPr kumimoji="1" lang="zh-CN" altLang="en-US" sz="2000">
                  <a:latin typeface="Times New Roman" panose="02020603050405020304" pitchFamily="18" charset="0"/>
                </a:rPr>
                <a:t>：</a:t>
              </a:r>
              <a:endParaRPr kumimoji="1" lang="zh-CN" altLang="en-US" sz="2000">
                <a:latin typeface="Times New Roman" panose="02020603050405020304" pitchFamily="18" charset="0"/>
              </a:endParaRPr>
            </a:p>
          </p:txBody>
        </p:sp>
        <p:sp>
          <p:nvSpPr>
            <p:cNvPr id="142344" name="Line 9"/>
            <p:cNvSpPr>
              <a:spLocks noChangeShapeType="1"/>
            </p:cNvSpPr>
            <p:nvPr/>
          </p:nvSpPr>
          <p:spPr bwMode="auto">
            <a:xfrm>
              <a:off x="1488" y="2064"/>
              <a:ext cx="384" cy="192"/>
            </a:xfrm>
            <a:prstGeom prst="line">
              <a:avLst/>
            </a:prstGeom>
            <a:noFill/>
            <a:ln w="9525">
              <a:solidFill>
                <a:schemeClr val="tx1"/>
              </a:solidFill>
              <a:miter lim="800000"/>
              <a:tailEnd type="triangle" w="med" len="med"/>
            </a:ln>
          </p:spPr>
          <p:txBody>
            <a:bodyPr wrap="none"/>
            <a:lstStyle/>
            <a:p>
              <a:endParaRPr lang="zh-CN" altLang="en-US"/>
            </a:p>
          </p:txBody>
        </p:sp>
      </p:grpSp>
      <p:sp>
        <p:nvSpPr>
          <p:cNvPr id="142340" name="Text Box 10"/>
          <p:cNvSpPr txBox="1">
            <a:spLocks noChangeArrowheads="1"/>
          </p:cNvSpPr>
          <p:nvPr/>
        </p:nvSpPr>
        <p:spPr bwMode="auto">
          <a:xfrm>
            <a:off x="6858000" y="4098925"/>
            <a:ext cx="1371600" cy="396875"/>
          </a:xfrm>
          <a:prstGeom prst="rect">
            <a:avLst/>
          </a:prstGeom>
          <a:noFill/>
          <a:ln w="9525">
            <a:noFill/>
            <a:miter lim="800000"/>
          </a:ln>
        </p:spPr>
        <p:txBody>
          <a:bodyPr>
            <a:spAutoFit/>
          </a:bodyPr>
          <a:lstStyle/>
          <a:p>
            <a:pPr>
              <a:spcBef>
                <a:spcPct val="50000"/>
              </a:spcBef>
            </a:pPr>
            <a:r>
              <a:rPr kumimoji="1" lang="zh-CN" altLang="en-US" sz="2000">
                <a:latin typeface="Times New Roman" panose="02020603050405020304" pitchFamily="18" charset="0"/>
              </a:rPr>
              <a:t>图</a:t>
            </a:r>
            <a:r>
              <a:rPr kumimoji="1" lang="en-US" altLang="zh-CN" sz="2000">
                <a:latin typeface="Times New Roman" panose="02020603050405020304" pitchFamily="18" charset="0"/>
              </a:rPr>
              <a:t>2.8</a:t>
            </a:r>
            <a:endParaRPr kumimoji="1" lang="en-US" altLang="zh-CN" sz="2000">
              <a:latin typeface="Times New Roman" panose="02020603050405020304" pitchFamily="18" charset="0"/>
            </a:endParaRPr>
          </a:p>
        </p:txBody>
      </p:sp>
      <p:sp>
        <p:nvSpPr>
          <p:cNvPr id="5" name="灯片编号占位符 4"/>
          <p:cNvSpPr>
            <a:spLocks noGrp="1"/>
          </p:cNvSpPr>
          <p:nvPr>
            <p:ph type="sldNum" sz="quarter" idx="12"/>
          </p:nvPr>
        </p:nvSpPr>
        <p:spPr/>
        <p:txBody>
          <a:bodyPr/>
          <a:lstStyle/>
          <a:p>
            <a:pPr>
              <a:defRPr/>
            </a:pPr>
            <a:fld id="{5F677C6D-C6E0-4A98-B87D-6E18A0010E9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3"/>
          <p:cNvSpPr>
            <a:spLocks noGrp="1"/>
          </p:cNvSpPr>
          <p:nvPr>
            <p:ph type="body" idx="1"/>
          </p:nvPr>
        </p:nvSpPr>
        <p:spPr/>
        <p:txBody>
          <a:bodyPr/>
          <a:lstStyle/>
          <a:p>
            <a:pPr algn="just" eaLnBrk="1" hangingPunct="1"/>
            <a:r>
              <a:rPr lang="zh-CN" altLang="en-US" sz="2000" smtClean="0"/>
              <a:t>设</a:t>
            </a:r>
            <a:r>
              <a:rPr lang="en-US" altLang="zh-CN" sz="2000" smtClean="0"/>
              <a:t>p</a:t>
            </a:r>
            <a:r>
              <a:rPr lang="zh-CN" altLang="en-US" sz="2000" smtClean="0"/>
              <a:t>指向链表中结点</a:t>
            </a:r>
            <a:r>
              <a:rPr lang="en-US" altLang="zh-CN" sz="2000" smtClean="0"/>
              <a:t>a</a:t>
            </a:r>
            <a:r>
              <a:rPr lang="en-US" altLang="zh-CN" sz="2000" baseline="-30000" smtClean="0"/>
              <a:t>i</a:t>
            </a:r>
            <a:r>
              <a:rPr lang="zh-CN" altLang="en-US" sz="2000" smtClean="0"/>
              <a:t>，如图</a:t>
            </a:r>
            <a:r>
              <a:rPr lang="en-US" altLang="zh-CN" sz="2000" smtClean="0"/>
              <a:t>2.9</a:t>
            </a:r>
            <a:r>
              <a:rPr lang="zh-CN" altLang="en-US" sz="2000" smtClean="0"/>
              <a:t>所示。</a:t>
            </a:r>
            <a:endParaRPr lang="zh-CN" altLang="en-US" sz="2000" smtClean="0"/>
          </a:p>
          <a:p>
            <a:pPr algn="just" eaLnBrk="1" hangingPunct="1"/>
            <a:endParaRPr lang="zh-CN" altLang="en-US" sz="2000" smtClean="0"/>
          </a:p>
          <a:p>
            <a:pPr algn="just" eaLnBrk="1" hangingPunct="1"/>
            <a:endParaRPr lang="zh-CN" altLang="en-US" sz="2000" smtClean="0"/>
          </a:p>
          <a:p>
            <a:pPr algn="just" eaLnBrk="1" hangingPunct="1"/>
            <a:r>
              <a:rPr lang="zh-CN" altLang="en-US" sz="2000" smtClean="0"/>
              <a:t>   获取</a:t>
            </a:r>
            <a:r>
              <a:rPr lang="en-US" altLang="zh-CN" sz="2000" smtClean="0">
                <a:solidFill>
                  <a:srgbClr val="FF0000"/>
                </a:solidFill>
              </a:rPr>
              <a:t>a</a:t>
            </a:r>
            <a:r>
              <a:rPr lang="en-US" altLang="zh-CN" sz="2000" baseline="-30000" smtClean="0">
                <a:solidFill>
                  <a:srgbClr val="FF0000"/>
                </a:solidFill>
              </a:rPr>
              <a:t>i</a:t>
            </a:r>
            <a:r>
              <a:rPr lang="zh-CN" altLang="en-US" sz="2000" smtClean="0"/>
              <a:t>，写作：</a:t>
            </a:r>
            <a:r>
              <a:rPr lang="en-US" altLang="zh-CN" sz="2000" smtClean="0">
                <a:solidFill>
                  <a:srgbClr val="FF0000"/>
                </a:solidFill>
              </a:rPr>
              <a:t>p-&gt;data</a:t>
            </a:r>
            <a:r>
              <a:rPr lang="zh-CN" altLang="en-US" sz="2000" smtClean="0"/>
              <a:t>；而取</a:t>
            </a:r>
            <a:r>
              <a:rPr lang="en-US" altLang="zh-CN" sz="2000" smtClean="0">
                <a:solidFill>
                  <a:srgbClr val="FF0000"/>
                </a:solidFill>
              </a:rPr>
              <a:t>a</a:t>
            </a:r>
            <a:r>
              <a:rPr lang="en-US" altLang="zh-CN" sz="2000" baseline="-30000" smtClean="0">
                <a:solidFill>
                  <a:srgbClr val="FF0000"/>
                </a:solidFill>
              </a:rPr>
              <a:t>i+1</a:t>
            </a:r>
            <a:r>
              <a:rPr lang="en-US" altLang="zh-CN" sz="2000" smtClean="0"/>
              <a:t>,</a:t>
            </a:r>
            <a:r>
              <a:rPr lang="zh-CN" altLang="en-US" sz="2000" smtClean="0"/>
              <a:t>写作：</a:t>
            </a:r>
            <a:r>
              <a:rPr lang="en-US" altLang="zh-CN" sz="2000" smtClean="0">
                <a:solidFill>
                  <a:srgbClr val="FF0000"/>
                </a:solidFill>
              </a:rPr>
              <a:t>p-&gt;next-&gt;data</a:t>
            </a:r>
            <a:r>
              <a:rPr lang="en-US" altLang="zh-CN" sz="2000" smtClean="0"/>
              <a:t>.</a:t>
            </a:r>
            <a:r>
              <a:rPr lang="zh-CN" altLang="en-US" sz="2000" smtClean="0"/>
              <a:t>。 另外，若指针</a:t>
            </a:r>
            <a:r>
              <a:rPr lang="en-US" altLang="zh-CN" sz="2000" smtClean="0"/>
              <a:t>p</a:t>
            </a:r>
            <a:r>
              <a:rPr lang="zh-CN" altLang="en-US" sz="2000" smtClean="0"/>
              <a:t>的值为</a:t>
            </a:r>
            <a:r>
              <a:rPr lang="en-US" altLang="zh-CN" sz="2000" smtClean="0"/>
              <a:t>NULL</a:t>
            </a:r>
            <a:r>
              <a:rPr lang="zh-CN" altLang="en-US" sz="2000" smtClean="0"/>
              <a:t>，则它不指向任何结点</a:t>
            </a:r>
            <a:r>
              <a:rPr lang="en-US" altLang="zh-CN" sz="2000" smtClean="0"/>
              <a:t>, </a:t>
            </a:r>
            <a:r>
              <a:rPr lang="zh-CN" altLang="en-US" sz="2000" smtClean="0"/>
              <a:t>此时取</a:t>
            </a:r>
            <a:r>
              <a:rPr lang="en-US" altLang="zh-CN" sz="2000" smtClean="0"/>
              <a:t>p-&gt;data</a:t>
            </a:r>
            <a:r>
              <a:rPr lang="zh-CN" altLang="en-US" sz="2000" smtClean="0"/>
              <a:t>或</a:t>
            </a:r>
            <a:r>
              <a:rPr lang="en-US" altLang="zh-CN" sz="2000" smtClean="0"/>
              <a:t>p-&gt;next</a:t>
            </a:r>
            <a:r>
              <a:rPr lang="zh-CN" altLang="en-US" sz="2000" smtClean="0"/>
              <a:t>是错误的。  </a:t>
            </a:r>
            <a:endParaRPr lang="zh-CN" altLang="en-US" sz="2000" smtClean="0"/>
          </a:p>
          <a:p>
            <a:pPr algn="just" eaLnBrk="1" hangingPunct="1"/>
            <a:r>
              <a:rPr lang="zh-CN" altLang="en-US" sz="2000" smtClean="0"/>
              <a:t>可调用</a:t>
            </a:r>
            <a:r>
              <a:rPr lang="en-US" altLang="zh-CN" sz="2000" b="1" smtClean="0">
                <a:solidFill>
                  <a:srgbClr val="FF0000"/>
                </a:solidFill>
              </a:rPr>
              <a:t>C</a:t>
            </a:r>
            <a:r>
              <a:rPr lang="zh-CN" altLang="en-US" sz="2000" smtClean="0"/>
              <a:t>语言中</a:t>
            </a:r>
            <a:r>
              <a:rPr lang="en-US" altLang="zh-CN" sz="2000" smtClean="0">
                <a:solidFill>
                  <a:srgbClr val="FF0000"/>
                </a:solidFill>
              </a:rPr>
              <a:t>malloc()</a:t>
            </a:r>
            <a:r>
              <a:rPr lang="zh-CN" altLang="en-US" sz="2000" smtClean="0"/>
              <a:t>函数向编译系统申请结点的存储空间，若说明：</a:t>
            </a:r>
            <a:endParaRPr lang="zh-CN" altLang="en-US" sz="2000" smtClean="0"/>
          </a:p>
          <a:p>
            <a:pPr algn="just" eaLnBrk="1" hangingPunct="1"/>
            <a:r>
              <a:rPr lang="zh-CN" altLang="en-US" sz="2000" smtClean="0"/>
              <a:t>                	 </a:t>
            </a:r>
            <a:r>
              <a:rPr lang="en-US" altLang="zh-CN" sz="2000" smtClean="0">
                <a:solidFill>
                  <a:srgbClr val="FF0000"/>
                </a:solidFill>
              </a:rPr>
              <a:t>link P; </a:t>
            </a:r>
            <a:endParaRPr lang="en-US" altLang="zh-CN" sz="2000" smtClean="0">
              <a:solidFill>
                <a:srgbClr val="FF0000"/>
              </a:solidFill>
            </a:endParaRPr>
          </a:p>
          <a:p>
            <a:pPr algn="just" eaLnBrk="1" hangingPunct="1"/>
            <a:r>
              <a:rPr lang="en-US" altLang="zh-CN" sz="2000" smtClean="0">
                <a:solidFill>
                  <a:srgbClr val="FF0000"/>
                </a:solidFill>
              </a:rPr>
              <a:t>                          P=(link)malloc(sizeof(linknode));</a:t>
            </a:r>
            <a:endParaRPr lang="en-US" altLang="zh-CN" sz="2000" smtClean="0">
              <a:solidFill>
                <a:srgbClr val="FF0000"/>
              </a:solidFill>
            </a:endParaRPr>
          </a:p>
          <a:p>
            <a:pPr eaLnBrk="1" hangingPunct="1"/>
            <a:r>
              <a:rPr lang="zh-CN" altLang="en-US" sz="2000" smtClean="0"/>
              <a:t>则获得了一个类型为</a:t>
            </a:r>
            <a:r>
              <a:rPr lang="en-US" altLang="zh-CN" sz="2000" smtClean="0"/>
              <a:t>linknode</a:t>
            </a:r>
            <a:r>
              <a:rPr lang="zh-CN" altLang="en-US" sz="2000" smtClean="0"/>
              <a:t>的结点，且该结点的地址已存入指针变量</a:t>
            </a:r>
            <a:r>
              <a:rPr lang="en-US" altLang="zh-CN" sz="2000" smtClean="0"/>
              <a:t>P</a:t>
            </a:r>
            <a:r>
              <a:rPr lang="zh-CN" altLang="en-US" sz="2000" smtClean="0"/>
              <a:t>中：</a:t>
            </a:r>
            <a:endParaRPr lang="zh-CN" altLang="en-US" sz="2000" smtClean="0"/>
          </a:p>
          <a:p>
            <a:pPr eaLnBrk="1" hangingPunct="1"/>
            <a:endParaRPr lang="zh-CN" altLang="en-US" sz="2000" smtClean="0"/>
          </a:p>
          <a:p>
            <a:pPr algn="just" eaLnBrk="1" hangingPunct="1"/>
            <a:endParaRPr lang="zh-CN" altLang="en-US" sz="2000" smtClean="0"/>
          </a:p>
          <a:p>
            <a:pPr eaLnBrk="1" hangingPunct="1"/>
            <a:endParaRPr lang="en-US" altLang="zh-CN" sz="2000" smtClean="0"/>
          </a:p>
        </p:txBody>
      </p:sp>
      <p:grpSp>
        <p:nvGrpSpPr>
          <p:cNvPr id="144386" name="Group 4"/>
          <p:cNvGrpSpPr/>
          <p:nvPr/>
        </p:nvGrpSpPr>
        <p:grpSpPr bwMode="auto">
          <a:xfrm>
            <a:off x="2224088" y="1779588"/>
            <a:ext cx="4038600" cy="411162"/>
            <a:chOff x="1248" y="3072"/>
            <a:chExt cx="2736" cy="358"/>
          </a:xfrm>
        </p:grpSpPr>
        <p:sp>
          <p:nvSpPr>
            <p:cNvPr id="144395" name="Rectangle 5"/>
            <p:cNvSpPr>
              <a:spLocks noChangeArrowheads="1"/>
            </p:cNvSpPr>
            <p:nvPr/>
          </p:nvSpPr>
          <p:spPr bwMode="auto">
            <a:xfrm>
              <a:off x="1822" y="3072"/>
              <a:ext cx="648" cy="348"/>
            </a:xfrm>
            <a:prstGeom prst="rect">
              <a:avLst/>
            </a:prstGeom>
            <a:solidFill>
              <a:srgbClr val="FF99CC"/>
            </a:solidFill>
            <a:ln w="9525">
              <a:solidFill>
                <a:srgbClr val="000000"/>
              </a:solidFill>
              <a:miter lim="800000"/>
            </a:ln>
          </p:spPr>
          <p:txBody>
            <a:bodyPr/>
            <a:lstStyle/>
            <a:p>
              <a:pPr algn="just" eaLnBrk="0" hangingPunct="0"/>
              <a:r>
                <a:rPr lang="en-US" altLang="zh-CN" sz="1000">
                  <a:latin typeface="Times New Roman" panose="02020603050405020304" pitchFamily="18" charset="0"/>
                </a:rPr>
                <a:t> </a:t>
              </a:r>
              <a:r>
                <a:rPr lang="en-US" altLang="zh-CN" sz="2000">
                  <a:latin typeface="Times New Roman" panose="02020603050405020304" pitchFamily="18" charset="0"/>
                </a:rPr>
                <a:t>a</a:t>
              </a:r>
              <a:r>
                <a:rPr lang="en-US" altLang="zh-CN" sz="2000" baseline="-25000">
                  <a:latin typeface="Times New Roman" panose="02020603050405020304" pitchFamily="18" charset="0"/>
                </a:rPr>
                <a:t>i</a:t>
              </a:r>
              <a:endParaRPr lang="en-US" altLang="zh-CN" sz="2000">
                <a:latin typeface="Times New Roman" panose="02020603050405020304" pitchFamily="18" charset="0"/>
              </a:endParaRPr>
            </a:p>
          </p:txBody>
        </p:sp>
        <p:sp>
          <p:nvSpPr>
            <p:cNvPr id="144396" name="Rectangle 6"/>
            <p:cNvSpPr>
              <a:spLocks noChangeArrowheads="1"/>
            </p:cNvSpPr>
            <p:nvPr/>
          </p:nvSpPr>
          <p:spPr bwMode="auto">
            <a:xfrm>
              <a:off x="3098" y="3072"/>
              <a:ext cx="649" cy="348"/>
            </a:xfrm>
            <a:prstGeom prst="rect">
              <a:avLst/>
            </a:prstGeom>
            <a:solidFill>
              <a:srgbClr val="FF99CC"/>
            </a:solidFill>
            <a:ln w="9525">
              <a:solidFill>
                <a:srgbClr val="000000"/>
              </a:solidFill>
              <a:miter lim="800000"/>
            </a:ln>
          </p:spPr>
          <p:txBody>
            <a:bodyPr/>
            <a:lstStyle/>
            <a:p>
              <a:pPr algn="just" eaLnBrk="0" hangingPunct="0"/>
              <a:r>
                <a:rPr lang="en-US" altLang="zh-CN" sz="2000">
                  <a:latin typeface="Times New Roman" panose="02020603050405020304" pitchFamily="18" charset="0"/>
                </a:rPr>
                <a:t>a</a:t>
              </a:r>
              <a:r>
                <a:rPr lang="en-US" altLang="zh-CN" sz="2000" baseline="-25000">
                  <a:latin typeface="Times New Roman" panose="02020603050405020304" pitchFamily="18" charset="0"/>
                </a:rPr>
                <a:t>i+1</a:t>
              </a:r>
              <a:endParaRPr lang="en-US" altLang="zh-CN" sz="2000">
                <a:latin typeface="Times New Roman" panose="02020603050405020304" pitchFamily="18" charset="0"/>
              </a:endParaRPr>
            </a:p>
          </p:txBody>
        </p:sp>
        <p:sp>
          <p:nvSpPr>
            <p:cNvPr id="144397" name="Text Box 7"/>
            <p:cNvSpPr txBox="1">
              <a:spLocks noChangeArrowheads="1"/>
            </p:cNvSpPr>
            <p:nvPr/>
          </p:nvSpPr>
          <p:spPr bwMode="auto">
            <a:xfrm>
              <a:off x="1248" y="3084"/>
              <a:ext cx="288" cy="346"/>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 P</a:t>
              </a:r>
              <a:endParaRPr kumimoji="1" lang="en-US" altLang="zh-CN" sz="2000">
                <a:latin typeface="Times New Roman" panose="02020603050405020304" pitchFamily="18" charset="0"/>
              </a:endParaRPr>
            </a:p>
          </p:txBody>
        </p:sp>
        <p:sp>
          <p:nvSpPr>
            <p:cNvPr id="144398" name="Line 8"/>
            <p:cNvSpPr>
              <a:spLocks noChangeShapeType="1"/>
            </p:cNvSpPr>
            <p:nvPr/>
          </p:nvSpPr>
          <p:spPr bwMode="auto">
            <a:xfrm>
              <a:off x="2160" y="3084"/>
              <a:ext cx="0" cy="336"/>
            </a:xfrm>
            <a:prstGeom prst="line">
              <a:avLst/>
            </a:prstGeom>
            <a:noFill/>
            <a:ln w="9525">
              <a:solidFill>
                <a:schemeClr val="tx1"/>
              </a:solidFill>
              <a:miter lim="800000"/>
            </a:ln>
          </p:spPr>
          <p:txBody>
            <a:bodyPr wrap="none"/>
            <a:lstStyle/>
            <a:p>
              <a:endParaRPr lang="zh-CN" altLang="en-US"/>
            </a:p>
          </p:txBody>
        </p:sp>
        <p:sp>
          <p:nvSpPr>
            <p:cNvPr id="144399" name="Line 9"/>
            <p:cNvSpPr>
              <a:spLocks noChangeShapeType="1"/>
            </p:cNvSpPr>
            <p:nvPr/>
          </p:nvSpPr>
          <p:spPr bwMode="auto">
            <a:xfrm>
              <a:off x="3456" y="3072"/>
              <a:ext cx="0" cy="336"/>
            </a:xfrm>
            <a:prstGeom prst="line">
              <a:avLst/>
            </a:prstGeom>
            <a:noFill/>
            <a:ln w="9525">
              <a:solidFill>
                <a:schemeClr val="tx1"/>
              </a:solidFill>
              <a:miter lim="800000"/>
            </a:ln>
          </p:spPr>
          <p:txBody>
            <a:bodyPr wrap="none"/>
            <a:lstStyle/>
            <a:p>
              <a:endParaRPr lang="zh-CN" altLang="en-US"/>
            </a:p>
          </p:txBody>
        </p:sp>
        <p:sp>
          <p:nvSpPr>
            <p:cNvPr id="144400" name="Line 10"/>
            <p:cNvSpPr>
              <a:spLocks noChangeShapeType="1"/>
            </p:cNvSpPr>
            <p:nvPr/>
          </p:nvSpPr>
          <p:spPr bwMode="auto">
            <a:xfrm>
              <a:off x="1488" y="3216"/>
              <a:ext cx="336" cy="0"/>
            </a:xfrm>
            <a:prstGeom prst="line">
              <a:avLst/>
            </a:prstGeom>
            <a:noFill/>
            <a:ln w="9525">
              <a:solidFill>
                <a:schemeClr val="tx1"/>
              </a:solidFill>
              <a:miter lim="800000"/>
              <a:tailEnd type="triangle" w="med" len="med"/>
            </a:ln>
          </p:spPr>
          <p:txBody>
            <a:bodyPr wrap="none"/>
            <a:lstStyle/>
            <a:p>
              <a:endParaRPr lang="zh-CN" altLang="en-US"/>
            </a:p>
          </p:txBody>
        </p:sp>
        <p:sp>
          <p:nvSpPr>
            <p:cNvPr id="144401" name="Line 11"/>
            <p:cNvSpPr>
              <a:spLocks noChangeShapeType="1"/>
            </p:cNvSpPr>
            <p:nvPr/>
          </p:nvSpPr>
          <p:spPr bwMode="auto">
            <a:xfrm>
              <a:off x="2304" y="3216"/>
              <a:ext cx="768" cy="0"/>
            </a:xfrm>
            <a:prstGeom prst="line">
              <a:avLst/>
            </a:prstGeom>
            <a:noFill/>
            <a:ln w="9525">
              <a:solidFill>
                <a:schemeClr val="tx1"/>
              </a:solidFill>
              <a:miter lim="800000"/>
              <a:tailEnd type="triangle" w="med" len="med"/>
            </a:ln>
          </p:spPr>
          <p:txBody>
            <a:bodyPr wrap="none"/>
            <a:lstStyle/>
            <a:p>
              <a:endParaRPr lang="zh-CN" altLang="en-US"/>
            </a:p>
          </p:txBody>
        </p:sp>
        <p:sp>
          <p:nvSpPr>
            <p:cNvPr id="144402" name="Line 12"/>
            <p:cNvSpPr>
              <a:spLocks noChangeShapeType="1"/>
            </p:cNvSpPr>
            <p:nvPr/>
          </p:nvSpPr>
          <p:spPr bwMode="auto">
            <a:xfrm>
              <a:off x="3600" y="3216"/>
              <a:ext cx="384" cy="0"/>
            </a:xfrm>
            <a:prstGeom prst="line">
              <a:avLst/>
            </a:prstGeom>
            <a:noFill/>
            <a:ln w="9525">
              <a:solidFill>
                <a:schemeClr val="tx1"/>
              </a:solidFill>
              <a:miter lim="800000"/>
              <a:tailEnd type="triangle" w="med" len="med"/>
            </a:ln>
          </p:spPr>
          <p:txBody>
            <a:bodyPr wrap="none"/>
            <a:lstStyle/>
            <a:p>
              <a:endParaRPr lang="zh-CN" altLang="en-US"/>
            </a:p>
          </p:txBody>
        </p:sp>
      </p:grpSp>
      <p:sp>
        <p:nvSpPr>
          <p:cNvPr id="144387" name="Rectangle 13"/>
          <p:cNvSpPr>
            <a:spLocks noChangeArrowheads="1"/>
          </p:cNvSpPr>
          <p:nvPr/>
        </p:nvSpPr>
        <p:spPr bwMode="auto">
          <a:xfrm>
            <a:off x="6324600" y="1614488"/>
            <a:ext cx="2438400" cy="717550"/>
          </a:xfrm>
          <a:prstGeom prst="rect">
            <a:avLst/>
          </a:prstGeom>
          <a:noFill/>
          <a:ln w="9525" algn="ctr">
            <a:noFill/>
            <a:miter lim="800000"/>
          </a:ln>
        </p:spPr>
        <p:txBody>
          <a:bodyPr>
            <a:spAutoFit/>
          </a:bodyPr>
          <a:lstStyle/>
          <a:p>
            <a:pPr marL="273050" indent="-273050">
              <a:spcBef>
                <a:spcPts val="600"/>
              </a:spcBef>
              <a:buClr>
                <a:schemeClr val="accent1"/>
              </a:buClr>
              <a:buSzPct val="76000"/>
              <a:buFont typeface="Wingdings 3" panose="05040102010807070707" pitchFamily="18" charset="2"/>
              <a:buNone/>
            </a:pPr>
            <a:endParaRPr kumimoji="1" lang="en-US" altLang="zh-CN">
              <a:latin typeface="Times New Roman" panose="02020603050405020304" pitchFamily="18" charset="0"/>
            </a:endParaRPr>
          </a:p>
          <a:p>
            <a:pPr marL="273050" indent="-273050">
              <a:spcBef>
                <a:spcPts val="600"/>
              </a:spcBef>
              <a:buClr>
                <a:schemeClr val="accent1"/>
              </a:buClr>
              <a:buSzPct val="76000"/>
              <a:buFont typeface="Wingdings 3" panose="05040102010807070707" pitchFamily="18" charset="2"/>
              <a:buNone/>
            </a:pPr>
            <a:r>
              <a:rPr kumimoji="1" lang="zh-CN" altLang="en-US">
                <a:latin typeface="Times New Roman" panose="02020603050405020304" pitchFamily="18" charset="0"/>
              </a:rPr>
              <a:t>图</a:t>
            </a:r>
            <a:r>
              <a:rPr kumimoji="1" lang="en-US" altLang="zh-CN">
                <a:latin typeface="Times New Roman" panose="02020603050405020304" pitchFamily="18" charset="0"/>
              </a:rPr>
              <a:t>2.9</a:t>
            </a:r>
            <a:endParaRPr kumimoji="1" lang="en-US" altLang="zh-CN">
              <a:latin typeface="Times New Roman" panose="02020603050405020304" pitchFamily="18" charset="0"/>
            </a:endParaRPr>
          </a:p>
        </p:txBody>
      </p:sp>
      <p:grpSp>
        <p:nvGrpSpPr>
          <p:cNvPr id="144388" name="Group 14"/>
          <p:cNvGrpSpPr/>
          <p:nvPr/>
        </p:nvGrpSpPr>
        <p:grpSpPr bwMode="auto">
          <a:xfrm>
            <a:off x="1670050" y="5176838"/>
            <a:ext cx="3968750" cy="701675"/>
            <a:chOff x="867" y="1549"/>
            <a:chExt cx="2733" cy="563"/>
          </a:xfrm>
        </p:grpSpPr>
        <p:grpSp>
          <p:nvGrpSpPr>
            <p:cNvPr id="144390" name="Group 15"/>
            <p:cNvGrpSpPr/>
            <p:nvPr/>
          </p:nvGrpSpPr>
          <p:grpSpPr bwMode="auto">
            <a:xfrm>
              <a:off x="1920" y="1584"/>
              <a:ext cx="1680" cy="336"/>
              <a:chOff x="1405" y="2256"/>
              <a:chExt cx="1763" cy="384"/>
            </a:xfrm>
          </p:grpSpPr>
          <p:sp>
            <p:nvSpPr>
              <p:cNvPr id="144393" name="Rectangle 16"/>
              <p:cNvSpPr>
                <a:spLocks noChangeArrowheads="1"/>
              </p:cNvSpPr>
              <p:nvPr/>
            </p:nvSpPr>
            <p:spPr bwMode="auto">
              <a:xfrm>
                <a:off x="1405" y="2256"/>
                <a:ext cx="905" cy="384"/>
              </a:xfrm>
              <a:prstGeom prst="rect">
                <a:avLst/>
              </a:prstGeom>
              <a:solidFill>
                <a:srgbClr val="FF99CC"/>
              </a:solidFill>
              <a:ln w="9525">
                <a:solidFill>
                  <a:srgbClr val="000000"/>
                </a:solidFill>
                <a:miter lim="800000"/>
              </a:ln>
            </p:spPr>
            <p:txBody>
              <a:bodyPr/>
              <a:lstStyle/>
              <a:p>
                <a:pPr algn="just" eaLnBrk="0" hangingPunct="0"/>
                <a:r>
                  <a:rPr lang="en-US" altLang="zh-CN" sz="1000">
                    <a:latin typeface="Times New Roman" panose="02020603050405020304" pitchFamily="18" charset="0"/>
                  </a:rPr>
                  <a:t>       </a:t>
                </a:r>
                <a:r>
                  <a:rPr kumimoji="1" lang="en-US" altLang="zh-CN" sz="2000">
                    <a:latin typeface="Times New Roman" panose="02020603050405020304" pitchFamily="18" charset="0"/>
                  </a:rPr>
                  <a:t>data</a:t>
                </a:r>
                <a:endParaRPr kumimoji="1" lang="en-US" altLang="zh-CN" sz="2000">
                  <a:latin typeface="Times New Roman" panose="02020603050405020304" pitchFamily="18" charset="0"/>
                </a:endParaRPr>
              </a:p>
            </p:txBody>
          </p:sp>
          <p:sp>
            <p:nvSpPr>
              <p:cNvPr id="144394" name="Rectangle 17"/>
              <p:cNvSpPr>
                <a:spLocks noChangeArrowheads="1"/>
              </p:cNvSpPr>
              <p:nvPr/>
            </p:nvSpPr>
            <p:spPr bwMode="auto">
              <a:xfrm>
                <a:off x="2263" y="2256"/>
                <a:ext cx="905" cy="384"/>
              </a:xfrm>
              <a:prstGeom prst="rect">
                <a:avLst/>
              </a:prstGeom>
              <a:solidFill>
                <a:srgbClr val="FFCC00"/>
              </a:solidFill>
              <a:ln w="9525">
                <a:solidFill>
                  <a:srgbClr val="000000"/>
                </a:solidFill>
                <a:miter lim="800000"/>
              </a:ln>
            </p:spPr>
            <p:txBody>
              <a:bodyPr/>
              <a:lstStyle/>
              <a:p>
                <a:pPr algn="just" eaLnBrk="0" hangingPunct="0"/>
                <a:r>
                  <a:rPr lang="en-US" altLang="zh-CN" sz="1000">
                    <a:latin typeface="Times New Roman" panose="02020603050405020304" pitchFamily="18" charset="0"/>
                  </a:rPr>
                  <a:t>        </a:t>
                </a:r>
                <a:r>
                  <a:rPr kumimoji="1" lang="en-US" altLang="zh-CN" sz="2000">
                    <a:latin typeface="Times New Roman" panose="02020603050405020304" pitchFamily="18" charset="0"/>
                  </a:rPr>
                  <a:t>next</a:t>
                </a:r>
                <a:endParaRPr kumimoji="1" lang="en-US" altLang="zh-CN" sz="2000">
                  <a:latin typeface="Times New Roman" panose="02020603050405020304" pitchFamily="18" charset="0"/>
                </a:endParaRPr>
              </a:p>
              <a:p>
                <a:pPr algn="just" eaLnBrk="0" hangingPunct="0"/>
                <a:r>
                  <a:rPr lang="en-US" altLang="zh-CN" sz="1000">
                    <a:latin typeface="Times New Roman" panose="02020603050405020304" pitchFamily="18" charset="0"/>
                  </a:rPr>
                  <a:t>  </a:t>
                </a:r>
                <a:endParaRPr lang="en-US" altLang="zh-CN" sz="1000">
                  <a:latin typeface="Times New Roman" panose="02020603050405020304" pitchFamily="18" charset="0"/>
                </a:endParaRPr>
              </a:p>
            </p:txBody>
          </p:sp>
        </p:grpSp>
        <p:sp>
          <p:nvSpPr>
            <p:cNvPr id="144391" name="Text Box 18"/>
            <p:cNvSpPr txBox="1">
              <a:spLocks noChangeArrowheads="1"/>
            </p:cNvSpPr>
            <p:nvPr/>
          </p:nvSpPr>
          <p:spPr bwMode="auto">
            <a:xfrm>
              <a:off x="867" y="1549"/>
              <a:ext cx="528" cy="563"/>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       P   </a:t>
              </a:r>
              <a:endParaRPr kumimoji="1" lang="en-US" altLang="zh-CN" sz="2000">
                <a:latin typeface="Times New Roman" panose="02020603050405020304" pitchFamily="18" charset="0"/>
              </a:endParaRPr>
            </a:p>
          </p:txBody>
        </p:sp>
        <p:sp>
          <p:nvSpPr>
            <p:cNvPr id="144392" name="Line 19"/>
            <p:cNvSpPr>
              <a:spLocks noChangeShapeType="1"/>
            </p:cNvSpPr>
            <p:nvPr/>
          </p:nvSpPr>
          <p:spPr bwMode="auto">
            <a:xfrm>
              <a:off x="1440" y="1728"/>
              <a:ext cx="480" cy="0"/>
            </a:xfrm>
            <a:prstGeom prst="line">
              <a:avLst/>
            </a:prstGeom>
            <a:noFill/>
            <a:ln w="9525">
              <a:solidFill>
                <a:schemeClr val="tx1"/>
              </a:solidFill>
              <a:miter lim="800000"/>
              <a:tailEnd type="triangle" w="med" len="med"/>
            </a:ln>
          </p:spPr>
          <p:txBody>
            <a:bodyPr wrap="none"/>
            <a:lstStyle/>
            <a:p>
              <a:endParaRPr lang="zh-CN" altLang="en-US"/>
            </a:p>
          </p:txBody>
        </p:sp>
      </p:grpSp>
      <p:sp>
        <p:nvSpPr>
          <p:cNvPr id="6" name="灯片编号占位符 5"/>
          <p:cNvSpPr>
            <a:spLocks noGrp="1"/>
          </p:cNvSpPr>
          <p:nvPr>
            <p:ph type="sldNum" sz="quarter" idx="12"/>
          </p:nvPr>
        </p:nvSpPr>
        <p:spPr/>
        <p:txBody>
          <a:bodyPr/>
          <a:lstStyle/>
          <a:p>
            <a:pPr>
              <a:defRPr/>
            </a:pPr>
            <a:fld id="{BF475CF9-465A-4305-A06F-068819CFFA29}"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p:cNvSpPr>
          <p:nvPr>
            <p:ph type="title"/>
          </p:nvPr>
        </p:nvSpPr>
        <p:spPr/>
        <p:txBody>
          <a:bodyPr/>
          <a:lstStyle/>
          <a:p>
            <a:pPr eaLnBrk="1" hangingPunct="1"/>
            <a:r>
              <a:rPr lang="zh-CN" altLang="en-US" dirty="0" smtClean="0"/>
              <a:t>基本运算的相关算法</a:t>
            </a:r>
            <a:endParaRPr lang="zh-CN" altLang="en-US" dirty="0" smtClean="0"/>
          </a:p>
        </p:txBody>
      </p:sp>
      <p:sp>
        <p:nvSpPr>
          <p:cNvPr id="145410" name="Rectangle 3"/>
          <p:cNvSpPr>
            <a:spLocks noGrp="1"/>
          </p:cNvSpPr>
          <p:nvPr>
            <p:ph idx="1"/>
          </p:nvPr>
        </p:nvSpPr>
        <p:spPr/>
        <p:txBody>
          <a:bodyPr/>
          <a:lstStyle/>
          <a:p>
            <a:pPr eaLnBrk="1" hangingPunct="1"/>
            <a:r>
              <a:rPr lang="zh-CN" altLang="en-US" b="1" dirty="0" smtClean="0"/>
              <a:t>建立单链表</a:t>
            </a:r>
            <a:endParaRPr lang="zh-CN" altLang="en-US" b="1" dirty="0" smtClean="0"/>
          </a:p>
          <a:p>
            <a:pPr algn="just" eaLnBrk="1" hangingPunct="1">
              <a:lnSpc>
                <a:spcPct val="130000"/>
              </a:lnSpc>
            </a:pPr>
            <a:r>
              <a:rPr lang="zh-CN" altLang="en-US" sz="1800" b="1" dirty="0" smtClean="0"/>
              <a:t>算法思路</a:t>
            </a:r>
            <a:r>
              <a:rPr lang="zh-CN" altLang="en-US" sz="1800" dirty="0" smtClean="0"/>
              <a:t>：依次读入表</a:t>
            </a:r>
            <a:r>
              <a:rPr lang="en-US" altLang="zh-CN" sz="1800" dirty="0" smtClean="0"/>
              <a:t>L=(a</a:t>
            </a:r>
            <a:r>
              <a:rPr lang="en-US" altLang="zh-CN" sz="1800" baseline="-30000" dirty="0" smtClean="0"/>
              <a:t>0</a:t>
            </a:r>
            <a:r>
              <a:rPr lang="en-US" altLang="zh-CN" sz="1800" dirty="0" smtClean="0"/>
              <a:t>,.....,a</a:t>
            </a:r>
            <a:r>
              <a:rPr lang="en-US" altLang="zh-CN" sz="1800" baseline="-30000" dirty="0" smtClean="0"/>
              <a:t>n-1</a:t>
            </a:r>
            <a:r>
              <a:rPr lang="en-US" altLang="zh-CN" sz="1800" dirty="0" smtClean="0"/>
              <a:t>)</a:t>
            </a:r>
            <a:r>
              <a:rPr lang="zh-CN" altLang="en-US" sz="1800" dirty="0" smtClean="0"/>
              <a:t>中每一元素</a:t>
            </a:r>
            <a:r>
              <a:rPr lang="en-US" altLang="zh-CN" sz="1800" dirty="0" err="1" smtClean="0"/>
              <a:t>a</a:t>
            </a:r>
            <a:r>
              <a:rPr lang="en-US" altLang="zh-CN" sz="1800" baseline="-30000" dirty="0" err="1" smtClean="0"/>
              <a:t>i</a:t>
            </a:r>
            <a:r>
              <a:rPr lang="en-US" altLang="zh-CN" sz="1800" dirty="0" smtClean="0"/>
              <a:t>(</a:t>
            </a:r>
            <a:r>
              <a:rPr lang="zh-CN" altLang="en-US" sz="1800" dirty="0" smtClean="0"/>
              <a:t>设为整型</a:t>
            </a:r>
            <a:r>
              <a:rPr lang="en-US" altLang="zh-CN" sz="1800" dirty="0" smtClean="0"/>
              <a:t>)</a:t>
            </a:r>
            <a:r>
              <a:rPr lang="zh-CN" altLang="en-US" sz="1800" dirty="0" smtClean="0"/>
              <a:t>，若</a:t>
            </a:r>
            <a:r>
              <a:rPr lang="en-US" altLang="zh-CN" sz="1800" dirty="0" err="1" smtClean="0"/>
              <a:t>a</a:t>
            </a:r>
            <a:r>
              <a:rPr lang="en-US" altLang="zh-CN" sz="1800" baseline="-30000" dirty="0" err="1" smtClean="0"/>
              <a:t>i</a:t>
            </a:r>
            <a:r>
              <a:rPr lang="en-US" altLang="zh-CN" sz="1800" dirty="0" smtClean="0"/>
              <a:t>≠</a:t>
            </a:r>
            <a:r>
              <a:rPr lang="zh-CN" altLang="en-US" sz="1800" dirty="0" smtClean="0"/>
              <a:t>结束符（</a:t>
            </a:r>
            <a:r>
              <a:rPr lang="en-US" altLang="zh-CN" sz="1800" dirty="0" smtClean="0"/>
              <a:t>-1</a:t>
            </a:r>
            <a:r>
              <a:rPr lang="zh-CN" altLang="en-US" sz="1800" dirty="0" smtClean="0"/>
              <a:t>），则将</a:t>
            </a:r>
            <a:r>
              <a:rPr lang="en-US" altLang="zh-CN" sz="1800" dirty="0" err="1" smtClean="0"/>
              <a:t>a</a:t>
            </a:r>
            <a:r>
              <a:rPr lang="en-US" altLang="zh-CN" sz="1800" baseline="-30000" dirty="0" err="1" smtClean="0"/>
              <a:t>i</a:t>
            </a:r>
            <a:r>
              <a:rPr lang="zh-CN" altLang="en-US" sz="1800" dirty="0" smtClean="0"/>
              <a:t>形成一结点，然后链入表尾，最后返回链表的头结点指针</a:t>
            </a:r>
            <a:r>
              <a:rPr lang="en-US" altLang="zh-CN" sz="1800" dirty="0" smtClean="0"/>
              <a:t>H</a:t>
            </a:r>
            <a:r>
              <a:rPr lang="zh-CN" altLang="en-US" sz="1800" dirty="0" smtClean="0"/>
              <a:t>。</a:t>
            </a:r>
            <a:endParaRPr lang="zh-CN" altLang="en-US" sz="1800" dirty="0" smtClean="0"/>
          </a:p>
          <a:p>
            <a:pPr algn="just" eaLnBrk="1" hangingPunct="1">
              <a:lnSpc>
                <a:spcPct val="130000"/>
              </a:lnSpc>
            </a:pPr>
            <a:r>
              <a:rPr lang="zh-CN" altLang="en-US" sz="1800" b="1" dirty="0" smtClean="0"/>
              <a:t>算法描述</a:t>
            </a:r>
            <a:r>
              <a:rPr lang="zh-CN" altLang="en-US" sz="1800" dirty="0" smtClean="0"/>
              <a:t>：</a:t>
            </a:r>
            <a:endParaRPr lang="zh-CN" altLang="en-US" sz="1800" dirty="0" smtClean="0"/>
          </a:p>
          <a:p>
            <a:pPr algn="just" eaLnBrk="1" hangingPunct="1"/>
            <a:r>
              <a:rPr lang="zh-CN" altLang="en-US" sz="1600" dirty="0" smtClean="0"/>
              <a:t>               </a:t>
            </a:r>
            <a:r>
              <a:rPr lang="en-US" altLang="zh-CN" sz="1600" dirty="0" smtClean="0"/>
              <a:t>link </a:t>
            </a:r>
            <a:r>
              <a:rPr lang="en-US" altLang="zh-CN" sz="1600" dirty="0" err="1" smtClean="0"/>
              <a:t>Createlist</a:t>
            </a:r>
            <a:r>
              <a:rPr lang="en-US" altLang="zh-CN" sz="1600" dirty="0" smtClean="0"/>
              <a:t>()</a:t>
            </a:r>
            <a:endParaRPr lang="en-US" altLang="zh-CN" sz="1600" dirty="0" smtClean="0"/>
          </a:p>
          <a:p>
            <a:pPr algn="just" eaLnBrk="1" hangingPunct="1"/>
            <a:r>
              <a:rPr lang="en-US" altLang="zh-CN" sz="1600" dirty="0" smtClean="0"/>
              <a:t>	  { </a:t>
            </a:r>
            <a:r>
              <a:rPr lang="en-US" altLang="zh-CN" sz="1600" dirty="0" err="1" smtClean="0"/>
              <a:t>datatype</a:t>
            </a:r>
            <a:r>
              <a:rPr lang="en-US" altLang="zh-CN" sz="1600" dirty="0" smtClean="0"/>
              <a:t> a; link H ,</a:t>
            </a:r>
            <a:r>
              <a:rPr lang="en-US" altLang="zh-CN" sz="1600" dirty="0" err="1" smtClean="0"/>
              <a:t>P,r</a:t>
            </a:r>
            <a:r>
              <a:rPr lang="en-US" altLang="zh-CN" sz="1600" dirty="0" smtClean="0"/>
              <a:t>;</a:t>
            </a:r>
            <a:endParaRPr lang="en-US" altLang="zh-CN" sz="1600" dirty="0" smtClean="0"/>
          </a:p>
          <a:p>
            <a:pPr algn="just" eaLnBrk="1" hangingPunct="1"/>
            <a:r>
              <a:rPr lang="en-US" altLang="zh-CN" sz="1600" dirty="0" smtClean="0"/>
              <a:t>	      H=(link)</a:t>
            </a:r>
            <a:r>
              <a:rPr lang="en-US" altLang="zh-CN" sz="1600" dirty="0" err="1" smtClean="0"/>
              <a:t>malloc</a:t>
            </a:r>
            <a:r>
              <a:rPr lang="en-US" altLang="zh-CN" sz="1600" dirty="0" smtClean="0"/>
              <a:t>(</a:t>
            </a:r>
            <a:r>
              <a:rPr lang="en-US" altLang="zh-CN" sz="1600" dirty="0" err="1" smtClean="0"/>
              <a:t>sizeof</a:t>
            </a:r>
            <a:r>
              <a:rPr lang="en-US" altLang="zh-CN" sz="1600" dirty="0" smtClean="0"/>
              <a:t>(</a:t>
            </a:r>
            <a:r>
              <a:rPr lang="en-US" altLang="zh-CN" sz="1600" dirty="0" err="1" smtClean="0"/>
              <a:t>linknode</a:t>
            </a:r>
            <a:r>
              <a:rPr lang="en-US" altLang="zh-CN" sz="1600" dirty="0" smtClean="0"/>
              <a:t>)); r=H; </a:t>
            </a:r>
            <a:endParaRPr lang="en-US" altLang="zh-CN" sz="1600" dirty="0" smtClean="0"/>
          </a:p>
          <a:p>
            <a:pPr algn="just" eaLnBrk="1" hangingPunct="1"/>
            <a:r>
              <a:rPr lang="en-US" altLang="zh-CN" sz="1600" dirty="0" smtClean="0"/>
              <a:t>	      </a:t>
            </a:r>
            <a:r>
              <a:rPr lang="en-US" altLang="zh-CN" sz="1600" dirty="0" err="1" smtClean="0"/>
              <a:t>scanf</a:t>
            </a:r>
            <a:r>
              <a:rPr lang="en-US" altLang="zh-CN" sz="1600" dirty="0" smtClean="0"/>
              <a:t>(</a:t>
            </a:r>
            <a:r>
              <a:rPr lang="en-US" altLang="zh-CN" sz="1600" dirty="0" smtClean="0">
                <a:latin typeface="Arial" panose="020B0604020202020204" pitchFamily="34" charset="0"/>
              </a:rPr>
              <a:t>“</a:t>
            </a:r>
            <a:r>
              <a:rPr lang="en-US" altLang="zh-CN" sz="1600" dirty="0" smtClean="0"/>
              <a:t>%d</a:t>
            </a:r>
            <a:r>
              <a:rPr lang="en-US" altLang="zh-CN" sz="1600" dirty="0" smtClean="0">
                <a:latin typeface="Arial" panose="020B0604020202020204" pitchFamily="34" charset="0"/>
              </a:rPr>
              <a:t>”</a:t>
            </a:r>
            <a:r>
              <a:rPr lang="en-US" altLang="zh-CN" sz="1600" dirty="0" smtClean="0"/>
              <a:t> ,&amp;a);  //</a:t>
            </a:r>
            <a:r>
              <a:rPr lang="zh-CN" altLang="en-US" sz="1600" dirty="0" smtClean="0"/>
              <a:t>输入数据元素</a:t>
            </a:r>
            <a:r>
              <a:rPr lang="en-US" altLang="zh-CN" sz="1600" dirty="0" smtClean="0"/>
              <a:t>//</a:t>
            </a:r>
            <a:endParaRPr lang="en-US" altLang="zh-CN" sz="1600" dirty="0" smtClean="0"/>
          </a:p>
          <a:p>
            <a:pPr algn="just" eaLnBrk="1" hangingPunct="1"/>
            <a:r>
              <a:rPr lang="en-US" altLang="zh-CN" sz="1600" dirty="0" smtClean="0"/>
              <a:t>	      While(a!=-1)</a:t>
            </a:r>
            <a:endParaRPr lang="en-US" altLang="zh-CN" sz="1600" dirty="0" smtClean="0"/>
          </a:p>
          <a:p>
            <a:pPr algn="just" eaLnBrk="1" hangingPunct="1"/>
            <a:r>
              <a:rPr lang="en-US" altLang="zh-CN" sz="1600" dirty="0" smtClean="0"/>
              <a:t>	    { P=(link)</a:t>
            </a:r>
            <a:r>
              <a:rPr lang="en-US" altLang="zh-CN" sz="1600" dirty="0" err="1" smtClean="0"/>
              <a:t>malloc</a:t>
            </a:r>
            <a:r>
              <a:rPr lang="en-US" altLang="zh-CN" sz="1600" dirty="0" smtClean="0"/>
              <a:t>(</a:t>
            </a:r>
            <a:r>
              <a:rPr lang="en-US" altLang="zh-CN" sz="1600" dirty="0" err="1" smtClean="0"/>
              <a:t>sizeof</a:t>
            </a:r>
            <a:r>
              <a:rPr lang="en-US" altLang="zh-CN" sz="1600" dirty="0" smtClean="0"/>
              <a:t>(</a:t>
            </a:r>
            <a:r>
              <a:rPr lang="en-US" altLang="zh-CN" sz="1600" dirty="0" err="1" smtClean="0"/>
              <a:t>linknode</a:t>
            </a:r>
            <a:r>
              <a:rPr lang="en-US" altLang="zh-CN" sz="1600" dirty="0" smtClean="0"/>
              <a:t>));  //</a:t>
            </a:r>
            <a:r>
              <a:rPr lang="zh-CN" altLang="en-US" sz="1600" dirty="0" smtClean="0"/>
              <a:t>申请新结点</a:t>
            </a:r>
            <a:r>
              <a:rPr lang="en-US" altLang="zh-CN" sz="1600" dirty="0" smtClean="0"/>
              <a:t>//</a:t>
            </a:r>
            <a:endParaRPr lang="en-US" altLang="zh-CN" sz="1600" dirty="0" smtClean="0"/>
          </a:p>
          <a:p>
            <a:pPr algn="just" eaLnBrk="1" hangingPunct="1"/>
            <a:r>
              <a:rPr lang="en-US" altLang="zh-CN" sz="1600" dirty="0" smtClean="0"/>
              <a:t>	      P-&gt;data=a; r-&gt;next=P; r=P;     //</a:t>
            </a:r>
            <a:r>
              <a:rPr lang="zh-CN" altLang="en-US" sz="1600" dirty="0" smtClean="0"/>
              <a:t>存入数据</a:t>
            </a:r>
            <a:r>
              <a:rPr lang="en-US" altLang="zh-CN" sz="1600" dirty="0" smtClean="0"/>
              <a:t>,</a:t>
            </a:r>
            <a:r>
              <a:rPr lang="zh-CN" altLang="en-US" sz="1600" dirty="0" smtClean="0"/>
              <a:t>将新结点链入表尾</a:t>
            </a:r>
            <a:r>
              <a:rPr lang="en-US" altLang="zh-CN" sz="1600" dirty="0" smtClean="0"/>
              <a:t>//</a:t>
            </a:r>
            <a:endParaRPr lang="en-US" altLang="zh-CN" sz="1600" dirty="0" smtClean="0"/>
          </a:p>
          <a:p>
            <a:pPr algn="just" eaLnBrk="1" hangingPunct="1"/>
            <a:r>
              <a:rPr lang="en-US" altLang="zh-CN" sz="1600" dirty="0" smtClean="0"/>
              <a:t>	    </a:t>
            </a:r>
            <a:r>
              <a:rPr lang="en-US" altLang="zh-CN" sz="1600" dirty="0" err="1" smtClean="0"/>
              <a:t>scanf</a:t>
            </a:r>
            <a:r>
              <a:rPr lang="en-US" altLang="zh-CN" sz="1600" dirty="0" smtClean="0"/>
              <a:t>(</a:t>
            </a:r>
            <a:r>
              <a:rPr lang="en-US" altLang="zh-CN" sz="1600" dirty="0" smtClean="0">
                <a:latin typeface="Arial" panose="020B0604020202020204" pitchFamily="34" charset="0"/>
              </a:rPr>
              <a:t>“</a:t>
            </a:r>
            <a:r>
              <a:rPr lang="en-US" altLang="zh-CN" sz="1600" dirty="0" smtClean="0"/>
              <a:t>%d</a:t>
            </a:r>
            <a:r>
              <a:rPr lang="en-US" altLang="zh-CN" sz="1600" dirty="0" smtClean="0">
                <a:latin typeface="Arial" panose="020B0604020202020204" pitchFamily="34" charset="0"/>
              </a:rPr>
              <a:t>”</a:t>
            </a:r>
            <a:r>
              <a:rPr lang="en-US" altLang="zh-CN" sz="1600" dirty="0" smtClean="0"/>
              <a:t> ,&amp;a);} </a:t>
            </a:r>
            <a:endParaRPr lang="en-US" altLang="zh-CN" sz="1600" dirty="0" smtClean="0"/>
          </a:p>
          <a:p>
            <a:pPr eaLnBrk="1" hangingPunct="1"/>
            <a:r>
              <a:rPr lang="en-US" altLang="zh-CN" sz="1600" dirty="0" smtClean="0"/>
              <a:t>         r-&gt;next=</a:t>
            </a:r>
            <a:r>
              <a:rPr lang="en-US" altLang="zh-CN" sz="1600" dirty="0" err="1" smtClean="0"/>
              <a:t>NULL;return</a:t>
            </a:r>
            <a:r>
              <a:rPr lang="en-US" altLang="zh-CN" sz="1600" dirty="0" smtClean="0"/>
              <a:t>(H);} //</a:t>
            </a:r>
            <a:r>
              <a:rPr lang="zh-CN" altLang="en-US" sz="1600" dirty="0" smtClean="0"/>
              <a:t>表尾的后继置空</a:t>
            </a:r>
            <a:r>
              <a:rPr lang="en-US" altLang="zh-CN" sz="1600" dirty="0" smtClean="0"/>
              <a:t>//  </a:t>
            </a:r>
            <a:endParaRPr lang="en-US" altLang="zh-CN" sz="1600" dirty="0" smtClean="0"/>
          </a:p>
        </p:txBody>
      </p:sp>
      <p:sp>
        <p:nvSpPr>
          <p:cNvPr id="3" name="灯片编号占位符 2"/>
          <p:cNvSpPr>
            <a:spLocks noGrp="1"/>
          </p:cNvSpPr>
          <p:nvPr>
            <p:ph type="sldNum" sz="quarter" idx="12"/>
          </p:nvPr>
        </p:nvSpPr>
        <p:spPr/>
        <p:txBody>
          <a:bodyPr/>
          <a:lstStyle/>
          <a:p>
            <a:pPr>
              <a:defRPr/>
            </a:pPr>
            <a:fld id="{1E160EF7-B752-40FE-B2E3-BCDFE86980A7}"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p:cNvSpPr>
            <a:spLocks noGrp="1"/>
          </p:cNvSpPr>
          <p:nvPr>
            <p:ph type="title"/>
          </p:nvPr>
        </p:nvSpPr>
        <p:spPr/>
        <p:txBody>
          <a:bodyPr/>
          <a:lstStyle/>
          <a:p>
            <a:pPr eaLnBrk="1" hangingPunct="1"/>
            <a:r>
              <a:rPr lang="zh-CN" altLang="en-US" smtClean="0"/>
              <a:t>基本运算的相关算法</a:t>
            </a:r>
            <a:endParaRPr lang="zh-CN" altLang="en-US" smtClean="0"/>
          </a:p>
        </p:txBody>
      </p:sp>
      <p:sp>
        <p:nvSpPr>
          <p:cNvPr id="147458" name="Rectangle 3"/>
          <p:cNvSpPr>
            <a:spLocks noGrp="1"/>
          </p:cNvSpPr>
          <p:nvPr>
            <p:ph type="body" idx="1"/>
          </p:nvPr>
        </p:nvSpPr>
        <p:spPr/>
        <p:txBody>
          <a:bodyPr/>
          <a:lstStyle/>
          <a:p>
            <a:pPr eaLnBrk="1" hangingPunct="1"/>
            <a:r>
              <a:rPr lang="zh-CN" altLang="en-US" sz="2400" smtClean="0"/>
              <a:t>设</a:t>
            </a:r>
            <a:r>
              <a:rPr lang="en-US" altLang="zh-CN" sz="2400" smtClean="0"/>
              <a:t>L=(2</a:t>
            </a:r>
            <a:r>
              <a:rPr lang="zh-CN" altLang="en-US" sz="2400" smtClean="0"/>
              <a:t>，</a:t>
            </a:r>
            <a:r>
              <a:rPr lang="en-US" altLang="zh-CN" sz="2400" smtClean="0"/>
              <a:t>4</a:t>
            </a:r>
            <a:r>
              <a:rPr lang="zh-CN" altLang="en-US" sz="2400" smtClean="0"/>
              <a:t>，</a:t>
            </a:r>
            <a:r>
              <a:rPr lang="en-US" altLang="zh-CN" sz="2400" smtClean="0"/>
              <a:t>8</a:t>
            </a:r>
            <a:r>
              <a:rPr lang="zh-CN" altLang="en-US" sz="2400" smtClean="0"/>
              <a:t>，</a:t>
            </a:r>
            <a:r>
              <a:rPr lang="en-US" altLang="zh-CN" sz="2400" smtClean="0"/>
              <a:t>-1)</a:t>
            </a:r>
            <a:r>
              <a:rPr lang="zh-CN" altLang="en-US" sz="2400" smtClean="0"/>
              <a:t>，则建表过程如下：</a:t>
            </a:r>
            <a:endParaRPr lang="zh-CN" altLang="en-US" sz="2400" smtClean="0"/>
          </a:p>
          <a:p>
            <a:pPr eaLnBrk="1" hangingPunct="1"/>
            <a:endParaRPr lang="zh-CN" altLang="en-US" smtClean="0"/>
          </a:p>
          <a:p>
            <a:pPr eaLnBrk="1" hangingPunct="1"/>
            <a:endParaRPr lang="zh-CN" altLang="en-US" smtClean="0"/>
          </a:p>
          <a:p>
            <a:pPr eaLnBrk="1" hangingPunct="1"/>
            <a:r>
              <a:rPr lang="zh-CN" altLang="en-US" sz="2400" smtClean="0"/>
              <a:t>设表长为</a:t>
            </a:r>
            <a:r>
              <a:rPr lang="en-US" altLang="zh-CN" sz="2400" smtClean="0"/>
              <a:t>n</a:t>
            </a:r>
            <a:r>
              <a:rPr lang="zh-CN" altLang="en-US" sz="2400" smtClean="0"/>
              <a:t>，显然此算法的时间复杂度为</a:t>
            </a:r>
            <a:r>
              <a:rPr lang="en-US" altLang="zh-CN" sz="2400" smtClean="0"/>
              <a:t>T(n)=O(n)</a:t>
            </a:r>
            <a:r>
              <a:rPr lang="zh-CN" altLang="en-US" sz="2400" smtClean="0"/>
              <a:t>。</a:t>
            </a:r>
            <a:endParaRPr lang="zh-CN" altLang="en-US" sz="2400" smtClean="0"/>
          </a:p>
          <a:p>
            <a:pPr eaLnBrk="1" hangingPunct="1"/>
            <a:r>
              <a:rPr lang="zh-CN" altLang="en-US" sz="2400" smtClean="0"/>
              <a:t>从此算法可以看到，链表的结构是动态形成的，即算法运行前，表结构是不存在的，而通过算法的运行，得到一个如图所示的单链表。</a:t>
            </a:r>
            <a:endParaRPr lang="zh-CN" altLang="en-US" sz="2400" smtClean="0"/>
          </a:p>
          <a:p>
            <a:pPr eaLnBrk="1" hangingPunct="1"/>
            <a:endParaRPr lang="zh-CN" altLang="en-US" smtClean="0"/>
          </a:p>
          <a:p>
            <a:pPr eaLnBrk="1" hangingPunct="1"/>
            <a:endParaRPr lang="en-US" altLang="zh-CN" smtClean="0"/>
          </a:p>
        </p:txBody>
      </p:sp>
      <p:grpSp>
        <p:nvGrpSpPr>
          <p:cNvPr id="147459" name="Group 4"/>
          <p:cNvGrpSpPr/>
          <p:nvPr/>
        </p:nvGrpSpPr>
        <p:grpSpPr bwMode="auto">
          <a:xfrm>
            <a:off x="971550" y="1862138"/>
            <a:ext cx="6781800" cy="619125"/>
            <a:chOff x="672" y="1200"/>
            <a:chExt cx="4272" cy="390"/>
          </a:xfrm>
        </p:grpSpPr>
        <p:grpSp>
          <p:nvGrpSpPr>
            <p:cNvPr id="147461" name="Group 5"/>
            <p:cNvGrpSpPr/>
            <p:nvPr/>
          </p:nvGrpSpPr>
          <p:grpSpPr bwMode="auto">
            <a:xfrm>
              <a:off x="672" y="1200"/>
              <a:ext cx="1104" cy="390"/>
              <a:chOff x="240" y="672"/>
              <a:chExt cx="1104" cy="390"/>
            </a:xfrm>
          </p:grpSpPr>
          <p:sp>
            <p:nvSpPr>
              <p:cNvPr id="147474" name="Text Box 6"/>
              <p:cNvSpPr txBox="1">
                <a:spLocks noChangeArrowheads="1"/>
              </p:cNvSpPr>
              <p:nvPr/>
            </p:nvSpPr>
            <p:spPr bwMode="auto">
              <a:xfrm>
                <a:off x="672" y="768"/>
                <a:ext cx="336" cy="294"/>
              </a:xfrm>
              <a:prstGeom prst="rect">
                <a:avLst/>
              </a:prstGeom>
              <a:solidFill>
                <a:srgbClr val="FF99CC"/>
              </a:solidFill>
              <a:ln w="9525">
                <a:solidFill>
                  <a:schemeClr val="tx1"/>
                </a:solidFill>
                <a:miter lim="800000"/>
              </a:ln>
            </p:spPr>
            <p:txBody>
              <a:bodyPr>
                <a:spAutoFit/>
              </a:bodyPr>
              <a:lstStyle/>
              <a:p>
                <a:pPr>
                  <a:spcBef>
                    <a:spcPct val="50000"/>
                  </a:spcBef>
                </a:pPr>
                <a:endParaRPr kumimoji="1" lang="zh-CN" altLang="zh-CN" sz="2400">
                  <a:latin typeface="Times New Roman" panose="02020603050405020304" pitchFamily="18" charset="0"/>
                </a:endParaRPr>
              </a:p>
            </p:txBody>
          </p:sp>
          <p:sp>
            <p:nvSpPr>
              <p:cNvPr id="147475" name="Text Box 7"/>
              <p:cNvSpPr txBox="1">
                <a:spLocks noChangeArrowheads="1"/>
              </p:cNvSpPr>
              <p:nvPr/>
            </p:nvSpPr>
            <p:spPr bwMode="auto">
              <a:xfrm>
                <a:off x="1008" y="768"/>
                <a:ext cx="336" cy="294"/>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sz="2400">
                  <a:latin typeface="Times New Roman" panose="02020603050405020304" pitchFamily="18" charset="0"/>
                </a:endParaRPr>
              </a:p>
            </p:txBody>
          </p:sp>
          <p:sp>
            <p:nvSpPr>
              <p:cNvPr id="147476" name="Text Box 8"/>
              <p:cNvSpPr txBox="1">
                <a:spLocks noChangeArrowheads="1"/>
              </p:cNvSpPr>
              <p:nvPr/>
            </p:nvSpPr>
            <p:spPr bwMode="auto">
              <a:xfrm>
                <a:off x="240" y="672"/>
                <a:ext cx="240" cy="288"/>
              </a:xfrm>
              <a:prstGeom prst="rect">
                <a:avLst/>
              </a:prstGeom>
              <a:noFill/>
              <a:ln w="9525">
                <a:noFill/>
                <a:miter lim="800000"/>
              </a:ln>
            </p:spPr>
            <p:txBody>
              <a:bodyPr>
                <a:spAutoFit/>
              </a:bodyPr>
              <a:lstStyle/>
              <a:p>
                <a:pPr>
                  <a:spcBef>
                    <a:spcPct val="50000"/>
                  </a:spcBef>
                </a:pPr>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147477" name="Line 9"/>
              <p:cNvSpPr>
                <a:spLocks noChangeShapeType="1"/>
              </p:cNvSpPr>
              <p:nvPr/>
            </p:nvSpPr>
            <p:spPr bwMode="auto">
              <a:xfrm>
                <a:off x="336" y="912"/>
                <a:ext cx="336" cy="0"/>
              </a:xfrm>
              <a:prstGeom prst="line">
                <a:avLst/>
              </a:prstGeom>
              <a:noFill/>
              <a:ln w="9525">
                <a:solidFill>
                  <a:schemeClr val="tx1"/>
                </a:solidFill>
                <a:miter lim="800000"/>
                <a:tailEnd type="triangle" w="med" len="med"/>
              </a:ln>
            </p:spPr>
            <p:txBody>
              <a:bodyPr wrap="none"/>
              <a:lstStyle/>
              <a:p>
                <a:endParaRPr lang="zh-CN" altLang="en-US"/>
              </a:p>
            </p:txBody>
          </p:sp>
          <p:sp>
            <p:nvSpPr>
              <p:cNvPr id="147478" name="Line 10"/>
              <p:cNvSpPr>
                <a:spLocks noChangeShapeType="1"/>
              </p:cNvSpPr>
              <p:nvPr/>
            </p:nvSpPr>
            <p:spPr bwMode="auto">
              <a:xfrm flipH="1">
                <a:off x="672" y="768"/>
                <a:ext cx="192" cy="144"/>
              </a:xfrm>
              <a:prstGeom prst="line">
                <a:avLst/>
              </a:prstGeom>
              <a:noFill/>
              <a:ln w="9525">
                <a:solidFill>
                  <a:schemeClr val="tx1"/>
                </a:solidFill>
                <a:miter lim="800000"/>
              </a:ln>
            </p:spPr>
            <p:txBody>
              <a:bodyPr wrap="none"/>
              <a:lstStyle/>
              <a:p>
                <a:endParaRPr lang="zh-CN" altLang="en-US"/>
              </a:p>
            </p:txBody>
          </p:sp>
          <p:sp>
            <p:nvSpPr>
              <p:cNvPr id="147479" name="Line 11"/>
              <p:cNvSpPr>
                <a:spLocks noChangeShapeType="1"/>
              </p:cNvSpPr>
              <p:nvPr/>
            </p:nvSpPr>
            <p:spPr bwMode="auto">
              <a:xfrm flipH="1">
                <a:off x="672" y="768"/>
                <a:ext cx="336" cy="288"/>
              </a:xfrm>
              <a:prstGeom prst="line">
                <a:avLst/>
              </a:prstGeom>
              <a:noFill/>
              <a:ln w="9525">
                <a:solidFill>
                  <a:schemeClr val="tx1"/>
                </a:solidFill>
                <a:miter lim="800000"/>
              </a:ln>
            </p:spPr>
            <p:txBody>
              <a:bodyPr wrap="none"/>
              <a:lstStyle/>
              <a:p>
                <a:endParaRPr lang="zh-CN" altLang="en-US"/>
              </a:p>
            </p:txBody>
          </p:sp>
          <p:sp>
            <p:nvSpPr>
              <p:cNvPr id="147480" name="Line 12"/>
              <p:cNvSpPr>
                <a:spLocks noChangeShapeType="1"/>
              </p:cNvSpPr>
              <p:nvPr/>
            </p:nvSpPr>
            <p:spPr bwMode="auto">
              <a:xfrm flipH="1">
                <a:off x="864" y="912"/>
                <a:ext cx="144" cy="144"/>
              </a:xfrm>
              <a:prstGeom prst="line">
                <a:avLst/>
              </a:prstGeom>
              <a:noFill/>
              <a:ln w="9525">
                <a:solidFill>
                  <a:schemeClr val="tx1"/>
                </a:solidFill>
                <a:miter lim="800000"/>
              </a:ln>
            </p:spPr>
            <p:txBody>
              <a:bodyPr wrap="none"/>
              <a:lstStyle/>
              <a:p>
                <a:endParaRPr lang="zh-CN" altLang="en-US"/>
              </a:p>
            </p:txBody>
          </p:sp>
        </p:grpSp>
        <p:grpSp>
          <p:nvGrpSpPr>
            <p:cNvPr id="147462" name="Group 13"/>
            <p:cNvGrpSpPr/>
            <p:nvPr/>
          </p:nvGrpSpPr>
          <p:grpSpPr bwMode="auto">
            <a:xfrm>
              <a:off x="1584" y="1296"/>
              <a:ext cx="1248" cy="294"/>
              <a:chOff x="1152" y="768"/>
              <a:chExt cx="1248" cy="294"/>
            </a:xfrm>
          </p:grpSpPr>
          <p:sp>
            <p:nvSpPr>
              <p:cNvPr id="147471" name="Text Box 14"/>
              <p:cNvSpPr txBox="1">
                <a:spLocks noChangeArrowheads="1"/>
              </p:cNvSpPr>
              <p:nvPr/>
            </p:nvSpPr>
            <p:spPr bwMode="auto">
              <a:xfrm>
                <a:off x="2064" y="768"/>
                <a:ext cx="336" cy="294"/>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sz="2400">
                  <a:latin typeface="Times New Roman" panose="02020603050405020304" pitchFamily="18" charset="0"/>
                </a:endParaRPr>
              </a:p>
            </p:txBody>
          </p:sp>
          <p:sp>
            <p:nvSpPr>
              <p:cNvPr id="147472" name="Text Box 15"/>
              <p:cNvSpPr txBox="1">
                <a:spLocks noChangeArrowheads="1"/>
              </p:cNvSpPr>
              <p:nvPr/>
            </p:nvSpPr>
            <p:spPr bwMode="auto">
              <a:xfrm>
                <a:off x="1728" y="768"/>
                <a:ext cx="336" cy="294"/>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sz="2400">
                    <a:latin typeface="Times New Roman" panose="02020603050405020304" pitchFamily="18" charset="0"/>
                  </a:rPr>
                  <a:t>2</a:t>
                </a:r>
                <a:endParaRPr kumimoji="1" lang="en-US" altLang="zh-CN" sz="2400">
                  <a:latin typeface="Times New Roman" panose="02020603050405020304" pitchFamily="18" charset="0"/>
                </a:endParaRPr>
              </a:p>
            </p:txBody>
          </p:sp>
          <p:sp>
            <p:nvSpPr>
              <p:cNvPr id="147473" name="Line 16"/>
              <p:cNvSpPr>
                <a:spLocks noChangeShapeType="1"/>
              </p:cNvSpPr>
              <p:nvPr/>
            </p:nvSpPr>
            <p:spPr bwMode="auto">
              <a:xfrm>
                <a:off x="1152" y="912"/>
                <a:ext cx="576" cy="0"/>
              </a:xfrm>
              <a:prstGeom prst="line">
                <a:avLst/>
              </a:prstGeom>
              <a:noFill/>
              <a:ln w="9525">
                <a:solidFill>
                  <a:schemeClr val="tx1"/>
                </a:solidFill>
                <a:miter lim="800000"/>
                <a:tailEnd type="triangle" w="med" len="med"/>
              </a:ln>
            </p:spPr>
            <p:txBody>
              <a:bodyPr wrap="none"/>
              <a:lstStyle/>
              <a:p>
                <a:endParaRPr lang="zh-CN" altLang="en-US"/>
              </a:p>
            </p:txBody>
          </p:sp>
        </p:grpSp>
        <p:grpSp>
          <p:nvGrpSpPr>
            <p:cNvPr id="147463" name="Group 17"/>
            <p:cNvGrpSpPr/>
            <p:nvPr/>
          </p:nvGrpSpPr>
          <p:grpSpPr bwMode="auto">
            <a:xfrm>
              <a:off x="2688" y="1296"/>
              <a:ext cx="1200" cy="294"/>
              <a:chOff x="2256" y="768"/>
              <a:chExt cx="1200" cy="294"/>
            </a:xfrm>
          </p:grpSpPr>
          <p:sp>
            <p:nvSpPr>
              <p:cNvPr id="147468" name="Text Box 18"/>
              <p:cNvSpPr txBox="1">
                <a:spLocks noChangeArrowheads="1"/>
              </p:cNvSpPr>
              <p:nvPr/>
            </p:nvSpPr>
            <p:spPr bwMode="auto">
              <a:xfrm>
                <a:off x="2784" y="768"/>
                <a:ext cx="336" cy="294"/>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sz="2400">
                    <a:latin typeface="Times New Roman" panose="02020603050405020304" pitchFamily="18" charset="0"/>
                  </a:rPr>
                  <a:t>4</a:t>
                </a:r>
                <a:endParaRPr kumimoji="1" lang="en-US" altLang="zh-CN" sz="2400">
                  <a:latin typeface="Times New Roman" panose="02020603050405020304" pitchFamily="18" charset="0"/>
                </a:endParaRPr>
              </a:p>
            </p:txBody>
          </p:sp>
          <p:sp>
            <p:nvSpPr>
              <p:cNvPr id="147469" name="Text Box 19"/>
              <p:cNvSpPr txBox="1">
                <a:spLocks noChangeArrowheads="1"/>
              </p:cNvSpPr>
              <p:nvPr/>
            </p:nvSpPr>
            <p:spPr bwMode="auto">
              <a:xfrm>
                <a:off x="3120" y="768"/>
                <a:ext cx="336" cy="294"/>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sz="2400">
                  <a:latin typeface="Times New Roman" panose="02020603050405020304" pitchFamily="18" charset="0"/>
                </a:endParaRPr>
              </a:p>
            </p:txBody>
          </p:sp>
          <p:sp>
            <p:nvSpPr>
              <p:cNvPr id="147470" name="Line 20"/>
              <p:cNvSpPr>
                <a:spLocks noChangeShapeType="1"/>
              </p:cNvSpPr>
              <p:nvPr/>
            </p:nvSpPr>
            <p:spPr bwMode="auto">
              <a:xfrm>
                <a:off x="2256" y="912"/>
                <a:ext cx="528" cy="0"/>
              </a:xfrm>
              <a:prstGeom prst="line">
                <a:avLst/>
              </a:prstGeom>
              <a:noFill/>
              <a:ln w="9525">
                <a:solidFill>
                  <a:schemeClr val="tx1"/>
                </a:solidFill>
                <a:miter lim="800000"/>
                <a:tailEnd type="triangle" w="med" len="med"/>
              </a:ln>
            </p:spPr>
            <p:txBody>
              <a:bodyPr wrap="none"/>
              <a:lstStyle/>
              <a:p>
                <a:endParaRPr lang="zh-CN" altLang="en-US"/>
              </a:p>
            </p:txBody>
          </p:sp>
        </p:grpSp>
        <p:grpSp>
          <p:nvGrpSpPr>
            <p:cNvPr id="147464" name="Group 21"/>
            <p:cNvGrpSpPr/>
            <p:nvPr/>
          </p:nvGrpSpPr>
          <p:grpSpPr bwMode="auto">
            <a:xfrm>
              <a:off x="3744" y="1296"/>
              <a:ext cx="1200" cy="294"/>
              <a:chOff x="3312" y="768"/>
              <a:chExt cx="1200" cy="294"/>
            </a:xfrm>
          </p:grpSpPr>
          <p:sp>
            <p:nvSpPr>
              <p:cNvPr id="147465" name="Text Box 22"/>
              <p:cNvSpPr txBox="1">
                <a:spLocks noChangeArrowheads="1"/>
              </p:cNvSpPr>
              <p:nvPr/>
            </p:nvSpPr>
            <p:spPr bwMode="auto">
              <a:xfrm>
                <a:off x="3840" y="768"/>
                <a:ext cx="336" cy="294"/>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sz="2400">
                    <a:latin typeface="Times New Roman" panose="02020603050405020304" pitchFamily="18" charset="0"/>
                  </a:rPr>
                  <a:t>8</a:t>
                </a:r>
                <a:endParaRPr kumimoji="1" lang="en-US" altLang="zh-CN" sz="2400">
                  <a:latin typeface="Times New Roman" panose="02020603050405020304" pitchFamily="18" charset="0"/>
                </a:endParaRPr>
              </a:p>
            </p:txBody>
          </p:sp>
          <p:sp>
            <p:nvSpPr>
              <p:cNvPr id="147466" name="Text Box 23"/>
              <p:cNvSpPr txBox="1">
                <a:spLocks noChangeArrowheads="1"/>
              </p:cNvSpPr>
              <p:nvPr/>
            </p:nvSpPr>
            <p:spPr bwMode="auto">
              <a:xfrm>
                <a:off x="4176" y="768"/>
                <a:ext cx="336" cy="294"/>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p:txBody>
          </p:sp>
          <p:sp>
            <p:nvSpPr>
              <p:cNvPr id="147467" name="Line 24"/>
              <p:cNvSpPr>
                <a:spLocks noChangeShapeType="1"/>
              </p:cNvSpPr>
              <p:nvPr/>
            </p:nvSpPr>
            <p:spPr bwMode="auto">
              <a:xfrm>
                <a:off x="3312" y="912"/>
                <a:ext cx="528" cy="0"/>
              </a:xfrm>
              <a:prstGeom prst="line">
                <a:avLst/>
              </a:prstGeom>
              <a:noFill/>
              <a:ln w="9525">
                <a:solidFill>
                  <a:schemeClr val="tx1"/>
                </a:solidFill>
                <a:miter lim="800000"/>
                <a:tailEnd type="triangle" w="med" len="med"/>
              </a:ln>
            </p:spPr>
            <p:txBody>
              <a:bodyPr wrap="none"/>
              <a:lstStyle/>
              <a:p>
                <a:endParaRPr lang="zh-CN" altLang="en-US"/>
              </a:p>
            </p:txBody>
          </p:sp>
        </p:grpSp>
      </p:grpSp>
      <p:sp>
        <p:nvSpPr>
          <p:cNvPr id="8" name="灯片编号占位符 7"/>
          <p:cNvSpPr>
            <a:spLocks noGrp="1"/>
          </p:cNvSpPr>
          <p:nvPr>
            <p:ph type="sldNum" sz="quarter" idx="12"/>
          </p:nvPr>
        </p:nvSpPr>
        <p:spPr/>
        <p:txBody>
          <a:bodyPr/>
          <a:lstStyle/>
          <a:p>
            <a:pPr>
              <a:defRPr/>
            </a:pPr>
            <a:fld id="{18F33071-673F-4390-8A79-6394E73D902A}"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p:cNvSpPr>
          <p:nvPr>
            <p:ph type="title"/>
          </p:nvPr>
        </p:nvSpPr>
        <p:spPr/>
        <p:txBody>
          <a:bodyPr/>
          <a:lstStyle/>
          <a:p>
            <a:pPr eaLnBrk="1" hangingPunct="1"/>
            <a:r>
              <a:rPr lang="zh-CN" altLang="en-US" smtClean="0"/>
              <a:t>基本运算的相关算法</a:t>
            </a:r>
            <a:endParaRPr lang="zh-CN" altLang="en-US" smtClean="0"/>
          </a:p>
        </p:txBody>
      </p:sp>
      <p:sp>
        <p:nvSpPr>
          <p:cNvPr id="148482" name="Rectangle 3"/>
          <p:cNvSpPr>
            <a:spLocks noGrp="1"/>
          </p:cNvSpPr>
          <p:nvPr>
            <p:ph type="body" idx="1"/>
          </p:nvPr>
        </p:nvSpPr>
        <p:spPr/>
        <p:txBody>
          <a:bodyPr/>
          <a:lstStyle/>
          <a:p>
            <a:pPr eaLnBrk="1" hangingPunct="1">
              <a:lnSpc>
                <a:spcPct val="90000"/>
              </a:lnSpc>
            </a:pPr>
            <a:r>
              <a:rPr lang="zh-CN" altLang="en-US" b="1" smtClean="0"/>
              <a:t>链表查找</a:t>
            </a:r>
            <a:r>
              <a:rPr lang="zh-CN" altLang="en-US" sz="3200" smtClean="0"/>
              <a:t>  </a:t>
            </a:r>
            <a:endParaRPr lang="zh-CN" altLang="en-US" sz="3200" smtClean="0"/>
          </a:p>
          <a:p>
            <a:pPr eaLnBrk="1" hangingPunct="1">
              <a:lnSpc>
                <a:spcPct val="130000"/>
              </a:lnSpc>
            </a:pPr>
            <a:r>
              <a:rPr lang="en-US" altLang="zh-CN" sz="2400" smtClean="0"/>
              <a:t>1</a:t>
            </a:r>
            <a:r>
              <a:rPr lang="zh-CN" altLang="en-US" sz="2400" smtClean="0"/>
              <a:t>）</a:t>
            </a:r>
            <a:r>
              <a:rPr lang="zh-CN" altLang="en-US" sz="2400" b="1" smtClean="0"/>
              <a:t>按序号查找</a:t>
            </a:r>
            <a:r>
              <a:rPr lang="zh-CN" altLang="en-US" sz="2400" smtClean="0"/>
              <a:t>：</a:t>
            </a:r>
            <a:r>
              <a:rPr lang="zh-CN" altLang="en-US" sz="1800" smtClean="0"/>
              <a:t>即实现</a:t>
            </a:r>
            <a:r>
              <a:rPr lang="en-US" altLang="zh-CN" sz="1800" smtClean="0"/>
              <a:t>Getlist(L,i)</a:t>
            </a:r>
            <a:r>
              <a:rPr lang="zh-CN" altLang="en-US" sz="1800" smtClean="0"/>
              <a:t>运算。</a:t>
            </a:r>
            <a:endParaRPr lang="zh-CN" altLang="en-US" sz="1800" smtClean="0"/>
          </a:p>
          <a:p>
            <a:pPr eaLnBrk="1" hangingPunct="1">
              <a:lnSpc>
                <a:spcPct val="130000"/>
              </a:lnSpc>
            </a:pPr>
            <a:r>
              <a:rPr lang="zh-CN" altLang="en-US" sz="1800" b="1" smtClean="0"/>
              <a:t>算法思路</a:t>
            </a:r>
            <a:r>
              <a:rPr lang="zh-CN" altLang="en-US" sz="1800" smtClean="0"/>
              <a:t>：从链表的</a:t>
            </a:r>
            <a:r>
              <a:rPr lang="en-US" altLang="zh-CN" sz="1800" smtClean="0"/>
              <a:t>a</a:t>
            </a:r>
            <a:r>
              <a:rPr lang="en-US" altLang="zh-CN" sz="1800" baseline="-25000" smtClean="0"/>
              <a:t>0</a:t>
            </a:r>
            <a:r>
              <a:rPr lang="zh-CN" altLang="en-US" sz="1800" smtClean="0"/>
              <a:t>起，判断是否为第</a:t>
            </a:r>
            <a:r>
              <a:rPr lang="en-US" altLang="zh-CN" sz="1800" smtClean="0"/>
              <a:t>i</a:t>
            </a:r>
            <a:r>
              <a:rPr lang="zh-CN" altLang="en-US" sz="1800" smtClean="0"/>
              <a:t>结点，若是则返回该结点的指针，否则查找下一结点</a:t>
            </a:r>
            <a:r>
              <a:rPr lang="en-US" altLang="zh-CN" sz="1800" smtClean="0"/>
              <a:t>,</a:t>
            </a:r>
            <a:r>
              <a:rPr lang="zh-CN" altLang="en-US" sz="1800" smtClean="0"/>
              <a:t>依次类推。</a:t>
            </a:r>
            <a:endParaRPr lang="zh-CN" altLang="en-US" sz="1800" smtClean="0"/>
          </a:p>
          <a:p>
            <a:pPr eaLnBrk="1" hangingPunct="1">
              <a:lnSpc>
                <a:spcPct val="130000"/>
              </a:lnSpc>
            </a:pPr>
            <a:r>
              <a:rPr lang="zh-CN" altLang="en-US" sz="1800" b="1" smtClean="0"/>
              <a:t>算法描述：</a:t>
            </a:r>
            <a:endParaRPr lang="zh-CN" altLang="en-US" sz="1800" b="1" smtClean="0"/>
          </a:p>
          <a:p>
            <a:pPr lvl="1" eaLnBrk="1" hangingPunct="1">
              <a:lnSpc>
                <a:spcPct val="90000"/>
              </a:lnSpc>
            </a:pPr>
            <a:r>
              <a:rPr lang="en-US" altLang="zh-CN" sz="2000" smtClean="0"/>
              <a:t>Link  Lgetlist(link H, int i)</a:t>
            </a:r>
            <a:endParaRPr lang="en-US" altLang="zh-CN" sz="2000" smtClean="0"/>
          </a:p>
          <a:p>
            <a:pPr lvl="1" eaLnBrk="1" hangingPunct="1">
              <a:lnSpc>
                <a:spcPct val="90000"/>
              </a:lnSpc>
            </a:pPr>
            <a:r>
              <a:rPr lang="en-US" altLang="zh-CN" sz="2000" smtClean="0"/>
              <a:t>{ int j=-1; link P=H;  if (i&lt;0) return(NULL);</a:t>
            </a:r>
            <a:endParaRPr lang="en-US" altLang="zh-CN" sz="2000" smtClean="0"/>
          </a:p>
          <a:p>
            <a:pPr lvl="1" eaLnBrk="1" hangingPunct="1">
              <a:lnSpc>
                <a:spcPct val="90000"/>
              </a:lnSpc>
            </a:pPr>
            <a:r>
              <a:rPr lang="en-US" altLang="zh-CN" sz="2000" smtClean="0"/>
              <a:t>  While(P-&gt;next&amp;&amp;j&lt;i)</a:t>
            </a:r>
            <a:endParaRPr lang="en-US" altLang="zh-CN" sz="2000" smtClean="0"/>
          </a:p>
          <a:p>
            <a:pPr lvl="1" eaLnBrk="1" hangingPunct="1">
              <a:lnSpc>
                <a:spcPct val="90000"/>
              </a:lnSpc>
            </a:pPr>
            <a:r>
              <a:rPr lang="en-US" altLang="zh-CN" sz="2000" smtClean="0"/>
              <a:t>  {  P=P-&gt;next;j++;}</a:t>
            </a:r>
            <a:endParaRPr lang="en-US" altLang="zh-CN" sz="2000" smtClean="0"/>
          </a:p>
          <a:p>
            <a:pPr lvl="1" eaLnBrk="1" hangingPunct="1">
              <a:lnSpc>
                <a:spcPct val="90000"/>
              </a:lnSpc>
            </a:pPr>
            <a:r>
              <a:rPr lang="en-US" altLang="zh-CN" sz="2000" smtClean="0"/>
              <a:t>   if (i==j) return(P); else return(NULL);}//</a:t>
            </a:r>
            <a:r>
              <a:rPr lang="zh-CN" altLang="en-US" sz="2000" smtClean="0"/>
              <a:t>查找失败，即</a:t>
            </a:r>
            <a:r>
              <a:rPr lang="en-US" altLang="zh-CN" sz="2000" smtClean="0"/>
              <a:t>i&gt;</a:t>
            </a:r>
            <a:r>
              <a:rPr lang="zh-CN" altLang="en-US" sz="2000" smtClean="0"/>
              <a:t>表长</a:t>
            </a:r>
            <a:r>
              <a:rPr lang="en-US" altLang="zh-CN" sz="2000" smtClean="0"/>
              <a:t>//</a:t>
            </a:r>
            <a:endParaRPr lang="en-US" altLang="zh-CN" sz="2000" smtClean="0"/>
          </a:p>
          <a:p>
            <a:pPr lvl="1" eaLnBrk="1" hangingPunct="1">
              <a:lnSpc>
                <a:spcPct val="90000"/>
              </a:lnSpc>
            </a:pPr>
            <a:r>
              <a:rPr lang="en-US" altLang="zh-CN" sz="2000" smtClean="0"/>
              <a:t>    }</a:t>
            </a:r>
            <a:endParaRPr lang="en-US" altLang="zh-CN" sz="2000" smtClean="0"/>
          </a:p>
          <a:p>
            <a:pPr eaLnBrk="1" hangingPunct="1">
              <a:lnSpc>
                <a:spcPct val="90000"/>
              </a:lnSpc>
            </a:pPr>
            <a:r>
              <a:rPr lang="en-US" altLang="zh-CN" sz="2000" smtClean="0"/>
              <a:t> </a:t>
            </a:r>
            <a:endParaRPr lang="en-US" altLang="zh-CN" sz="2000" smtClean="0"/>
          </a:p>
          <a:p>
            <a:pPr eaLnBrk="1" hangingPunct="1">
              <a:lnSpc>
                <a:spcPct val="90000"/>
              </a:lnSpc>
            </a:pPr>
            <a:endParaRPr lang="en-US" altLang="zh-CN" sz="2000" smtClean="0"/>
          </a:p>
        </p:txBody>
      </p:sp>
      <p:sp>
        <p:nvSpPr>
          <p:cNvPr id="3" name="灯片编号占位符 2"/>
          <p:cNvSpPr>
            <a:spLocks noGrp="1"/>
          </p:cNvSpPr>
          <p:nvPr>
            <p:ph type="sldNum" sz="quarter" idx="12"/>
          </p:nvPr>
        </p:nvSpPr>
        <p:spPr/>
        <p:txBody>
          <a:bodyPr/>
          <a:lstStyle/>
          <a:p>
            <a:pPr>
              <a:defRPr/>
            </a:pPr>
            <a:fld id="{11CA672B-2B10-4EA5-A707-80961E989F4A}"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p:cNvSpPr>
          <p:nvPr>
            <p:ph type="title"/>
          </p:nvPr>
        </p:nvSpPr>
        <p:spPr/>
        <p:txBody>
          <a:bodyPr/>
          <a:lstStyle/>
          <a:p>
            <a:pPr eaLnBrk="1" hangingPunct="1"/>
            <a:r>
              <a:rPr lang="zh-CN" altLang="en-US" smtClean="0"/>
              <a:t>基本运算的相关算法</a:t>
            </a:r>
            <a:endParaRPr lang="zh-CN" altLang="en-US" smtClean="0"/>
          </a:p>
        </p:txBody>
      </p:sp>
      <p:sp>
        <p:nvSpPr>
          <p:cNvPr id="149506" name="Rectangle 3"/>
          <p:cNvSpPr>
            <a:spLocks noGrp="1"/>
          </p:cNvSpPr>
          <p:nvPr>
            <p:ph idx="1"/>
          </p:nvPr>
        </p:nvSpPr>
        <p:spPr/>
        <p:txBody>
          <a:bodyPr/>
          <a:lstStyle/>
          <a:p>
            <a:pPr algn="just" eaLnBrk="1" hangingPunct="1">
              <a:lnSpc>
                <a:spcPct val="130000"/>
              </a:lnSpc>
            </a:pPr>
            <a:r>
              <a:rPr lang="en-US" altLang="zh-CN" sz="2400" b="1" smtClean="0"/>
              <a:t>2</a:t>
            </a:r>
            <a:r>
              <a:rPr lang="zh-CN" altLang="en-US" sz="2400" b="1" smtClean="0"/>
              <a:t>）按值查找（定位）</a:t>
            </a:r>
            <a:r>
              <a:rPr lang="zh-CN" altLang="en-US" sz="1800" smtClean="0"/>
              <a:t> ：  即实现</a:t>
            </a:r>
            <a:r>
              <a:rPr lang="en-US" altLang="zh-CN" sz="1800" smtClean="0"/>
              <a:t>Locate(L,x)</a:t>
            </a:r>
            <a:r>
              <a:rPr lang="zh-CN" altLang="en-US" sz="1800" smtClean="0"/>
              <a:t>。</a:t>
            </a:r>
            <a:endParaRPr lang="zh-CN" altLang="en-US" sz="1800" smtClean="0"/>
          </a:p>
          <a:p>
            <a:pPr algn="just" eaLnBrk="1" hangingPunct="1">
              <a:lnSpc>
                <a:spcPct val="130000"/>
              </a:lnSpc>
            </a:pPr>
            <a:r>
              <a:rPr lang="zh-CN" altLang="en-US" sz="1800" b="1" smtClean="0"/>
              <a:t>算法思路：</a:t>
            </a:r>
            <a:r>
              <a:rPr lang="zh-CN" altLang="en-US" sz="1800" smtClean="0"/>
              <a:t>从链表结点</a:t>
            </a:r>
            <a:r>
              <a:rPr lang="en-US" altLang="zh-CN" sz="1800" smtClean="0"/>
              <a:t>a</a:t>
            </a:r>
            <a:r>
              <a:rPr lang="en-US" altLang="zh-CN" sz="1800" baseline="-30000" smtClean="0"/>
              <a:t>0</a:t>
            </a:r>
            <a:r>
              <a:rPr lang="zh-CN" altLang="en-US" sz="1800" smtClean="0"/>
              <a:t>起，依次判断某结点是否等于</a:t>
            </a:r>
            <a:r>
              <a:rPr lang="en-US" altLang="zh-CN" sz="1800" smtClean="0"/>
              <a:t>x,</a:t>
            </a:r>
            <a:r>
              <a:rPr lang="zh-CN" altLang="en-US" sz="1800" smtClean="0"/>
              <a:t>若是，则返回该结点的地址，若不是，则查找下一结点</a:t>
            </a:r>
            <a:r>
              <a:rPr lang="en-US" altLang="zh-CN" sz="1800" smtClean="0"/>
              <a:t>a</a:t>
            </a:r>
            <a:r>
              <a:rPr lang="en-US" altLang="zh-CN" sz="1800" baseline="-30000" smtClean="0"/>
              <a:t>1</a:t>
            </a:r>
            <a:r>
              <a:rPr lang="en-US" altLang="zh-CN" sz="1800" smtClean="0"/>
              <a:t>,</a:t>
            </a:r>
            <a:r>
              <a:rPr lang="zh-CN" altLang="en-US" sz="1800" smtClean="0"/>
              <a:t>依次类推。若表中不存在</a:t>
            </a:r>
            <a:r>
              <a:rPr lang="en-US" altLang="zh-CN" sz="1800" smtClean="0"/>
              <a:t>x,</a:t>
            </a:r>
            <a:r>
              <a:rPr lang="zh-CN" altLang="en-US" sz="1800" smtClean="0"/>
              <a:t>则返回</a:t>
            </a:r>
            <a:r>
              <a:rPr lang="en-US" altLang="zh-CN" sz="1800" smtClean="0"/>
              <a:t>NULL</a:t>
            </a:r>
            <a:r>
              <a:rPr lang="zh-CN" altLang="en-US" sz="1800" smtClean="0"/>
              <a:t>。</a:t>
            </a:r>
            <a:endParaRPr lang="zh-CN" altLang="en-US" sz="1800" smtClean="0"/>
          </a:p>
          <a:p>
            <a:pPr algn="just" eaLnBrk="1" hangingPunct="1">
              <a:lnSpc>
                <a:spcPct val="130000"/>
              </a:lnSpc>
            </a:pPr>
            <a:r>
              <a:rPr lang="zh-CN" altLang="en-US" sz="1800" b="1" smtClean="0"/>
              <a:t>算法描述</a:t>
            </a:r>
            <a:r>
              <a:rPr lang="zh-CN" altLang="en-US" sz="1800" smtClean="0"/>
              <a:t>：</a:t>
            </a:r>
            <a:endParaRPr lang="zh-CN" altLang="en-US" sz="1800" smtClean="0"/>
          </a:p>
          <a:p>
            <a:pPr algn="just" eaLnBrk="1" hangingPunct="1"/>
            <a:r>
              <a:rPr lang="en-US" altLang="zh-CN" sz="2000" smtClean="0"/>
              <a:t>link  Locate(link H,datatype x)</a:t>
            </a:r>
            <a:endParaRPr lang="en-US" altLang="zh-CN" sz="2000" smtClean="0"/>
          </a:p>
          <a:p>
            <a:pPr algn="just" eaLnBrk="1" hangingPunct="1"/>
            <a:r>
              <a:rPr lang="en-US" altLang="zh-CN" sz="2000" smtClean="0"/>
              <a:t>            {  link P=H-&gt;next;   </a:t>
            </a:r>
            <a:endParaRPr lang="en-US" altLang="zh-CN" sz="2000" smtClean="0"/>
          </a:p>
          <a:p>
            <a:pPr algn="just" eaLnBrk="1" hangingPunct="1"/>
            <a:r>
              <a:rPr lang="en-US" altLang="zh-CN" sz="2000" smtClean="0"/>
              <a:t>               While( P&amp;&amp;P-&gt;data!=x) P=P-&gt;next; </a:t>
            </a:r>
            <a:endParaRPr lang="en-US" altLang="zh-CN" sz="2000" smtClean="0"/>
          </a:p>
          <a:p>
            <a:pPr algn="just" eaLnBrk="1" hangingPunct="1"/>
            <a:r>
              <a:rPr lang="en-US" altLang="zh-CN" sz="2000" smtClean="0"/>
              <a:t>               return(P);         //</a:t>
            </a:r>
            <a:r>
              <a:rPr lang="zh-CN" altLang="en-US" sz="2000" smtClean="0"/>
              <a:t>若</a:t>
            </a:r>
            <a:r>
              <a:rPr lang="en-US" altLang="zh-CN" sz="2000" smtClean="0"/>
              <a:t>P-&gt;data=x</a:t>
            </a:r>
            <a:r>
              <a:rPr lang="zh-CN" altLang="en-US" sz="2000" smtClean="0"/>
              <a:t>则返回指针</a:t>
            </a:r>
            <a:r>
              <a:rPr lang="en-US" altLang="zh-CN" sz="2000" smtClean="0"/>
              <a:t>P;</a:t>
            </a:r>
            <a:r>
              <a:rPr lang="zh-CN" altLang="en-US" sz="2000" smtClean="0"/>
              <a:t>否则</a:t>
            </a:r>
            <a:r>
              <a:rPr lang="en-US" altLang="zh-CN" sz="2000" smtClean="0"/>
              <a:t>P</a:t>
            </a:r>
            <a:r>
              <a:rPr lang="zh-CN" altLang="en-US" sz="2000" smtClean="0"/>
              <a:t>必为空，返回</a:t>
            </a:r>
            <a:r>
              <a:rPr lang="en-US" altLang="zh-CN" sz="2000" smtClean="0"/>
              <a:t>NULL//</a:t>
            </a:r>
            <a:endParaRPr lang="en-US" altLang="zh-CN" sz="2000" smtClean="0"/>
          </a:p>
          <a:p>
            <a:pPr algn="just" eaLnBrk="1" hangingPunct="1"/>
            <a:r>
              <a:rPr lang="en-US" altLang="zh-CN" sz="2000" smtClean="0"/>
              <a:t>             }</a:t>
            </a:r>
            <a:endParaRPr lang="en-US" altLang="zh-CN" sz="2000" smtClean="0"/>
          </a:p>
          <a:p>
            <a:pPr eaLnBrk="1" hangingPunct="1"/>
            <a:r>
              <a:rPr lang="zh-CN" altLang="en-US" sz="1800" smtClean="0"/>
              <a:t>此算法的时间复杂度</a:t>
            </a:r>
            <a:r>
              <a:rPr lang="en-US" altLang="zh-CN" sz="1800" smtClean="0"/>
              <a:t>T(n)</a:t>
            </a:r>
            <a:r>
              <a:rPr lang="zh-CN" altLang="en-US" sz="1800" smtClean="0"/>
              <a:t>也为</a:t>
            </a:r>
            <a:r>
              <a:rPr lang="en-US" altLang="zh-CN" sz="1800" smtClean="0"/>
              <a:t>O(n)</a:t>
            </a:r>
            <a:r>
              <a:rPr lang="zh-CN" altLang="en-US" sz="1800" smtClean="0"/>
              <a:t>。</a:t>
            </a:r>
            <a:endParaRPr lang="zh-CN" altLang="en-US" sz="1800" smtClean="0"/>
          </a:p>
        </p:txBody>
      </p:sp>
      <p:sp>
        <p:nvSpPr>
          <p:cNvPr id="3" name="灯片编号占位符 2"/>
          <p:cNvSpPr>
            <a:spLocks noGrp="1"/>
          </p:cNvSpPr>
          <p:nvPr>
            <p:ph type="sldNum" sz="quarter" idx="12"/>
          </p:nvPr>
        </p:nvSpPr>
        <p:spPr/>
        <p:txBody>
          <a:bodyPr/>
          <a:lstStyle/>
          <a:p>
            <a:pPr>
              <a:defRPr/>
            </a:pPr>
            <a:fld id="{4477A46B-A902-454D-9850-F065418D3D0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p:cNvSpPr>
          <p:nvPr>
            <p:ph type="title"/>
          </p:nvPr>
        </p:nvSpPr>
        <p:spPr/>
        <p:txBody>
          <a:bodyPr/>
          <a:lstStyle/>
          <a:p>
            <a:pPr eaLnBrk="1" hangingPunct="1"/>
            <a:r>
              <a:rPr lang="zh-CN" altLang="en-US" smtClean="0"/>
              <a:t>基本运算的相关算法</a:t>
            </a:r>
            <a:endParaRPr lang="zh-CN" altLang="en-US" smtClean="0"/>
          </a:p>
        </p:txBody>
      </p:sp>
      <p:sp>
        <p:nvSpPr>
          <p:cNvPr id="151554" name="Rectangle 3"/>
          <p:cNvSpPr>
            <a:spLocks noGrp="1"/>
          </p:cNvSpPr>
          <p:nvPr>
            <p:ph type="body" idx="1"/>
          </p:nvPr>
        </p:nvSpPr>
        <p:spPr/>
        <p:txBody>
          <a:bodyPr/>
          <a:lstStyle/>
          <a:p>
            <a:pPr algn="just" eaLnBrk="1" hangingPunct="1">
              <a:lnSpc>
                <a:spcPct val="80000"/>
              </a:lnSpc>
            </a:pPr>
            <a:r>
              <a:rPr lang="zh-CN" altLang="en-US" sz="2000" b="1" smtClean="0"/>
              <a:t>链表的插入：</a:t>
            </a:r>
            <a:r>
              <a:rPr lang="zh-CN" altLang="en-US" sz="1200" smtClean="0"/>
              <a:t>即实现</a:t>
            </a:r>
            <a:r>
              <a:rPr lang="en-US" altLang="zh-CN" sz="1200" smtClean="0"/>
              <a:t>Insert(L x, i,)</a:t>
            </a:r>
            <a:r>
              <a:rPr lang="zh-CN" altLang="en-US" sz="1200" smtClean="0"/>
              <a:t>。将</a:t>
            </a:r>
            <a:r>
              <a:rPr lang="en-US" altLang="zh-CN" sz="1200" smtClean="0"/>
              <a:t>x</a:t>
            </a:r>
            <a:r>
              <a:rPr lang="zh-CN" altLang="en-US" sz="1200" smtClean="0"/>
              <a:t>插入表中结点</a:t>
            </a:r>
            <a:r>
              <a:rPr lang="en-US" altLang="zh-CN" sz="1200" smtClean="0"/>
              <a:t>a</a:t>
            </a:r>
            <a:r>
              <a:rPr lang="en-US" altLang="zh-CN" sz="1200" baseline="-30000" smtClean="0"/>
              <a:t>i</a:t>
            </a:r>
            <a:r>
              <a:rPr lang="zh-CN" altLang="en-US" sz="1200" smtClean="0"/>
              <a:t>之前的情况（即前插）。</a:t>
            </a:r>
            <a:endParaRPr lang="zh-CN" altLang="en-US" sz="1200" smtClean="0"/>
          </a:p>
          <a:p>
            <a:pPr eaLnBrk="1" hangingPunct="1">
              <a:lnSpc>
                <a:spcPct val="130000"/>
              </a:lnSpc>
            </a:pPr>
            <a:r>
              <a:rPr lang="zh-CN" altLang="en-US" sz="1600" b="1" smtClean="0"/>
              <a:t>算法思路</a:t>
            </a:r>
            <a:r>
              <a:rPr lang="zh-CN" altLang="en-US" sz="1600" smtClean="0"/>
              <a:t>：调用算法</a:t>
            </a:r>
            <a:r>
              <a:rPr lang="en-US" altLang="zh-CN" sz="1600" smtClean="0"/>
              <a:t>Getlist(H,i-1)</a:t>
            </a:r>
            <a:r>
              <a:rPr lang="zh-CN" altLang="en-US" sz="1600" smtClean="0"/>
              <a:t>，获取结点</a:t>
            </a:r>
            <a:r>
              <a:rPr lang="en-US" altLang="zh-CN" sz="1600" smtClean="0"/>
              <a:t>a</a:t>
            </a:r>
            <a:r>
              <a:rPr lang="en-US" altLang="zh-CN" sz="1600" baseline="-30000" smtClean="0"/>
              <a:t>i-1</a:t>
            </a:r>
            <a:r>
              <a:rPr lang="zh-CN" altLang="en-US" sz="1600" smtClean="0"/>
              <a:t>的指针</a:t>
            </a:r>
            <a:r>
              <a:rPr lang="en-US" altLang="zh-CN" sz="1600" smtClean="0"/>
              <a:t>p(a</a:t>
            </a:r>
            <a:r>
              <a:rPr lang="en-US" altLang="zh-CN" sz="1600" baseline="-30000" smtClean="0"/>
              <a:t>i</a:t>
            </a:r>
            <a:r>
              <a:rPr lang="en-US" altLang="zh-CN" sz="1600" smtClean="0"/>
              <a:t> </a:t>
            </a:r>
            <a:r>
              <a:rPr lang="zh-CN" altLang="en-US" sz="1600" smtClean="0"/>
              <a:t>之前驱</a:t>
            </a:r>
            <a:r>
              <a:rPr lang="en-US" altLang="zh-CN" sz="1600" smtClean="0"/>
              <a:t>)</a:t>
            </a:r>
            <a:r>
              <a:rPr lang="zh-CN" altLang="en-US" sz="1600" smtClean="0"/>
              <a:t>，然后申请一个</a:t>
            </a:r>
            <a:r>
              <a:rPr lang="en-US" altLang="zh-CN" sz="1600" smtClean="0"/>
              <a:t>q</a:t>
            </a:r>
            <a:r>
              <a:rPr lang="zh-CN" altLang="en-US" sz="1600" smtClean="0"/>
              <a:t>结点，存入</a:t>
            </a:r>
            <a:r>
              <a:rPr lang="en-US" altLang="zh-CN" sz="1600" smtClean="0"/>
              <a:t>x</a:t>
            </a:r>
            <a:r>
              <a:rPr lang="zh-CN" altLang="en-US" sz="1600" smtClean="0"/>
              <a:t>，并将其插入</a:t>
            </a:r>
            <a:r>
              <a:rPr lang="en-US" altLang="zh-CN" sz="1600" smtClean="0"/>
              <a:t>p</a:t>
            </a:r>
            <a:r>
              <a:rPr lang="zh-CN" altLang="en-US" sz="1600" smtClean="0"/>
              <a:t>结点之后。插入时的指针变化如图</a:t>
            </a:r>
            <a:r>
              <a:rPr lang="en-US" altLang="zh-CN" sz="1600" smtClean="0"/>
              <a:t>2.14</a:t>
            </a:r>
            <a:r>
              <a:rPr lang="zh-CN" altLang="en-US" sz="1600" smtClean="0"/>
              <a:t>所示。</a:t>
            </a:r>
            <a:endParaRPr lang="zh-CN" altLang="en-US" sz="1600" smtClean="0"/>
          </a:p>
          <a:p>
            <a:pPr algn="just" eaLnBrk="1" hangingPunct="1">
              <a:lnSpc>
                <a:spcPct val="130000"/>
              </a:lnSpc>
            </a:pPr>
            <a:endParaRPr lang="zh-CN" altLang="en-US" sz="1600" b="1" smtClean="0"/>
          </a:p>
          <a:p>
            <a:pPr algn="just" eaLnBrk="1" hangingPunct="1">
              <a:lnSpc>
                <a:spcPct val="130000"/>
              </a:lnSpc>
            </a:pPr>
            <a:endParaRPr lang="zh-CN" altLang="en-US" sz="1400" b="1" smtClean="0"/>
          </a:p>
          <a:p>
            <a:pPr algn="just" eaLnBrk="1" hangingPunct="1">
              <a:lnSpc>
                <a:spcPct val="130000"/>
              </a:lnSpc>
            </a:pPr>
            <a:r>
              <a:rPr lang="zh-CN" altLang="en-US" sz="1600" b="1" smtClean="0"/>
              <a:t>算法描述</a:t>
            </a:r>
            <a:r>
              <a:rPr lang="zh-CN" altLang="en-US" sz="1600" smtClean="0"/>
              <a:t>：</a:t>
            </a:r>
            <a:endParaRPr lang="zh-CN" altLang="en-US" sz="1600" smtClean="0"/>
          </a:p>
          <a:p>
            <a:pPr algn="just" eaLnBrk="1" hangingPunct="1">
              <a:lnSpc>
                <a:spcPct val="80000"/>
              </a:lnSpc>
            </a:pPr>
            <a:r>
              <a:rPr lang="en-US" altLang="zh-CN" sz="1800" smtClean="0"/>
              <a:t>Void  Linsert(link H , datatype x, int i)</a:t>
            </a:r>
            <a:endParaRPr lang="en-US" altLang="zh-CN" sz="1800" smtClean="0"/>
          </a:p>
          <a:p>
            <a:pPr algn="just" eaLnBrk="1" hangingPunct="1">
              <a:lnSpc>
                <a:spcPct val="80000"/>
              </a:lnSpc>
            </a:pPr>
            <a:r>
              <a:rPr lang="en-US" altLang="zh-CN" sz="1800" smtClean="0"/>
              <a:t>                {  link p, q</a:t>
            </a:r>
            <a:r>
              <a:rPr lang="en-US" altLang="zh-CN" sz="1800" b="1" smtClean="0"/>
              <a:t>;</a:t>
            </a:r>
            <a:endParaRPr lang="en-US" altLang="zh-CN" sz="1800" smtClean="0"/>
          </a:p>
          <a:p>
            <a:pPr algn="just" eaLnBrk="1" hangingPunct="1">
              <a:lnSpc>
                <a:spcPct val="80000"/>
              </a:lnSpc>
            </a:pPr>
            <a:r>
              <a:rPr lang="en-US" altLang="zh-CN" sz="1800" b="1" smtClean="0"/>
              <a:t>  </a:t>
            </a:r>
            <a:r>
              <a:rPr lang="en-US" altLang="zh-CN" sz="1800" smtClean="0"/>
              <a:t>                  if(i==0) p=H;else p=</a:t>
            </a:r>
            <a:r>
              <a:rPr lang="en-US" altLang="zh-CN" sz="1800" smtClean="0">
                <a:solidFill>
                  <a:srgbClr val="FF3300"/>
                </a:solidFill>
              </a:rPr>
              <a:t>Lgetlist</a:t>
            </a:r>
            <a:r>
              <a:rPr lang="en-US" altLang="zh-CN" sz="1800" smtClean="0"/>
              <a:t>(H ,i-1);   //</a:t>
            </a:r>
            <a:r>
              <a:rPr lang="zh-CN" altLang="en-US" sz="1800" smtClean="0"/>
              <a:t>取结点</a:t>
            </a:r>
            <a:r>
              <a:rPr lang="en-US" altLang="zh-CN" sz="1800" smtClean="0"/>
              <a:t>a</a:t>
            </a:r>
            <a:r>
              <a:rPr lang="en-US" altLang="zh-CN" sz="1800" baseline="-30000" smtClean="0"/>
              <a:t>i-1</a:t>
            </a:r>
            <a:r>
              <a:rPr lang="zh-CN" altLang="en-US" sz="1800" smtClean="0"/>
              <a:t>的指针</a:t>
            </a:r>
            <a:r>
              <a:rPr lang="en-US" altLang="zh-CN" sz="1800" smtClean="0"/>
              <a:t>//</a:t>
            </a:r>
            <a:endParaRPr lang="en-US" altLang="zh-CN" sz="1800" smtClean="0"/>
          </a:p>
          <a:p>
            <a:pPr algn="just" eaLnBrk="1" hangingPunct="1">
              <a:lnSpc>
                <a:spcPct val="80000"/>
              </a:lnSpc>
            </a:pPr>
            <a:r>
              <a:rPr lang="en-US" altLang="zh-CN" sz="1800" smtClean="0"/>
              <a:t>                   if(p==NULL) ERROR(i);  //</a:t>
            </a:r>
            <a:r>
              <a:rPr lang="zh-CN" altLang="en-US" sz="1800" smtClean="0"/>
              <a:t>参数</a:t>
            </a:r>
            <a:r>
              <a:rPr lang="en-US" altLang="zh-CN" sz="1800" smtClean="0"/>
              <a:t>i</a:t>
            </a:r>
            <a:r>
              <a:rPr lang="zh-CN" altLang="en-US" sz="1800" smtClean="0"/>
              <a:t>出错</a:t>
            </a:r>
            <a:r>
              <a:rPr lang="en-US" altLang="zh-CN" sz="1800" smtClean="0"/>
              <a:t>//</a:t>
            </a:r>
            <a:endParaRPr lang="en-US" altLang="zh-CN" sz="1800" smtClean="0"/>
          </a:p>
          <a:p>
            <a:pPr algn="just" eaLnBrk="1" hangingPunct="1">
              <a:lnSpc>
                <a:spcPct val="80000"/>
              </a:lnSpc>
            </a:pPr>
            <a:r>
              <a:rPr lang="en-US" altLang="zh-CN" sz="1800" smtClean="0"/>
              <a:t>                       else { q=(link)malloc(sizeof(linknode))</a:t>
            </a:r>
            <a:r>
              <a:rPr lang="zh-CN" altLang="en-US" sz="1800" smtClean="0"/>
              <a:t>； </a:t>
            </a:r>
            <a:r>
              <a:rPr lang="en-US" altLang="zh-CN" sz="1800" smtClean="0"/>
              <a:t>//</a:t>
            </a:r>
            <a:r>
              <a:rPr lang="zh-CN" altLang="en-US" sz="1800" smtClean="0"/>
              <a:t>申请插入结点</a:t>
            </a:r>
            <a:r>
              <a:rPr lang="en-US" altLang="zh-CN" sz="1800" smtClean="0"/>
              <a:t>//</a:t>
            </a:r>
            <a:endParaRPr lang="en-US" altLang="zh-CN" sz="1800" smtClean="0"/>
          </a:p>
          <a:p>
            <a:pPr algn="just" eaLnBrk="1" hangingPunct="1">
              <a:lnSpc>
                <a:spcPct val="80000"/>
              </a:lnSpc>
            </a:pPr>
            <a:r>
              <a:rPr lang="en-US" altLang="zh-CN" sz="1800" smtClean="0"/>
              <a:t>                                 q-&gt;data=x;             //</a:t>
            </a:r>
            <a:r>
              <a:rPr lang="zh-CN" altLang="en-US" sz="1800" smtClean="0"/>
              <a:t>存入数据</a:t>
            </a:r>
            <a:r>
              <a:rPr lang="en-US" altLang="zh-CN" sz="1800" smtClean="0"/>
              <a:t>//</a:t>
            </a:r>
            <a:endParaRPr lang="en-US" altLang="zh-CN" sz="1800" smtClean="0"/>
          </a:p>
          <a:p>
            <a:pPr algn="just" eaLnBrk="1" hangingPunct="1">
              <a:lnSpc>
                <a:spcPct val="80000"/>
              </a:lnSpc>
            </a:pPr>
            <a:r>
              <a:rPr lang="en-US" altLang="zh-CN" sz="1800" smtClean="0"/>
              <a:t>                                 q-&gt;next=p-&gt;next;       //</a:t>
            </a:r>
            <a:r>
              <a:rPr lang="zh-CN" altLang="en-US" sz="1800" smtClean="0"/>
              <a:t>插入新结点</a:t>
            </a:r>
            <a:r>
              <a:rPr lang="en-US" altLang="zh-CN" sz="1800" smtClean="0"/>
              <a:t>//</a:t>
            </a:r>
            <a:endParaRPr lang="en-US" altLang="zh-CN" sz="1800" smtClean="0"/>
          </a:p>
          <a:p>
            <a:pPr algn="just" eaLnBrk="1" hangingPunct="1">
              <a:lnSpc>
                <a:spcPct val="80000"/>
              </a:lnSpc>
            </a:pPr>
            <a:r>
              <a:rPr lang="en-US" altLang="zh-CN" sz="1800" smtClean="0"/>
              <a:t>                                 p-&gt;next=q;}}</a:t>
            </a:r>
            <a:r>
              <a:rPr lang="en-US" altLang="zh-CN" sz="1200" smtClean="0"/>
              <a:t>       </a:t>
            </a:r>
            <a:endParaRPr lang="en-US" altLang="zh-CN" sz="2000" smtClean="0"/>
          </a:p>
        </p:txBody>
      </p:sp>
      <p:sp>
        <p:nvSpPr>
          <p:cNvPr id="151555" name="Text Box 4"/>
          <p:cNvSpPr txBox="1">
            <a:spLocks noChangeArrowheads="1"/>
          </p:cNvSpPr>
          <p:nvPr/>
        </p:nvSpPr>
        <p:spPr bwMode="auto">
          <a:xfrm>
            <a:off x="2487613" y="2733675"/>
            <a:ext cx="454025" cy="466725"/>
          </a:xfrm>
          <a:prstGeom prst="rect">
            <a:avLst/>
          </a:prstGeom>
          <a:solidFill>
            <a:srgbClr val="FF99CC"/>
          </a:solidFill>
          <a:ln w="9525">
            <a:solidFill>
              <a:schemeClr val="tx1"/>
            </a:solidFill>
            <a:miter lim="800000"/>
          </a:ln>
        </p:spPr>
        <p:txBody>
          <a:bodyPr>
            <a:spAutoFit/>
          </a:bodyPr>
          <a:lstStyle/>
          <a:p>
            <a:pPr>
              <a:spcBef>
                <a:spcPct val="50000"/>
              </a:spcBef>
            </a:pPr>
            <a:endParaRPr kumimoji="1" lang="zh-CN" altLang="zh-CN" sz="2400">
              <a:latin typeface="Times New Roman" panose="02020603050405020304" pitchFamily="18" charset="0"/>
            </a:endParaRPr>
          </a:p>
        </p:txBody>
      </p:sp>
      <p:sp>
        <p:nvSpPr>
          <p:cNvPr id="151556" name="Text Box 5"/>
          <p:cNvSpPr txBox="1">
            <a:spLocks noChangeArrowheads="1"/>
          </p:cNvSpPr>
          <p:nvPr/>
        </p:nvSpPr>
        <p:spPr bwMode="auto">
          <a:xfrm>
            <a:off x="2941638" y="2733675"/>
            <a:ext cx="454025" cy="466725"/>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sz="2400">
              <a:latin typeface="Times New Roman" panose="02020603050405020304" pitchFamily="18" charset="0"/>
            </a:endParaRPr>
          </a:p>
        </p:txBody>
      </p:sp>
      <p:sp>
        <p:nvSpPr>
          <p:cNvPr id="151557" name="Text Box 6"/>
          <p:cNvSpPr txBox="1">
            <a:spLocks noChangeArrowheads="1"/>
          </p:cNvSpPr>
          <p:nvPr/>
        </p:nvSpPr>
        <p:spPr bwMode="auto">
          <a:xfrm>
            <a:off x="1676400" y="2819400"/>
            <a:ext cx="323850" cy="366713"/>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H</a:t>
            </a:r>
            <a:endParaRPr kumimoji="1" lang="en-US" altLang="zh-CN">
              <a:latin typeface="Times New Roman" panose="02020603050405020304" pitchFamily="18" charset="0"/>
            </a:endParaRPr>
          </a:p>
        </p:txBody>
      </p:sp>
      <p:sp>
        <p:nvSpPr>
          <p:cNvPr id="151558" name="Line 7"/>
          <p:cNvSpPr>
            <a:spLocks noChangeShapeType="1"/>
          </p:cNvSpPr>
          <p:nvPr/>
        </p:nvSpPr>
        <p:spPr bwMode="auto">
          <a:xfrm>
            <a:off x="2035175" y="2971800"/>
            <a:ext cx="452438" cy="0"/>
          </a:xfrm>
          <a:prstGeom prst="line">
            <a:avLst/>
          </a:prstGeom>
          <a:noFill/>
          <a:ln w="9525">
            <a:solidFill>
              <a:schemeClr val="tx1"/>
            </a:solidFill>
            <a:miter lim="800000"/>
            <a:tailEnd type="triangle" w="med" len="med"/>
          </a:ln>
        </p:spPr>
        <p:txBody>
          <a:bodyPr wrap="none"/>
          <a:lstStyle/>
          <a:p>
            <a:endParaRPr lang="zh-CN" altLang="en-US"/>
          </a:p>
        </p:txBody>
      </p:sp>
      <p:sp>
        <p:nvSpPr>
          <p:cNvPr id="151559" name="Text Box 8"/>
          <p:cNvSpPr txBox="1">
            <a:spLocks noChangeArrowheads="1"/>
          </p:cNvSpPr>
          <p:nvPr/>
        </p:nvSpPr>
        <p:spPr bwMode="auto">
          <a:xfrm>
            <a:off x="4171950" y="2735263"/>
            <a:ext cx="454025" cy="466725"/>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sz="2400">
              <a:latin typeface="Times New Roman" panose="02020603050405020304" pitchFamily="18" charset="0"/>
            </a:endParaRPr>
          </a:p>
        </p:txBody>
      </p:sp>
      <p:sp>
        <p:nvSpPr>
          <p:cNvPr id="151560" name="Text Box 9"/>
          <p:cNvSpPr txBox="1">
            <a:spLocks noChangeArrowheads="1"/>
          </p:cNvSpPr>
          <p:nvPr/>
        </p:nvSpPr>
        <p:spPr bwMode="auto">
          <a:xfrm>
            <a:off x="3719513" y="2735263"/>
            <a:ext cx="452437" cy="466725"/>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sz="2400">
                <a:latin typeface="Times New Roman" panose="02020603050405020304" pitchFamily="18" charset="0"/>
              </a:rPr>
              <a:t>a</a:t>
            </a:r>
            <a:r>
              <a:rPr kumimoji="1" lang="en-US" altLang="zh-CN" sz="2400" baseline="-30000">
                <a:latin typeface="Times New Roman" panose="02020603050405020304" pitchFamily="18" charset="0"/>
              </a:rPr>
              <a:t>0</a:t>
            </a:r>
            <a:endParaRPr kumimoji="1" lang="en-US" altLang="zh-CN" sz="2400" baseline="-30000">
              <a:latin typeface="Times New Roman" panose="02020603050405020304" pitchFamily="18" charset="0"/>
            </a:endParaRPr>
          </a:p>
        </p:txBody>
      </p:sp>
      <p:sp>
        <p:nvSpPr>
          <p:cNvPr id="151561" name="Line 10"/>
          <p:cNvSpPr>
            <a:spLocks noChangeShapeType="1"/>
          </p:cNvSpPr>
          <p:nvPr/>
        </p:nvSpPr>
        <p:spPr bwMode="auto">
          <a:xfrm>
            <a:off x="3200400" y="2971800"/>
            <a:ext cx="519113" cy="0"/>
          </a:xfrm>
          <a:prstGeom prst="line">
            <a:avLst/>
          </a:prstGeom>
          <a:noFill/>
          <a:ln w="9525">
            <a:solidFill>
              <a:schemeClr val="tx1"/>
            </a:solidFill>
            <a:miter lim="800000"/>
            <a:tailEnd type="triangle" w="med" len="med"/>
          </a:ln>
        </p:spPr>
        <p:txBody>
          <a:bodyPr wrap="none"/>
          <a:lstStyle/>
          <a:p>
            <a:endParaRPr lang="zh-CN" altLang="en-US"/>
          </a:p>
        </p:txBody>
      </p:sp>
      <p:sp>
        <p:nvSpPr>
          <p:cNvPr id="151562" name="Text Box 11"/>
          <p:cNvSpPr txBox="1">
            <a:spLocks noChangeArrowheads="1"/>
          </p:cNvSpPr>
          <p:nvPr/>
        </p:nvSpPr>
        <p:spPr bwMode="auto">
          <a:xfrm>
            <a:off x="5468938" y="2735263"/>
            <a:ext cx="452437" cy="466725"/>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sz="2400">
              <a:latin typeface="Times New Roman" panose="02020603050405020304" pitchFamily="18" charset="0"/>
            </a:endParaRPr>
          </a:p>
        </p:txBody>
      </p:sp>
      <p:sp>
        <p:nvSpPr>
          <p:cNvPr id="151563" name="Text Box 12"/>
          <p:cNvSpPr txBox="1">
            <a:spLocks noChangeArrowheads="1"/>
          </p:cNvSpPr>
          <p:nvPr/>
        </p:nvSpPr>
        <p:spPr bwMode="auto">
          <a:xfrm>
            <a:off x="6894513" y="2735263"/>
            <a:ext cx="452437" cy="466725"/>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sz="2400">
              <a:latin typeface="Times New Roman" panose="02020603050405020304" pitchFamily="18" charset="0"/>
            </a:endParaRPr>
          </a:p>
        </p:txBody>
      </p:sp>
      <p:sp>
        <p:nvSpPr>
          <p:cNvPr id="151564" name="Text Box 13"/>
          <p:cNvSpPr txBox="1">
            <a:spLocks noChangeArrowheads="1"/>
          </p:cNvSpPr>
          <p:nvPr/>
        </p:nvSpPr>
        <p:spPr bwMode="auto">
          <a:xfrm>
            <a:off x="6440488" y="2735263"/>
            <a:ext cx="454025" cy="466725"/>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sz="2400">
                <a:latin typeface="Times New Roman" panose="02020603050405020304" pitchFamily="18" charset="0"/>
              </a:rPr>
              <a:t>a</a:t>
            </a:r>
            <a:r>
              <a:rPr kumimoji="1" lang="en-US" altLang="zh-CN" sz="2400" baseline="-30000">
                <a:latin typeface="Times New Roman" panose="02020603050405020304" pitchFamily="18" charset="0"/>
              </a:rPr>
              <a:t>i</a:t>
            </a:r>
            <a:endParaRPr kumimoji="1" lang="en-US" altLang="zh-CN" sz="2400" baseline="-30000">
              <a:latin typeface="Times New Roman" panose="02020603050405020304" pitchFamily="18" charset="0"/>
            </a:endParaRPr>
          </a:p>
        </p:txBody>
      </p:sp>
      <p:sp>
        <p:nvSpPr>
          <p:cNvPr id="151565" name="Text Box 14"/>
          <p:cNvSpPr txBox="1">
            <a:spLocks noChangeArrowheads="1"/>
          </p:cNvSpPr>
          <p:nvPr/>
        </p:nvSpPr>
        <p:spPr bwMode="auto">
          <a:xfrm>
            <a:off x="8383588" y="2730500"/>
            <a:ext cx="454025" cy="466725"/>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sz="2400">
                <a:latin typeface="Times New Roman" panose="02020603050405020304" pitchFamily="18" charset="0"/>
              </a:rPr>
              <a:t> ^</a:t>
            </a:r>
            <a:endParaRPr kumimoji="1" lang="en-US" altLang="zh-CN" sz="2400">
              <a:latin typeface="Times New Roman" panose="02020603050405020304" pitchFamily="18" charset="0"/>
            </a:endParaRPr>
          </a:p>
        </p:txBody>
      </p:sp>
      <p:sp>
        <p:nvSpPr>
          <p:cNvPr id="151566" name="Text Box 15"/>
          <p:cNvSpPr txBox="1">
            <a:spLocks noChangeArrowheads="1"/>
          </p:cNvSpPr>
          <p:nvPr/>
        </p:nvSpPr>
        <p:spPr bwMode="auto">
          <a:xfrm>
            <a:off x="7931150" y="2730500"/>
            <a:ext cx="527050" cy="466725"/>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sz="2400">
                <a:latin typeface="Times New Roman" panose="02020603050405020304" pitchFamily="18" charset="0"/>
              </a:rPr>
              <a:t>a</a:t>
            </a:r>
            <a:r>
              <a:rPr kumimoji="1" lang="en-US" altLang="zh-CN" sz="2400" baseline="-30000">
                <a:latin typeface="Times New Roman" panose="02020603050405020304" pitchFamily="18" charset="0"/>
              </a:rPr>
              <a:t>n</a:t>
            </a:r>
            <a:endParaRPr kumimoji="1" lang="en-US" altLang="zh-CN" sz="2400" baseline="-30000">
              <a:latin typeface="Times New Roman" panose="02020603050405020304" pitchFamily="18" charset="0"/>
            </a:endParaRPr>
          </a:p>
        </p:txBody>
      </p:sp>
      <p:sp>
        <p:nvSpPr>
          <p:cNvPr id="151567" name="Line 16"/>
          <p:cNvSpPr>
            <a:spLocks noChangeShapeType="1"/>
          </p:cNvSpPr>
          <p:nvPr/>
        </p:nvSpPr>
        <p:spPr bwMode="auto">
          <a:xfrm>
            <a:off x="4302125" y="2971800"/>
            <a:ext cx="582613" cy="0"/>
          </a:xfrm>
          <a:prstGeom prst="line">
            <a:avLst/>
          </a:prstGeom>
          <a:noFill/>
          <a:ln w="9525">
            <a:solidFill>
              <a:schemeClr val="tx1"/>
            </a:solidFill>
            <a:prstDash val="sysDot"/>
            <a:miter lim="800000"/>
            <a:tailEnd type="triangle" w="med" len="med"/>
          </a:ln>
        </p:spPr>
        <p:txBody>
          <a:bodyPr wrap="none"/>
          <a:lstStyle/>
          <a:p>
            <a:endParaRPr lang="zh-CN" altLang="en-US"/>
          </a:p>
        </p:txBody>
      </p:sp>
      <p:sp>
        <p:nvSpPr>
          <p:cNvPr id="151568" name="Line 17"/>
          <p:cNvSpPr>
            <a:spLocks noChangeShapeType="1"/>
          </p:cNvSpPr>
          <p:nvPr/>
        </p:nvSpPr>
        <p:spPr bwMode="auto">
          <a:xfrm>
            <a:off x="5727700" y="2971800"/>
            <a:ext cx="712788" cy="0"/>
          </a:xfrm>
          <a:prstGeom prst="line">
            <a:avLst/>
          </a:prstGeom>
          <a:noFill/>
          <a:ln w="9525">
            <a:solidFill>
              <a:schemeClr val="tx1"/>
            </a:solidFill>
            <a:miter lim="800000"/>
            <a:tailEnd type="triangle" w="med" len="med"/>
          </a:ln>
        </p:spPr>
        <p:txBody>
          <a:bodyPr wrap="none"/>
          <a:lstStyle/>
          <a:p>
            <a:endParaRPr lang="zh-CN" altLang="en-US"/>
          </a:p>
        </p:txBody>
      </p:sp>
      <p:sp>
        <p:nvSpPr>
          <p:cNvPr id="151569" name="Line 18"/>
          <p:cNvSpPr>
            <a:spLocks noChangeShapeType="1"/>
          </p:cNvSpPr>
          <p:nvPr/>
        </p:nvSpPr>
        <p:spPr bwMode="auto">
          <a:xfrm>
            <a:off x="7088188" y="2971800"/>
            <a:ext cx="842962" cy="0"/>
          </a:xfrm>
          <a:prstGeom prst="line">
            <a:avLst/>
          </a:prstGeom>
          <a:noFill/>
          <a:ln w="9525">
            <a:solidFill>
              <a:schemeClr val="tx1"/>
            </a:solidFill>
            <a:prstDash val="sysDot"/>
            <a:miter lim="800000"/>
            <a:tailEnd type="triangle" w="med" len="med"/>
          </a:ln>
        </p:spPr>
        <p:txBody>
          <a:bodyPr wrap="none"/>
          <a:lstStyle/>
          <a:p>
            <a:endParaRPr lang="zh-CN" altLang="en-US"/>
          </a:p>
        </p:txBody>
      </p:sp>
      <p:sp>
        <p:nvSpPr>
          <p:cNvPr id="151570" name="Text Box 19"/>
          <p:cNvSpPr txBox="1">
            <a:spLocks noChangeArrowheads="1"/>
          </p:cNvSpPr>
          <p:nvPr/>
        </p:nvSpPr>
        <p:spPr bwMode="auto">
          <a:xfrm>
            <a:off x="4884738" y="2735263"/>
            <a:ext cx="584200" cy="466725"/>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sz="2400">
                <a:latin typeface="Times New Roman" panose="02020603050405020304" pitchFamily="18" charset="0"/>
              </a:rPr>
              <a:t>a</a:t>
            </a:r>
            <a:r>
              <a:rPr kumimoji="1" lang="en-US" altLang="zh-CN" sz="2400" baseline="-30000">
                <a:latin typeface="Times New Roman" panose="02020603050405020304" pitchFamily="18" charset="0"/>
              </a:rPr>
              <a:t>i-1</a:t>
            </a:r>
            <a:endParaRPr kumimoji="1" lang="en-US" altLang="zh-CN" sz="2400" baseline="-30000">
              <a:latin typeface="Times New Roman" panose="02020603050405020304" pitchFamily="18" charset="0"/>
            </a:endParaRPr>
          </a:p>
        </p:txBody>
      </p:sp>
      <p:sp>
        <p:nvSpPr>
          <p:cNvPr id="151571" name="Text Box 20"/>
          <p:cNvSpPr txBox="1">
            <a:spLocks noChangeArrowheads="1"/>
          </p:cNvSpPr>
          <p:nvPr/>
        </p:nvSpPr>
        <p:spPr bwMode="auto">
          <a:xfrm>
            <a:off x="4876800" y="2362200"/>
            <a:ext cx="519113" cy="366713"/>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P</a:t>
            </a:r>
            <a:endParaRPr kumimoji="1" lang="en-US" altLang="zh-CN">
              <a:latin typeface="Times New Roman" panose="02020603050405020304" pitchFamily="18" charset="0"/>
            </a:endParaRPr>
          </a:p>
        </p:txBody>
      </p:sp>
      <p:sp>
        <p:nvSpPr>
          <p:cNvPr id="151572" name="Line 21"/>
          <p:cNvSpPr>
            <a:spLocks noChangeShapeType="1"/>
          </p:cNvSpPr>
          <p:nvPr/>
        </p:nvSpPr>
        <p:spPr bwMode="auto">
          <a:xfrm>
            <a:off x="5145088" y="2549525"/>
            <a:ext cx="258762" cy="185738"/>
          </a:xfrm>
          <a:prstGeom prst="line">
            <a:avLst/>
          </a:prstGeom>
          <a:noFill/>
          <a:ln w="9525">
            <a:solidFill>
              <a:schemeClr val="tx1"/>
            </a:solidFill>
            <a:miter lim="800000"/>
            <a:tailEnd type="triangle" w="med" len="med"/>
          </a:ln>
        </p:spPr>
        <p:txBody>
          <a:bodyPr wrap="none"/>
          <a:lstStyle/>
          <a:p>
            <a:endParaRPr lang="zh-CN" altLang="en-US"/>
          </a:p>
        </p:txBody>
      </p:sp>
      <p:grpSp>
        <p:nvGrpSpPr>
          <p:cNvPr id="151573" name="Group 22"/>
          <p:cNvGrpSpPr/>
          <p:nvPr/>
        </p:nvGrpSpPr>
        <p:grpSpPr bwMode="auto">
          <a:xfrm>
            <a:off x="5978525" y="2862263"/>
            <a:ext cx="193675" cy="185737"/>
            <a:chOff x="3360" y="816"/>
            <a:chExt cx="144" cy="240"/>
          </a:xfrm>
        </p:grpSpPr>
        <p:sp>
          <p:nvSpPr>
            <p:cNvPr id="151587" name="Line 23"/>
            <p:cNvSpPr>
              <a:spLocks noChangeShapeType="1"/>
            </p:cNvSpPr>
            <p:nvPr/>
          </p:nvSpPr>
          <p:spPr bwMode="auto">
            <a:xfrm flipH="1">
              <a:off x="3360" y="816"/>
              <a:ext cx="96" cy="240"/>
            </a:xfrm>
            <a:prstGeom prst="line">
              <a:avLst/>
            </a:prstGeom>
            <a:noFill/>
            <a:ln w="9525">
              <a:solidFill>
                <a:schemeClr val="tx1"/>
              </a:solidFill>
              <a:miter lim="800000"/>
            </a:ln>
          </p:spPr>
          <p:txBody>
            <a:bodyPr wrap="none"/>
            <a:lstStyle/>
            <a:p>
              <a:endParaRPr lang="zh-CN" altLang="en-US"/>
            </a:p>
          </p:txBody>
        </p:sp>
        <p:sp>
          <p:nvSpPr>
            <p:cNvPr id="151588" name="Line 24"/>
            <p:cNvSpPr>
              <a:spLocks noChangeShapeType="1"/>
            </p:cNvSpPr>
            <p:nvPr/>
          </p:nvSpPr>
          <p:spPr bwMode="auto">
            <a:xfrm>
              <a:off x="3360" y="864"/>
              <a:ext cx="144" cy="192"/>
            </a:xfrm>
            <a:prstGeom prst="line">
              <a:avLst/>
            </a:prstGeom>
            <a:noFill/>
            <a:ln w="9525">
              <a:solidFill>
                <a:schemeClr val="tx1"/>
              </a:solidFill>
              <a:miter lim="800000"/>
            </a:ln>
          </p:spPr>
          <p:txBody>
            <a:bodyPr wrap="none"/>
            <a:lstStyle/>
            <a:p>
              <a:endParaRPr lang="zh-CN" altLang="en-US"/>
            </a:p>
          </p:txBody>
        </p:sp>
      </p:grpSp>
      <p:grpSp>
        <p:nvGrpSpPr>
          <p:cNvPr id="151574" name="Group 25"/>
          <p:cNvGrpSpPr/>
          <p:nvPr/>
        </p:nvGrpSpPr>
        <p:grpSpPr bwMode="auto">
          <a:xfrm>
            <a:off x="4873625" y="3125788"/>
            <a:ext cx="1822450" cy="723900"/>
            <a:chOff x="2256" y="1104"/>
            <a:chExt cx="1632" cy="1146"/>
          </a:xfrm>
        </p:grpSpPr>
        <p:sp>
          <p:nvSpPr>
            <p:cNvPr id="151579" name="Text Box 26"/>
            <p:cNvSpPr txBox="1">
              <a:spLocks noChangeArrowheads="1"/>
            </p:cNvSpPr>
            <p:nvPr/>
          </p:nvSpPr>
          <p:spPr bwMode="auto">
            <a:xfrm>
              <a:off x="3456" y="1481"/>
              <a:ext cx="335" cy="769"/>
            </a:xfrm>
            <a:prstGeom prst="rect">
              <a:avLst/>
            </a:prstGeom>
            <a:solidFill>
              <a:srgbClr val="FFCC99"/>
            </a:solidFill>
            <a:ln w="28575">
              <a:solidFill>
                <a:schemeClr val="tx1"/>
              </a:solidFill>
              <a:miter lim="800000"/>
            </a:ln>
          </p:spPr>
          <p:txBody>
            <a:bodyPr>
              <a:spAutoFit/>
            </a:bodyPr>
            <a:lstStyle/>
            <a:p>
              <a:pPr>
                <a:spcBef>
                  <a:spcPct val="50000"/>
                </a:spcBef>
              </a:pPr>
              <a:endParaRPr kumimoji="1" lang="zh-CN" altLang="zh-CN" sz="2400">
                <a:latin typeface="Times New Roman" panose="02020603050405020304" pitchFamily="18" charset="0"/>
              </a:endParaRPr>
            </a:p>
          </p:txBody>
        </p:sp>
        <p:sp>
          <p:nvSpPr>
            <p:cNvPr id="151580" name="Text Box 27"/>
            <p:cNvSpPr txBox="1">
              <a:spLocks noChangeArrowheads="1"/>
            </p:cNvSpPr>
            <p:nvPr/>
          </p:nvSpPr>
          <p:spPr bwMode="auto">
            <a:xfrm>
              <a:off x="3120" y="1481"/>
              <a:ext cx="336" cy="769"/>
            </a:xfrm>
            <a:prstGeom prst="rect">
              <a:avLst/>
            </a:prstGeom>
            <a:solidFill>
              <a:srgbClr val="FF99CC"/>
            </a:solidFill>
            <a:ln w="28575">
              <a:solidFill>
                <a:schemeClr val="tx1"/>
              </a:solidFill>
              <a:miter lim="800000"/>
            </a:ln>
          </p:spPr>
          <p:txBody>
            <a:bodyPr>
              <a:spAutoFit/>
            </a:bodyPr>
            <a:lstStyle/>
            <a:p>
              <a:pPr>
                <a:spcBef>
                  <a:spcPct val="50000"/>
                </a:spcBef>
              </a:pPr>
              <a:r>
                <a:rPr kumimoji="1" lang="en-US" altLang="zh-CN" sz="2400">
                  <a:latin typeface="Times New Roman" panose="02020603050405020304" pitchFamily="18" charset="0"/>
                </a:rPr>
                <a:t>x</a:t>
              </a:r>
              <a:endParaRPr kumimoji="1" lang="en-US" altLang="zh-CN" sz="2400">
                <a:latin typeface="Times New Roman" panose="02020603050405020304" pitchFamily="18" charset="0"/>
              </a:endParaRPr>
            </a:p>
          </p:txBody>
        </p:sp>
        <p:sp>
          <p:nvSpPr>
            <p:cNvPr id="151581" name="Line 28"/>
            <p:cNvSpPr>
              <a:spLocks noChangeShapeType="1"/>
            </p:cNvSpPr>
            <p:nvPr/>
          </p:nvSpPr>
          <p:spPr bwMode="auto">
            <a:xfrm>
              <a:off x="2736" y="1680"/>
              <a:ext cx="384" cy="0"/>
            </a:xfrm>
            <a:prstGeom prst="line">
              <a:avLst/>
            </a:prstGeom>
            <a:noFill/>
            <a:ln w="28575">
              <a:solidFill>
                <a:schemeClr val="tx1"/>
              </a:solidFill>
              <a:miter lim="800000"/>
              <a:tailEnd type="triangle" w="med" len="med"/>
            </a:ln>
          </p:spPr>
          <p:txBody>
            <a:bodyPr wrap="none"/>
            <a:lstStyle/>
            <a:p>
              <a:endParaRPr lang="zh-CN" altLang="en-US"/>
            </a:p>
          </p:txBody>
        </p:sp>
        <p:sp>
          <p:nvSpPr>
            <p:cNvPr id="151582" name="Line 29"/>
            <p:cNvSpPr>
              <a:spLocks noChangeShapeType="1"/>
            </p:cNvSpPr>
            <p:nvPr/>
          </p:nvSpPr>
          <p:spPr bwMode="auto">
            <a:xfrm>
              <a:off x="2976" y="1104"/>
              <a:ext cx="0" cy="480"/>
            </a:xfrm>
            <a:prstGeom prst="line">
              <a:avLst/>
            </a:prstGeom>
            <a:noFill/>
            <a:ln w="28575">
              <a:solidFill>
                <a:schemeClr val="tx1"/>
              </a:solidFill>
              <a:miter lim="800000"/>
            </a:ln>
          </p:spPr>
          <p:txBody>
            <a:bodyPr wrap="none"/>
            <a:lstStyle/>
            <a:p>
              <a:endParaRPr lang="zh-CN" altLang="en-US"/>
            </a:p>
          </p:txBody>
        </p:sp>
        <p:sp>
          <p:nvSpPr>
            <p:cNvPr id="151583" name="Line 30"/>
            <p:cNvSpPr>
              <a:spLocks noChangeShapeType="1"/>
            </p:cNvSpPr>
            <p:nvPr/>
          </p:nvSpPr>
          <p:spPr bwMode="auto">
            <a:xfrm>
              <a:off x="2976" y="1584"/>
              <a:ext cx="144" cy="0"/>
            </a:xfrm>
            <a:prstGeom prst="line">
              <a:avLst/>
            </a:prstGeom>
            <a:noFill/>
            <a:ln w="28575">
              <a:solidFill>
                <a:schemeClr val="tx1"/>
              </a:solidFill>
              <a:miter lim="800000"/>
              <a:tailEnd type="triangle" w="med" len="med"/>
            </a:ln>
          </p:spPr>
          <p:txBody>
            <a:bodyPr wrap="none"/>
            <a:lstStyle/>
            <a:p>
              <a:endParaRPr lang="zh-CN" altLang="en-US"/>
            </a:p>
          </p:txBody>
        </p:sp>
        <p:sp>
          <p:nvSpPr>
            <p:cNvPr id="151584" name="Line 31"/>
            <p:cNvSpPr>
              <a:spLocks noChangeShapeType="1"/>
            </p:cNvSpPr>
            <p:nvPr/>
          </p:nvSpPr>
          <p:spPr bwMode="auto">
            <a:xfrm>
              <a:off x="3600" y="1632"/>
              <a:ext cx="288" cy="0"/>
            </a:xfrm>
            <a:prstGeom prst="line">
              <a:avLst/>
            </a:prstGeom>
            <a:noFill/>
            <a:ln w="28575">
              <a:solidFill>
                <a:schemeClr val="tx1"/>
              </a:solidFill>
              <a:miter lim="800000"/>
            </a:ln>
          </p:spPr>
          <p:txBody>
            <a:bodyPr wrap="none"/>
            <a:lstStyle/>
            <a:p>
              <a:endParaRPr lang="zh-CN" altLang="en-US"/>
            </a:p>
          </p:txBody>
        </p:sp>
        <p:sp>
          <p:nvSpPr>
            <p:cNvPr id="151585" name="Line 32"/>
            <p:cNvSpPr>
              <a:spLocks noChangeShapeType="1"/>
            </p:cNvSpPr>
            <p:nvPr/>
          </p:nvSpPr>
          <p:spPr bwMode="auto">
            <a:xfrm flipV="1">
              <a:off x="3888" y="1248"/>
              <a:ext cx="0" cy="384"/>
            </a:xfrm>
            <a:prstGeom prst="line">
              <a:avLst/>
            </a:prstGeom>
            <a:noFill/>
            <a:ln w="28575">
              <a:solidFill>
                <a:schemeClr val="tx1"/>
              </a:solidFill>
              <a:miter lim="800000"/>
              <a:tailEnd type="triangle" w="med" len="med"/>
            </a:ln>
          </p:spPr>
          <p:txBody>
            <a:bodyPr wrap="none"/>
            <a:lstStyle/>
            <a:p>
              <a:endParaRPr lang="zh-CN" altLang="en-US"/>
            </a:p>
          </p:txBody>
        </p:sp>
        <p:sp>
          <p:nvSpPr>
            <p:cNvPr id="151586" name="Text Box 33"/>
            <p:cNvSpPr txBox="1">
              <a:spLocks noChangeArrowheads="1"/>
            </p:cNvSpPr>
            <p:nvPr/>
          </p:nvSpPr>
          <p:spPr bwMode="auto">
            <a:xfrm>
              <a:off x="2256" y="1489"/>
              <a:ext cx="432" cy="724"/>
            </a:xfrm>
            <a:prstGeom prst="rect">
              <a:avLst/>
            </a:prstGeom>
            <a:noFill/>
            <a:ln w="28575">
              <a:noFill/>
              <a:miter lim="800000"/>
            </a:ln>
          </p:spPr>
          <p:txBody>
            <a:bodyPr>
              <a:spAutoFit/>
            </a:bodyPr>
            <a:lstStyle/>
            <a:p>
              <a:pPr>
                <a:spcBef>
                  <a:spcPct val="50000"/>
                </a:spcBef>
              </a:pPr>
              <a:r>
                <a:rPr kumimoji="1" lang="en-US" altLang="zh-CN" sz="2400">
                  <a:latin typeface="Times New Roman" panose="02020603050405020304" pitchFamily="18" charset="0"/>
                </a:rPr>
                <a:t> q</a:t>
              </a:r>
              <a:endParaRPr kumimoji="1" lang="en-US" altLang="zh-CN" sz="2400">
                <a:latin typeface="Times New Roman" panose="02020603050405020304" pitchFamily="18" charset="0"/>
              </a:endParaRPr>
            </a:p>
          </p:txBody>
        </p:sp>
      </p:grpSp>
      <p:sp>
        <p:nvSpPr>
          <p:cNvPr id="151575" name="Line 34"/>
          <p:cNvSpPr>
            <a:spLocks noChangeShapeType="1"/>
          </p:cNvSpPr>
          <p:nvPr/>
        </p:nvSpPr>
        <p:spPr bwMode="auto">
          <a:xfrm flipH="1">
            <a:off x="2514600" y="2743200"/>
            <a:ext cx="152400" cy="150813"/>
          </a:xfrm>
          <a:prstGeom prst="line">
            <a:avLst/>
          </a:prstGeom>
          <a:noFill/>
          <a:ln w="9525">
            <a:solidFill>
              <a:schemeClr val="tx1"/>
            </a:solidFill>
            <a:miter lim="800000"/>
          </a:ln>
        </p:spPr>
        <p:txBody>
          <a:bodyPr wrap="none"/>
          <a:lstStyle/>
          <a:p>
            <a:endParaRPr lang="zh-CN" altLang="en-US"/>
          </a:p>
        </p:txBody>
      </p:sp>
      <p:sp>
        <p:nvSpPr>
          <p:cNvPr id="151576" name="Line 35"/>
          <p:cNvSpPr>
            <a:spLocks noChangeShapeType="1"/>
          </p:cNvSpPr>
          <p:nvPr/>
        </p:nvSpPr>
        <p:spPr bwMode="auto">
          <a:xfrm flipH="1">
            <a:off x="2514600" y="2743200"/>
            <a:ext cx="381000" cy="374650"/>
          </a:xfrm>
          <a:prstGeom prst="line">
            <a:avLst/>
          </a:prstGeom>
          <a:noFill/>
          <a:ln w="9525">
            <a:solidFill>
              <a:schemeClr val="tx1"/>
            </a:solidFill>
            <a:miter lim="800000"/>
          </a:ln>
        </p:spPr>
        <p:txBody>
          <a:bodyPr wrap="none"/>
          <a:lstStyle/>
          <a:p>
            <a:endParaRPr lang="zh-CN" altLang="en-US"/>
          </a:p>
        </p:txBody>
      </p:sp>
      <p:sp>
        <p:nvSpPr>
          <p:cNvPr id="151577" name="Line 36"/>
          <p:cNvSpPr>
            <a:spLocks noChangeShapeType="1"/>
          </p:cNvSpPr>
          <p:nvPr/>
        </p:nvSpPr>
        <p:spPr bwMode="auto">
          <a:xfrm flipH="1">
            <a:off x="2667000" y="2971800"/>
            <a:ext cx="228600" cy="228600"/>
          </a:xfrm>
          <a:prstGeom prst="line">
            <a:avLst/>
          </a:prstGeom>
          <a:noFill/>
          <a:ln w="9525">
            <a:solidFill>
              <a:schemeClr val="tx1"/>
            </a:solidFill>
            <a:miter lim="800000"/>
          </a:ln>
        </p:spPr>
        <p:txBody>
          <a:bodyPr wrap="none"/>
          <a:lstStyle/>
          <a:p>
            <a:endParaRPr lang="zh-CN" altLang="en-US"/>
          </a:p>
        </p:txBody>
      </p:sp>
      <p:sp>
        <p:nvSpPr>
          <p:cNvPr id="5" name="灯片编号占位符 4"/>
          <p:cNvSpPr>
            <a:spLocks noGrp="1"/>
          </p:cNvSpPr>
          <p:nvPr>
            <p:ph type="sldNum" sz="quarter" idx="12"/>
          </p:nvPr>
        </p:nvSpPr>
        <p:spPr/>
        <p:txBody>
          <a:bodyPr/>
          <a:lstStyle/>
          <a:p>
            <a:pPr>
              <a:defRPr/>
            </a:pPr>
            <a:fld id="{4D614E7B-EB77-4C9E-9FFD-776685AC5618}"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p:cNvSpPr>
          <p:nvPr>
            <p:ph type="title"/>
          </p:nvPr>
        </p:nvSpPr>
        <p:spPr/>
        <p:txBody>
          <a:bodyPr/>
          <a:lstStyle/>
          <a:p>
            <a:pPr eaLnBrk="1" hangingPunct="1"/>
            <a:r>
              <a:rPr lang="zh-CN" altLang="en-US" smtClean="0"/>
              <a:t>基本运算的相关算法</a:t>
            </a:r>
            <a:endParaRPr lang="zh-CN" altLang="en-US" smtClean="0"/>
          </a:p>
        </p:txBody>
      </p:sp>
      <p:sp>
        <p:nvSpPr>
          <p:cNvPr id="4238339" name="Rectangle 3"/>
          <p:cNvSpPr>
            <a:spLocks noGrp="1"/>
          </p:cNvSpPr>
          <p:nvPr>
            <p:ph idx="1"/>
          </p:nvPr>
        </p:nvSpPr>
        <p:spPr/>
        <p:txBody>
          <a:bodyPr>
            <a:normAutofit lnSpcReduction="10000"/>
          </a:bodyPr>
          <a:lstStyle/>
          <a:p>
            <a:pPr algn="just" eaLnBrk="1" hangingPunct="1">
              <a:defRPr/>
            </a:pPr>
            <a:r>
              <a:rPr lang="zh-CN" altLang="en-US" b="1"/>
              <a:t>链表的删除：</a:t>
            </a:r>
            <a:r>
              <a:rPr lang="zh-CN" altLang="en-US" sz="1600"/>
              <a:t>即实现</a:t>
            </a:r>
            <a:r>
              <a:rPr lang="en-US" altLang="zh-CN" sz="1600"/>
              <a:t>Delete(</a:t>
            </a:r>
            <a:r>
              <a:rPr lang="en-US" altLang="zh-CN" sz="1600" err="1"/>
              <a:t>L,i</a:t>
            </a:r>
            <a:r>
              <a:rPr lang="en-US" altLang="zh-CN" sz="1600"/>
              <a:t>)</a:t>
            </a:r>
            <a:r>
              <a:rPr lang="zh-CN" altLang="en-US" sz="1600"/>
              <a:t>， 算法对应的链表结构如图</a:t>
            </a:r>
            <a:r>
              <a:rPr lang="en-US" altLang="zh-CN" sz="1600"/>
              <a:t>2.15</a:t>
            </a:r>
            <a:r>
              <a:rPr lang="zh-CN" altLang="en-US" sz="1600"/>
              <a:t>所示。</a:t>
            </a:r>
            <a:endParaRPr lang="zh-CN" altLang="en-US" sz="1600"/>
          </a:p>
          <a:p>
            <a:pPr algn="just" eaLnBrk="1" hangingPunct="1">
              <a:lnSpc>
                <a:spcPct val="130000"/>
              </a:lnSpc>
              <a:defRPr/>
            </a:pPr>
            <a:r>
              <a:rPr lang="zh-CN" altLang="en-US" sz="1800" b="1"/>
              <a:t>算法思路</a:t>
            </a:r>
            <a:r>
              <a:rPr lang="zh-CN" altLang="en-US" sz="1800"/>
              <a:t>：同插入法，先调用函数</a:t>
            </a:r>
            <a:r>
              <a:rPr lang="en-US" altLang="zh-CN" sz="1800" err="1"/>
              <a:t>Getlist</a:t>
            </a:r>
            <a:r>
              <a:rPr lang="en-US" altLang="zh-CN" sz="1800"/>
              <a:t>(H ,i-1),</a:t>
            </a:r>
            <a:r>
              <a:rPr lang="zh-CN" altLang="en-US" sz="1800"/>
              <a:t>找到结点</a:t>
            </a:r>
            <a:r>
              <a:rPr lang="en-US" altLang="zh-CN" sz="1800" err="1"/>
              <a:t>a</a:t>
            </a:r>
            <a:r>
              <a:rPr lang="en-US" altLang="zh-CN" sz="1800" baseline="-30000" err="1"/>
              <a:t>i</a:t>
            </a:r>
            <a:r>
              <a:rPr lang="zh-CN" altLang="en-US" sz="1800"/>
              <a:t>的前驱，然后如图</a:t>
            </a:r>
            <a:r>
              <a:rPr lang="en-US" altLang="zh-CN" sz="1800"/>
              <a:t>2.15</a:t>
            </a:r>
            <a:r>
              <a:rPr lang="zh-CN" altLang="en-US" sz="1800"/>
              <a:t>所示，将结点</a:t>
            </a:r>
            <a:r>
              <a:rPr lang="en-US" altLang="zh-CN" sz="1800" err="1"/>
              <a:t>a</a:t>
            </a:r>
            <a:r>
              <a:rPr lang="en-US" altLang="zh-CN" sz="1800" baseline="-30000" err="1"/>
              <a:t>i</a:t>
            </a:r>
            <a:r>
              <a:rPr lang="zh-CN" altLang="en-US" sz="1800"/>
              <a:t>删除之。</a:t>
            </a:r>
            <a:endParaRPr lang="zh-CN" altLang="en-US" sz="1800"/>
          </a:p>
          <a:p>
            <a:pPr algn="just" eaLnBrk="1" hangingPunct="1">
              <a:lnSpc>
                <a:spcPct val="130000"/>
              </a:lnSpc>
              <a:defRPr/>
            </a:pPr>
            <a:endParaRPr lang="zh-CN" altLang="en-US" sz="1800"/>
          </a:p>
          <a:p>
            <a:pPr algn="just" eaLnBrk="1" hangingPunct="1">
              <a:defRPr/>
            </a:pPr>
            <a:endParaRPr lang="zh-CN" altLang="en-US" sz="1800"/>
          </a:p>
          <a:p>
            <a:pPr algn="just" eaLnBrk="1" hangingPunct="1">
              <a:defRPr/>
            </a:pPr>
            <a:r>
              <a:rPr lang="zh-CN" altLang="en-US" sz="1800" b="1"/>
              <a:t>算法描述：</a:t>
            </a:r>
            <a:endParaRPr lang="zh-CN" altLang="en-US" sz="1800" b="1"/>
          </a:p>
          <a:p>
            <a:pPr eaLnBrk="1" hangingPunct="1">
              <a:buFont typeface="Wingdings 3" panose="05040102010807070707" pitchFamily="18" charset="2"/>
              <a:buNone/>
              <a:defRPr/>
            </a:pPr>
            <a:r>
              <a:rPr lang="zh-CN" altLang="en-US" sz="1600"/>
              <a:t>		</a:t>
            </a:r>
            <a:r>
              <a:rPr lang="en-US" altLang="zh-CN" sz="1600"/>
              <a:t>Void  </a:t>
            </a:r>
            <a:r>
              <a:rPr lang="en-US" altLang="zh-CN" sz="1600" err="1"/>
              <a:t>Ldelete</a:t>
            </a:r>
            <a:r>
              <a:rPr lang="en-US" altLang="zh-CN" sz="1600"/>
              <a:t>(link </a:t>
            </a:r>
            <a:r>
              <a:rPr lang="en-US" altLang="zh-CN" sz="1600" err="1"/>
              <a:t>H,int</a:t>
            </a:r>
            <a:r>
              <a:rPr lang="en-US" altLang="zh-CN" sz="1600"/>
              <a:t> i)</a:t>
            </a:r>
            <a:endParaRPr lang="en-US" altLang="zh-CN" sz="1600"/>
          </a:p>
          <a:p>
            <a:pPr algn="just" eaLnBrk="1" hangingPunct="1">
              <a:defRPr/>
            </a:pPr>
            <a:r>
              <a:rPr lang="en-US" altLang="zh-CN" sz="1600"/>
              <a:t>      	 {  link </a:t>
            </a:r>
            <a:r>
              <a:rPr lang="en-US" altLang="zh-CN" sz="1600" err="1"/>
              <a:t>p,q</a:t>
            </a:r>
            <a:r>
              <a:rPr lang="en-US" altLang="zh-CN" sz="1600"/>
              <a:t>;  </a:t>
            </a:r>
            <a:endParaRPr lang="en-US" altLang="zh-CN" sz="1600"/>
          </a:p>
          <a:p>
            <a:pPr algn="just" eaLnBrk="1" hangingPunct="1">
              <a:defRPr/>
            </a:pPr>
            <a:r>
              <a:rPr lang="en-US" altLang="zh-CN" sz="1600"/>
              <a:t>                   if(i==0) p=</a:t>
            </a:r>
            <a:r>
              <a:rPr lang="en-US" altLang="zh-CN" sz="1600" err="1"/>
              <a:t>H;else</a:t>
            </a:r>
            <a:r>
              <a:rPr lang="en-US" altLang="zh-CN" sz="1600"/>
              <a:t> p=</a:t>
            </a:r>
            <a:r>
              <a:rPr lang="en-US" altLang="zh-CN" sz="1600" err="1"/>
              <a:t>Lgetlist</a:t>
            </a:r>
            <a:r>
              <a:rPr lang="en-US" altLang="zh-CN" sz="1600"/>
              <a:t>(H ,i-1);      //</a:t>
            </a:r>
            <a:r>
              <a:rPr lang="zh-CN" altLang="en-US" sz="1600"/>
              <a:t>求</a:t>
            </a:r>
            <a:r>
              <a:rPr lang="en-US" altLang="zh-CN" sz="1600"/>
              <a:t>a</a:t>
            </a:r>
            <a:r>
              <a:rPr lang="en-US" altLang="zh-CN" sz="1600" baseline="-30000"/>
              <a:t>i-1</a:t>
            </a:r>
            <a:r>
              <a:rPr lang="zh-CN" altLang="en-US" sz="1600"/>
              <a:t>的地址</a:t>
            </a:r>
            <a:r>
              <a:rPr lang="en-US" altLang="zh-CN" sz="1600"/>
              <a:t>//</a:t>
            </a:r>
            <a:endParaRPr lang="en-US" altLang="zh-CN" sz="1600"/>
          </a:p>
          <a:p>
            <a:pPr algn="just" eaLnBrk="1" hangingPunct="1">
              <a:defRPr/>
            </a:pPr>
            <a:r>
              <a:rPr lang="en-US" altLang="zh-CN" sz="1600"/>
              <a:t>         	     if(p&amp;&amp;p-&gt;next)       //</a:t>
            </a:r>
            <a:r>
              <a:rPr lang="zh-CN" altLang="en-US" sz="1600"/>
              <a:t>若</a:t>
            </a:r>
            <a:r>
              <a:rPr lang="en-US" altLang="zh-CN" sz="1600"/>
              <a:t>p</a:t>
            </a:r>
            <a:r>
              <a:rPr lang="zh-CN" altLang="en-US" sz="1600"/>
              <a:t>及</a:t>
            </a:r>
            <a:r>
              <a:rPr lang="en-US" altLang="zh-CN" sz="1600"/>
              <a:t>p-&gt;next</a:t>
            </a:r>
            <a:r>
              <a:rPr lang="zh-CN" altLang="en-US" sz="1600"/>
              <a:t>所在的结点存在</a:t>
            </a:r>
            <a:r>
              <a:rPr lang="en-US" altLang="zh-CN" sz="1600"/>
              <a:t>//</a:t>
            </a:r>
            <a:endParaRPr lang="en-US" altLang="zh-CN" sz="1600"/>
          </a:p>
          <a:p>
            <a:pPr algn="just" eaLnBrk="1" hangingPunct="1">
              <a:defRPr/>
            </a:pPr>
            <a:r>
              <a:rPr lang="en-US" altLang="zh-CN" sz="1600"/>
              <a:t>            	      { q=p-&gt;next ; p-&gt;next=q-&gt;next; free(q);} //</a:t>
            </a:r>
            <a:r>
              <a:rPr lang="zh-CN" altLang="en-US" sz="1600"/>
              <a:t>删除</a:t>
            </a:r>
            <a:r>
              <a:rPr lang="en-US" altLang="zh-CN" sz="1600"/>
              <a:t>//</a:t>
            </a:r>
            <a:endParaRPr lang="en-US" altLang="zh-CN" sz="1600"/>
          </a:p>
          <a:p>
            <a:pPr algn="just" eaLnBrk="1" hangingPunct="1">
              <a:defRPr/>
            </a:pPr>
            <a:r>
              <a:rPr lang="en-US" altLang="zh-CN" sz="1600"/>
              <a:t>                       else ERROR(i) ;          //</a:t>
            </a:r>
            <a:r>
              <a:rPr lang="zh-CN" altLang="en-US" sz="1600"/>
              <a:t>参数</a:t>
            </a:r>
            <a:r>
              <a:rPr lang="en-US" altLang="zh-CN" sz="1600"/>
              <a:t>i</a:t>
            </a:r>
            <a:r>
              <a:rPr lang="zh-CN" altLang="en-US" sz="1600"/>
              <a:t>出错</a:t>
            </a:r>
            <a:r>
              <a:rPr lang="en-US" altLang="zh-CN" sz="1600"/>
              <a:t>//</a:t>
            </a:r>
            <a:endParaRPr lang="en-US" altLang="zh-CN" sz="1600"/>
          </a:p>
          <a:p>
            <a:pPr algn="just" eaLnBrk="1" hangingPunct="1">
              <a:defRPr/>
            </a:pPr>
            <a:r>
              <a:rPr lang="en-US" altLang="zh-CN" sz="1600"/>
              <a:t>                 }</a:t>
            </a:r>
            <a:endParaRPr lang="en-US" altLang="zh-CN" sz="1600"/>
          </a:p>
          <a:p>
            <a:pPr algn="just" eaLnBrk="1" hangingPunct="1">
              <a:defRPr/>
            </a:pPr>
            <a:r>
              <a:rPr lang="zh-CN" altLang="en-US" sz="1600"/>
              <a:t>同插入法，此算法的</a:t>
            </a:r>
            <a:r>
              <a:rPr lang="en-US" altLang="zh-CN" sz="1600"/>
              <a:t>T(n)=O(n)</a:t>
            </a:r>
            <a:r>
              <a:rPr lang="zh-CN" altLang="en-US" sz="1600"/>
              <a:t>。</a:t>
            </a:r>
            <a:endParaRPr lang="zh-CN" altLang="en-US" sz="1600"/>
          </a:p>
          <a:p>
            <a:pPr eaLnBrk="1" hangingPunct="1">
              <a:defRPr/>
            </a:pPr>
            <a:endParaRPr lang="en-US" altLang="zh-CN" sz="1600"/>
          </a:p>
        </p:txBody>
      </p:sp>
      <p:sp>
        <p:nvSpPr>
          <p:cNvPr id="153603" name="Text Box 4"/>
          <p:cNvSpPr txBox="1">
            <a:spLocks noChangeArrowheads="1"/>
          </p:cNvSpPr>
          <p:nvPr/>
        </p:nvSpPr>
        <p:spPr bwMode="auto">
          <a:xfrm>
            <a:off x="4025900" y="2403475"/>
            <a:ext cx="609600" cy="366713"/>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P</a:t>
            </a:r>
            <a:endParaRPr kumimoji="1" lang="en-US" altLang="zh-CN">
              <a:latin typeface="Times New Roman" panose="02020603050405020304" pitchFamily="18" charset="0"/>
            </a:endParaRPr>
          </a:p>
        </p:txBody>
      </p:sp>
      <p:grpSp>
        <p:nvGrpSpPr>
          <p:cNvPr id="153604" name="Group 5"/>
          <p:cNvGrpSpPr/>
          <p:nvPr/>
        </p:nvGrpSpPr>
        <p:grpSpPr bwMode="auto">
          <a:xfrm>
            <a:off x="990600" y="2355850"/>
            <a:ext cx="7086600" cy="962025"/>
            <a:chOff x="336" y="1428"/>
            <a:chExt cx="5040" cy="942"/>
          </a:xfrm>
        </p:grpSpPr>
        <p:sp>
          <p:nvSpPr>
            <p:cNvPr id="153608" name="Text Box 6"/>
            <p:cNvSpPr txBox="1">
              <a:spLocks noChangeArrowheads="1"/>
            </p:cNvSpPr>
            <p:nvPr/>
          </p:nvSpPr>
          <p:spPr bwMode="auto">
            <a:xfrm>
              <a:off x="768" y="1667"/>
              <a:ext cx="335" cy="457"/>
            </a:xfrm>
            <a:prstGeom prst="rect">
              <a:avLst/>
            </a:prstGeom>
            <a:solidFill>
              <a:srgbClr val="FF99CC"/>
            </a:solidFill>
            <a:ln w="9525">
              <a:solidFill>
                <a:schemeClr val="tx1"/>
              </a:solidFill>
              <a:miter lim="800000"/>
            </a:ln>
          </p:spPr>
          <p:txBody>
            <a:bodyPr>
              <a:spAutoFit/>
            </a:bodyPr>
            <a:lstStyle/>
            <a:p>
              <a:pPr>
                <a:spcBef>
                  <a:spcPct val="50000"/>
                </a:spcBef>
              </a:pPr>
              <a:endParaRPr kumimoji="1" lang="zh-CN" altLang="zh-CN" sz="2400">
                <a:latin typeface="Times New Roman" panose="02020603050405020304" pitchFamily="18" charset="0"/>
              </a:endParaRPr>
            </a:p>
          </p:txBody>
        </p:sp>
        <p:sp>
          <p:nvSpPr>
            <p:cNvPr id="153609" name="Text Box 7"/>
            <p:cNvSpPr txBox="1">
              <a:spLocks noChangeArrowheads="1"/>
            </p:cNvSpPr>
            <p:nvPr/>
          </p:nvSpPr>
          <p:spPr bwMode="auto">
            <a:xfrm>
              <a:off x="1103" y="1667"/>
              <a:ext cx="337" cy="457"/>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sz="2400">
                <a:latin typeface="Times New Roman" panose="02020603050405020304" pitchFamily="18" charset="0"/>
              </a:endParaRPr>
            </a:p>
          </p:txBody>
        </p:sp>
        <p:sp>
          <p:nvSpPr>
            <p:cNvPr id="153610" name="Text Box 8"/>
            <p:cNvSpPr txBox="1">
              <a:spLocks noChangeArrowheads="1"/>
            </p:cNvSpPr>
            <p:nvPr/>
          </p:nvSpPr>
          <p:spPr bwMode="auto">
            <a:xfrm>
              <a:off x="336" y="1573"/>
              <a:ext cx="240" cy="359"/>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H</a:t>
              </a:r>
              <a:endParaRPr kumimoji="1" lang="en-US" altLang="zh-CN">
                <a:latin typeface="Times New Roman" panose="02020603050405020304" pitchFamily="18" charset="0"/>
              </a:endParaRPr>
            </a:p>
          </p:txBody>
        </p:sp>
        <p:sp>
          <p:nvSpPr>
            <p:cNvPr id="153611" name="Line 9"/>
            <p:cNvSpPr>
              <a:spLocks noChangeShapeType="1"/>
            </p:cNvSpPr>
            <p:nvPr/>
          </p:nvSpPr>
          <p:spPr bwMode="auto">
            <a:xfrm>
              <a:off x="432" y="1808"/>
              <a:ext cx="336" cy="0"/>
            </a:xfrm>
            <a:prstGeom prst="line">
              <a:avLst/>
            </a:prstGeom>
            <a:noFill/>
            <a:ln w="9525">
              <a:solidFill>
                <a:schemeClr val="tx1"/>
              </a:solidFill>
              <a:miter lim="800000"/>
              <a:tailEnd type="triangle" w="med" len="med"/>
            </a:ln>
          </p:spPr>
          <p:txBody>
            <a:bodyPr wrap="none"/>
            <a:lstStyle/>
            <a:p>
              <a:endParaRPr lang="zh-CN" altLang="en-US"/>
            </a:p>
          </p:txBody>
        </p:sp>
        <p:sp>
          <p:nvSpPr>
            <p:cNvPr id="153612" name="Text Box 10"/>
            <p:cNvSpPr txBox="1">
              <a:spLocks noChangeArrowheads="1"/>
            </p:cNvSpPr>
            <p:nvPr/>
          </p:nvSpPr>
          <p:spPr bwMode="auto">
            <a:xfrm>
              <a:off x="2016" y="1667"/>
              <a:ext cx="336" cy="457"/>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sz="2400">
                <a:latin typeface="Times New Roman" panose="02020603050405020304" pitchFamily="18" charset="0"/>
              </a:endParaRPr>
            </a:p>
          </p:txBody>
        </p:sp>
        <p:sp>
          <p:nvSpPr>
            <p:cNvPr id="153613" name="Text Box 11"/>
            <p:cNvSpPr txBox="1">
              <a:spLocks noChangeArrowheads="1"/>
            </p:cNvSpPr>
            <p:nvPr/>
          </p:nvSpPr>
          <p:spPr bwMode="auto">
            <a:xfrm>
              <a:off x="1680" y="1667"/>
              <a:ext cx="336" cy="457"/>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sz="2400">
                  <a:latin typeface="Times New Roman" panose="02020603050405020304" pitchFamily="18" charset="0"/>
                </a:rPr>
                <a:t>a</a:t>
              </a:r>
              <a:r>
                <a:rPr kumimoji="1" lang="en-US" altLang="zh-CN" sz="2400" baseline="-30000">
                  <a:latin typeface="Times New Roman" panose="02020603050405020304" pitchFamily="18" charset="0"/>
                </a:rPr>
                <a:t>0</a:t>
              </a:r>
              <a:endParaRPr kumimoji="1" lang="en-US" altLang="zh-CN" sz="2400" baseline="-30000">
                <a:latin typeface="Times New Roman" panose="02020603050405020304" pitchFamily="18" charset="0"/>
              </a:endParaRPr>
            </a:p>
          </p:txBody>
        </p:sp>
        <p:sp>
          <p:nvSpPr>
            <p:cNvPr id="153614" name="Line 12"/>
            <p:cNvSpPr>
              <a:spLocks noChangeShapeType="1"/>
            </p:cNvSpPr>
            <p:nvPr/>
          </p:nvSpPr>
          <p:spPr bwMode="auto">
            <a:xfrm>
              <a:off x="1296" y="1812"/>
              <a:ext cx="384" cy="0"/>
            </a:xfrm>
            <a:prstGeom prst="line">
              <a:avLst/>
            </a:prstGeom>
            <a:noFill/>
            <a:ln w="9525">
              <a:solidFill>
                <a:schemeClr val="tx1"/>
              </a:solidFill>
              <a:miter lim="800000"/>
              <a:tailEnd type="triangle" w="med" len="med"/>
            </a:ln>
          </p:spPr>
          <p:txBody>
            <a:bodyPr wrap="none"/>
            <a:lstStyle/>
            <a:p>
              <a:endParaRPr lang="zh-CN" altLang="en-US"/>
            </a:p>
          </p:txBody>
        </p:sp>
        <p:sp>
          <p:nvSpPr>
            <p:cNvPr id="153615" name="Text Box 13"/>
            <p:cNvSpPr txBox="1">
              <a:spLocks noChangeArrowheads="1"/>
            </p:cNvSpPr>
            <p:nvPr/>
          </p:nvSpPr>
          <p:spPr bwMode="auto">
            <a:xfrm>
              <a:off x="2976" y="1667"/>
              <a:ext cx="336" cy="457"/>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sz="2400">
                <a:latin typeface="Times New Roman" panose="02020603050405020304" pitchFamily="18" charset="0"/>
              </a:endParaRPr>
            </a:p>
          </p:txBody>
        </p:sp>
        <p:sp>
          <p:nvSpPr>
            <p:cNvPr id="153616" name="Text Box 14"/>
            <p:cNvSpPr txBox="1">
              <a:spLocks noChangeArrowheads="1"/>
            </p:cNvSpPr>
            <p:nvPr/>
          </p:nvSpPr>
          <p:spPr bwMode="auto">
            <a:xfrm>
              <a:off x="3888" y="1667"/>
              <a:ext cx="336" cy="457"/>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sz="2400">
                <a:latin typeface="Times New Roman" panose="02020603050405020304" pitchFamily="18" charset="0"/>
              </a:endParaRPr>
            </a:p>
          </p:txBody>
        </p:sp>
        <p:sp>
          <p:nvSpPr>
            <p:cNvPr id="153617" name="Text Box 15"/>
            <p:cNvSpPr txBox="1">
              <a:spLocks noChangeArrowheads="1"/>
            </p:cNvSpPr>
            <p:nvPr/>
          </p:nvSpPr>
          <p:spPr bwMode="auto">
            <a:xfrm>
              <a:off x="3551" y="1667"/>
              <a:ext cx="337" cy="457"/>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sz="2400">
                  <a:latin typeface="Times New Roman" panose="02020603050405020304" pitchFamily="18" charset="0"/>
                </a:rPr>
                <a:t>a</a:t>
              </a:r>
              <a:r>
                <a:rPr kumimoji="1" lang="en-US" altLang="zh-CN" sz="2400" baseline="-30000">
                  <a:latin typeface="Times New Roman" panose="02020603050405020304" pitchFamily="18" charset="0"/>
                </a:rPr>
                <a:t>i</a:t>
              </a:r>
              <a:endParaRPr kumimoji="1" lang="en-US" altLang="zh-CN" sz="2400" baseline="-30000">
                <a:latin typeface="Times New Roman" panose="02020603050405020304" pitchFamily="18" charset="0"/>
              </a:endParaRPr>
            </a:p>
          </p:txBody>
        </p:sp>
        <p:sp>
          <p:nvSpPr>
            <p:cNvPr id="153618" name="Text Box 16"/>
            <p:cNvSpPr txBox="1">
              <a:spLocks noChangeArrowheads="1"/>
            </p:cNvSpPr>
            <p:nvPr/>
          </p:nvSpPr>
          <p:spPr bwMode="auto">
            <a:xfrm>
              <a:off x="4896" y="1667"/>
              <a:ext cx="335" cy="457"/>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sz="2400">
                  <a:latin typeface="Times New Roman" panose="02020603050405020304" pitchFamily="18" charset="0"/>
                </a:rPr>
                <a:t> </a:t>
              </a:r>
              <a:endParaRPr kumimoji="1" lang="en-US" altLang="zh-CN" sz="2400">
                <a:latin typeface="Times New Roman" panose="02020603050405020304" pitchFamily="18" charset="0"/>
              </a:endParaRPr>
            </a:p>
          </p:txBody>
        </p:sp>
        <p:sp>
          <p:nvSpPr>
            <p:cNvPr id="153619" name="Line 17"/>
            <p:cNvSpPr>
              <a:spLocks noChangeShapeType="1"/>
            </p:cNvSpPr>
            <p:nvPr/>
          </p:nvSpPr>
          <p:spPr bwMode="auto">
            <a:xfrm>
              <a:off x="2112" y="1812"/>
              <a:ext cx="432" cy="0"/>
            </a:xfrm>
            <a:prstGeom prst="line">
              <a:avLst/>
            </a:prstGeom>
            <a:noFill/>
            <a:ln w="9525">
              <a:solidFill>
                <a:schemeClr val="tx1"/>
              </a:solidFill>
              <a:prstDash val="sysDot"/>
              <a:miter lim="800000"/>
              <a:tailEnd type="triangle" w="med" len="med"/>
            </a:ln>
          </p:spPr>
          <p:txBody>
            <a:bodyPr wrap="none"/>
            <a:lstStyle/>
            <a:p>
              <a:endParaRPr lang="zh-CN" altLang="en-US"/>
            </a:p>
          </p:txBody>
        </p:sp>
        <p:sp>
          <p:nvSpPr>
            <p:cNvPr id="153620" name="Text Box 18"/>
            <p:cNvSpPr txBox="1">
              <a:spLocks noChangeArrowheads="1"/>
            </p:cNvSpPr>
            <p:nvPr/>
          </p:nvSpPr>
          <p:spPr bwMode="auto">
            <a:xfrm>
              <a:off x="2544" y="1667"/>
              <a:ext cx="432" cy="457"/>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sz="2400">
                  <a:latin typeface="Times New Roman" panose="02020603050405020304" pitchFamily="18" charset="0"/>
                </a:rPr>
                <a:t>a</a:t>
              </a:r>
              <a:r>
                <a:rPr kumimoji="1" lang="en-US" altLang="zh-CN" sz="2400" baseline="-30000">
                  <a:latin typeface="Times New Roman" panose="02020603050405020304" pitchFamily="18" charset="0"/>
                </a:rPr>
                <a:t>i-1</a:t>
              </a:r>
              <a:endParaRPr kumimoji="1" lang="en-US" altLang="zh-CN" sz="2400" baseline="-30000">
                <a:latin typeface="Times New Roman" panose="02020603050405020304" pitchFamily="18" charset="0"/>
              </a:endParaRPr>
            </a:p>
          </p:txBody>
        </p:sp>
        <p:sp>
          <p:nvSpPr>
            <p:cNvPr id="153621" name="Line 19"/>
            <p:cNvSpPr>
              <a:spLocks noChangeShapeType="1"/>
            </p:cNvSpPr>
            <p:nvPr/>
          </p:nvSpPr>
          <p:spPr bwMode="auto">
            <a:xfrm>
              <a:off x="2736" y="1428"/>
              <a:ext cx="192" cy="240"/>
            </a:xfrm>
            <a:prstGeom prst="line">
              <a:avLst/>
            </a:prstGeom>
            <a:noFill/>
            <a:ln w="9525">
              <a:solidFill>
                <a:schemeClr val="tx1"/>
              </a:solidFill>
              <a:miter lim="800000"/>
              <a:tailEnd type="triangle" w="med" len="med"/>
            </a:ln>
          </p:spPr>
          <p:txBody>
            <a:bodyPr wrap="none"/>
            <a:lstStyle/>
            <a:p>
              <a:endParaRPr lang="zh-CN" altLang="en-US"/>
            </a:p>
          </p:txBody>
        </p:sp>
        <p:sp>
          <p:nvSpPr>
            <p:cNvPr id="153622" name="Text Box 20"/>
            <p:cNvSpPr txBox="1">
              <a:spLocks noChangeArrowheads="1"/>
            </p:cNvSpPr>
            <p:nvPr/>
          </p:nvSpPr>
          <p:spPr bwMode="auto">
            <a:xfrm>
              <a:off x="4463" y="1674"/>
              <a:ext cx="433" cy="696"/>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sz="2400">
                  <a:latin typeface="Times New Roman" panose="02020603050405020304" pitchFamily="18" charset="0"/>
                </a:rPr>
                <a:t>a</a:t>
              </a:r>
              <a:r>
                <a:rPr kumimoji="1" lang="en-US" altLang="zh-CN" sz="2400" baseline="-30000">
                  <a:latin typeface="Times New Roman" panose="02020603050405020304" pitchFamily="18" charset="0"/>
                </a:rPr>
                <a:t>i+1</a:t>
              </a:r>
              <a:endParaRPr kumimoji="1" lang="en-US" altLang="zh-CN" sz="2400" baseline="-30000">
                <a:latin typeface="Times New Roman" panose="02020603050405020304" pitchFamily="18" charset="0"/>
              </a:endParaRPr>
            </a:p>
          </p:txBody>
        </p:sp>
        <p:sp>
          <p:nvSpPr>
            <p:cNvPr id="153623" name="Line 21"/>
            <p:cNvSpPr>
              <a:spLocks noChangeShapeType="1"/>
            </p:cNvSpPr>
            <p:nvPr/>
          </p:nvSpPr>
          <p:spPr bwMode="auto">
            <a:xfrm>
              <a:off x="3216" y="1818"/>
              <a:ext cx="336" cy="0"/>
            </a:xfrm>
            <a:prstGeom prst="line">
              <a:avLst/>
            </a:prstGeom>
            <a:noFill/>
            <a:ln w="9525">
              <a:solidFill>
                <a:schemeClr val="tx1"/>
              </a:solidFill>
              <a:miter lim="800000"/>
              <a:tailEnd type="triangle" w="med" len="med"/>
            </a:ln>
          </p:spPr>
          <p:txBody>
            <a:bodyPr wrap="none"/>
            <a:lstStyle/>
            <a:p>
              <a:endParaRPr lang="zh-CN" altLang="en-US"/>
            </a:p>
          </p:txBody>
        </p:sp>
        <p:sp>
          <p:nvSpPr>
            <p:cNvPr id="153624" name="Line 22"/>
            <p:cNvSpPr>
              <a:spLocks noChangeShapeType="1"/>
            </p:cNvSpPr>
            <p:nvPr/>
          </p:nvSpPr>
          <p:spPr bwMode="auto">
            <a:xfrm>
              <a:off x="4080" y="1818"/>
              <a:ext cx="384" cy="0"/>
            </a:xfrm>
            <a:prstGeom prst="line">
              <a:avLst/>
            </a:prstGeom>
            <a:noFill/>
            <a:ln w="9525">
              <a:solidFill>
                <a:schemeClr val="tx1"/>
              </a:solidFill>
              <a:miter lim="800000"/>
              <a:tailEnd type="triangle" w="med" len="med"/>
            </a:ln>
          </p:spPr>
          <p:txBody>
            <a:bodyPr wrap="none"/>
            <a:lstStyle/>
            <a:p>
              <a:endParaRPr lang="zh-CN" altLang="en-US"/>
            </a:p>
          </p:txBody>
        </p:sp>
        <p:sp>
          <p:nvSpPr>
            <p:cNvPr id="153625" name="Line 23"/>
            <p:cNvSpPr>
              <a:spLocks noChangeShapeType="1"/>
            </p:cNvSpPr>
            <p:nvPr/>
          </p:nvSpPr>
          <p:spPr bwMode="auto">
            <a:xfrm>
              <a:off x="5040" y="1818"/>
              <a:ext cx="336" cy="0"/>
            </a:xfrm>
            <a:prstGeom prst="line">
              <a:avLst/>
            </a:prstGeom>
            <a:noFill/>
            <a:ln w="9525">
              <a:solidFill>
                <a:schemeClr val="tx1"/>
              </a:solidFill>
              <a:miter lim="800000"/>
              <a:tailEnd type="triangle" w="med" len="med"/>
            </a:ln>
          </p:spPr>
          <p:txBody>
            <a:bodyPr wrap="none"/>
            <a:lstStyle/>
            <a:p>
              <a:endParaRPr lang="zh-CN" altLang="en-US"/>
            </a:p>
          </p:txBody>
        </p:sp>
        <p:sp>
          <p:nvSpPr>
            <p:cNvPr id="153626" name="Line 24"/>
            <p:cNvSpPr>
              <a:spLocks noChangeShapeType="1"/>
            </p:cNvSpPr>
            <p:nvPr/>
          </p:nvSpPr>
          <p:spPr bwMode="auto">
            <a:xfrm flipH="1">
              <a:off x="768" y="1674"/>
              <a:ext cx="144" cy="144"/>
            </a:xfrm>
            <a:prstGeom prst="line">
              <a:avLst/>
            </a:prstGeom>
            <a:noFill/>
            <a:ln w="9525">
              <a:solidFill>
                <a:schemeClr val="tx1"/>
              </a:solidFill>
              <a:miter lim="800000"/>
            </a:ln>
          </p:spPr>
          <p:txBody>
            <a:bodyPr wrap="none"/>
            <a:lstStyle/>
            <a:p>
              <a:endParaRPr lang="zh-CN" altLang="en-US"/>
            </a:p>
          </p:txBody>
        </p:sp>
        <p:sp>
          <p:nvSpPr>
            <p:cNvPr id="153627" name="Line 25"/>
            <p:cNvSpPr>
              <a:spLocks noChangeShapeType="1"/>
            </p:cNvSpPr>
            <p:nvPr/>
          </p:nvSpPr>
          <p:spPr bwMode="auto">
            <a:xfrm flipH="1">
              <a:off x="768" y="1674"/>
              <a:ext cx="336" cy="288"/>
            </a:xfrm>
            <a:prstGeom prst="line">
              <a:avLst/>
            </a:prstGeom>
            <a:noFill/>
            <a:ln w="9525">
              <a:solidFill>
                <a:schemeClr val="tx1"/>
              </a:solidFill>
              <a:miter lim="800000"/>
            </a:ln>
          </p:spPr>
          <p:txBody>
            <a:bodyPr wrap="none"/>
            <a:lstStyle/>
            <a:p>
              <a:endParaRPr lang="zh-CN" altLang="en-US"/>
            </a:p>
          </p:txBody>
        </p:sp>
        <p:sp>
          <p:nvSpPr>
            <p:cNvPr id="153628" name="Line 26"/>
            <p:cNvSpPr>
              <a:spLocks noChangeShapeType="1"/>
            </p:cNvSpPr>
            <p:nvPr/>
          </p:nvSpPr>
          <p:spPr bwMode="auto">
            <a:xfrm flipH="1">
              <a:off x="1008" y="1866"/>
              <a:ext cx="96" cy="96"/>
            </a:xfrm>
            <a:prstGeom prst="line">
              <a:avLst/>
            </a:prstGeom>
            <a:noFill/>
            <a:ln w="9525">
              <a:solidFill>
                <a:schemeClr val="tx1"/>
              </a:solidFill>
              <a:miter lim="800000"/>
            </a:ln>
          </p:spPr>
          <p:txBody>
            <a:bodyPr wrap="none"/>
            <a:lstStyle/>
            <a:p>
              <a:endParaRPr lang="zh-CN" altLang="en-US"/>
            </a:p>
          </p:txBody>
        </p:sp>
        <p:sp>
          <p:nvSpPr>
            <p:cNvPr id="153629" name="Line 27"/>
            <p:cNvSpPr>
              <a:spLocks noChangeShapeType="1"/>
            </p:cNvSpPr>
            <p:nvPr/>
          </p:nvSpPr>
          <p:spPr bwMode="auto">
            <a:xfrm flipH="1">
              <a:off x="768" y="1674"/>
              <a:ext cx="240" cy="192"/>
            </a:xfrm>
            <a:prstGeom prst="line">
              <a:avLst/>
            </a:prstGeom>
            <a:noFill/>
            <a:ln w="9525">
              <a:solidFill>
                <a:schemeClr val="tx1"/>
              </a:solidFill>
              <a:miter lim="800000"/>
            </a:ln>
          </p:spPr>
          <p:txBody>
            <a:bodyPr wrap="none"/>
            <a:lstStyle/>
            <a:p>
              <a:endParaRPr lang="zh-CN" altLang="en-US"/>
            </a:p>
          </p:txBody>
        </p:sp>
        <p:sp>
          <p:nvSpPr>
            <p:cNvPr id="153630" name="Line 28"/>
            <p:cNvSpPr>
              <a:spLocks noChangeShapeType="1"/>
            </p:cNvSpPr>
            <p:nvPr/>
          </p:nvSpPr>
          <p:spPr bwMode="auto">
            <a:xfrm flipH="1">
              <a:off x="912" y="1770"/>
              <a:ext cx="192" cy="192"/>
            </a:xfrm>
            <a:prstGeom prst="line">
              <a:avLst/>
            </a:prstGeom>
            <a:noFill/>
            <a:ln w="9525">
              <a:solidFill>
                <a:schemeClr val="tx1"/>
              </a:solidFill>
              <a:miter lim="800000"/>
            </a:ln>
          </p:spPr>
          <p:txBody>
            <a:bodyPr wrap="none"/>
            <a:lstStyle/>
            <a:p>
              <a:endParaRPr lang="zh-CN" altLang="en-US"/>
            </a:p>
          </p:txBody>
        </p:sp>
        <p:grpSp>
          <p:nvGrpSpPr>
            <p:cNvPr id="153631" name="Group 29"/>
            <p:cNvGrpSpPr/>
            <p:nvPr/>
          </p:nvGrpSpPr>
          <p:grpSpPr bwMode="auto">
            <a:xfrm>
              <a:off x="3120" y="1530"/>
              <a:ext cx="1344" cy="384"/>
              <a:chOff x="3024" y="1104"/>
              <a:chExt cx="1344" cy="384"/>
            </a:xfrm>
          </p:grpSpPr>
          <p:sp>
            <p:nvSpPr>
              <p:cNvPr id="153632" name="Line 30"/>
              <p:cNvSpPr>
                <a:spLocks noChangeShapeType="1"/>
              </p:cNvSpPr>
              <p:nvPr/>
            </p:nvSpPr>
            <p:spPr bwMode="auto">
              <a:xfrm>
                <a:off x="3024" y="1104"/>
                <a:ext cx="1200" cy="0"/>
              </a:xfrm>
              <a:prstGeom prst="line">
                <a:avLst/>
              </a:prstGeom>
              <a:noFill/>
              <a:ln w="28575">
                <a:solidFill>
                  <a:schemeClr val="tx1"/>
                </a:solidFill>
                <a:miter lim="800000"/>
              </a:ln>
            </p:spPr>
            <p:txBody>
              <a:bodyPr wrap="none"/>
              <a:lstStyle/>
              <a:p>
                <a:endParaRPr lang="zh-CN" altLang="en-US"/>
              </a:p>
            </p:txBody>
          </p:sp>
          <p:sp>
            <p:nvSpPr>
              <p:cNvPr id="153633" name="Line 31"/>
              <p:cNvSpPr>
                <a:spLocks noChangeShapeType="1"/>
              </p:cNvSpPr>
              <p:nvPr/>
            </p:nvSpPr>
            <p:spPr bwMode="auto">
              <a:xfrm>
                <a:off x="4224" y="1104"/>
                <a:ext cx="0" cy="192"/>
              </a:xfrm>
              <a:prstGeom prst="line">
                <a:avLst/>
              </a:prstGeom>
              <a:noFill/>
              <a:ln w="28575">
                <a:solidFill>
                  <a:schemeClr val="tx1"/>
                </a:solidFill>
                <a:miter lim="800000"/>
              </a:ln>
            </p:spPr>
            <p:txBody>
              <a:bodyPr wrap="none"/>
              <a:lstStyle/>
              <a:p>
                <a:endParaRPr lang="zh-CN" altLang="en-US"/>
              </a:p>
            </p:txBody>
          </p:sp>
          <p:sp>
            <p:nvSpPr>
              <p:cNvPr id="153634" name="Line 32"/>
              <p:cNvSpPr>
                <a:spLocks noChangeShapeType="1"/>
              </p:cNvSpPr>
              <p:nvPr/>
            </p:nvSpPr>
            <p:spPr bwMode="auto">
              <a:xfrm>
                <a:off x="4224" y="1296"/>
                <a:ext cx="144" cy="0"/>
              </a:xfrm>
              <a:prstGeom prst="line">
                <a:avLst/>
              </a:prstGeom>
              <a:noFill/>
              <a:ln w="28575">
                <a:solidFill>
                  <a:schemeClr val="tx1"/>
                </a:solidFill>
                <a:miter lim="800000"/>
                <a:tailEnd type="triangle" w="med" len="med"/>
              </a:ln>
            </p:spPr>
            <p:txBody>
              <a:bodyPr wrap="none"/>
              <a:lstStyle/>
              <a:p>
                <a:endParaRPr lang="zh-CN" altLang="en-US"/>
              </a:p>
            </p:txBody>
          </p:sp>
          <p:sp>
            <p:nvSpPr>
              <p:cNvPr id="153635" name="Line 33"/>
              <p:cNvSpPr>
                <a:spLocks noChangeShapeType="1"/>
              </p:cNvSpPr>
              <p:nvPr/>
            </p:nvSpPr>
            <p:spPr bwMode="auto">
              <a:xfrm>
                <a:off x="3024" y="1104"/>
                <a:ext cx="0" cy="288"/>
              </a:xfrm>
              <a:prstGeom prst="line">
                <a:avLst/>
              </a:prstGeom>
              <a:noFill/>
              <a:ln w="28575">
                <a:solidFill>
                  <a:schemeClr val="tx1"/>
                </a:solidFill>
                <a:miter lim="800000"/>
              </a:ln>
            </p:spPr>
            <p:txBody>
              <a:bodyPr wrap="none"/>
              <a:lstStyle/>
              <a:p>
                <a:endParaRPr lang="zh-CN" altLang="en-US"/>
              </a:p>
            </p:txBody>
          </p:sp>
          <p:sp>
            <p:nvSpPr>
              <p:cNvPr id="153636" name="Line 34"/>
              <p:cNvSpPr>
                <a:spLocks noChangeShapeType="1"/>
              </p:cNvSpPr>
              <p:nvPr/>
            </p:nvSpPr>
            <p:spPr bwMode="auto">
              <a:xfrm flipH="1">
                <a:off x="3312" y="1296"/>
                <a:ext cx="48" cy="192"/>
              </a:xfrm>
              <a:prstGeom prst="line">
                <a:avLst/>
              </a:prstGeom>
              <a:noFill/>
              <a:ln w="28575">
                <a:solidFill>
                  <a:schemeClr val="tx1"/>
                </a:solidFill>
                <a:miter lim="800000"/>
              </a:ln>
            </p:spPr>
            <p:txBody>
              <a:bodyPr wrap="none"/>
              <a:lstStyle/>
              <a:p>
                <a:endParaRPr lang="zh-CN" altLang="en-US"/>
              </a:p>
            </p:txBody>
          </p:sp>
          <p:sp>
            <p:nvSpPr>
              <p:cNvPr id="153637" name="Line 35"/>
              <p:cNvSpPr>
                <a:spLocks noChangeShapeType="1"/>
              </p:cNvSpPr>
              <p:nvPr/>
            </p:nvSpPr>
            <p:spPr bwMode="auto">
              <a:xfrm>
                <a:off x="3264" y="1296"/>
                <a:ext cx="144" cy="192"/>
              </a:xfrm>
              <a:prstGeom prst="line">
                <a:avLst/>
              </a:prstGeom>
              <a:noFill/>
              <a:ln w="28575">
                <a:solidFill>
                  <a:schemeClr val="tx1"/>
                </a:solidFill>
                <a:miter lim="800000"/>
              </a:ln>
            </p:spPr>
            <p:txBody>
              <a:bodyPr wrap="none"/>
              <a:lstStyle/>
              <a:p>
                <a:endParaRPr lang="zh-CN" altLang="en-US"/>
              </a:p>
            </p:txBody>
          </p:sp>
          <p:sp>
            <p:nvSpPr>
              <p:cNvPr id="153638" name="Line 36"/>
              <p:cNvSpPr>
                <a:spLocks noChangeShapeType="1"/>
              </p:cNvSpPr>
              <p:nvPr/>
            </p:nvSpPr>
            <p:spPr bwMode="auto">
              <a:xfrm flipH="1">
                <a:off x="4176" y="1344"/>
                <a:ext cx="48" cy="144"/>
              </a:xfrm>
              <a:prstGeom prst="line">
                <a:avLst/>
              </a:prstGeom>
              <a:noFill/>
              <a:ln w="28575">
                <a:solidFill>
                  <a:schemeClr val="tx1"/>
                </a:solidFill>
                <a:miter lim="800000"/>
              </a:ln>
            </p:spPr>
            <p:txBody>
              <a:bodyPr wrap="none"/>
              <a:lstStyle/>
              <a:p>
                <a:endParaRPr lang="zh-CN" altLang="en-US"/>
              </a:p>
            </p:txBody>
          </p:sp>
          <p:sp>
            <p:nvSpPr>
              <p:cNvPr id="153639" name="Line 37"/>
              <p:cNvSpPr>
                <a:spLocks noChangeShapeType="1"/>
              </p:cNvSpPr>
              <p:nvPr/>
            </p:nvSpPr>
            <p:spPr bwMode="auto">
              <a:xfrm>
                <a:off x="4176" y="1344"/>
                <a:ext cx="144" cy="96"/>
              </a:xfrm>
              <a:prstGeom prst="line">
                <a:avLst/>
              </a:prstGeom>
              <a:noFill/>
              <a:ln w="28575">
                <a:solidFill>
                  <a:schemeClr val="tx1"/>
                </a:solidFill>
                <a:miter lim="800000"/>
              </a:ln>
            </p:spPr>
            <p:txBody>
              <a:bodyPr wrap="none"/>
              <a:lstStyle/>
              <a:p>
                <a:endParaRPr lang="zh-CN" altLang="en-US"/>
              </a:p>
            </p:txBody>
          </p:sp>
        </p:grpSp>
      </p:grpSp>
      <p:sp>
        <p:nvSpPr>
          <p:cNvPr id="153605" name="Text Box 38"/>
          <p:cNvSpPr txBox="1">
            <a:spLocks noChangeArrowheads="1"/>
          </p:cNvSpPr>
          <p:nvPr/>
        </p:nvSpPr>
        <p:spPr bwMode="auto">
          <a:xfrm>
            <a:off x="5943600" y="3048000"/>
            <a:ext cx="5334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603050405020304" pitchFamily="18" charset="0"/>
              </a:rPr>
              <a:t>q</a:t>
            </a:r>
            <a:endParaRPr kumimoji="1" lang="en-US" altLang="zh-CN" sz="2400">
              <a:latin typeface="Times New Roman" panose="02020603050405020304" pitchFamily="18" charset="0"/>
            </a:endParaRPr>
          </a:p>
        </p:txBody>
      </p:sp>
      <p:sp>
        <p:nvSpPr>
          <p:cNvPr id="153606" name="Line 39"/>
          <p:cNvSpPr>
            <a:spLocks noChangeShapeType="1"/>
          </p:cNvSpPr>
          <p:nvPr/>
        </p:nvSpPr>
        <p:spPr bwMode="auto">
          <a:xfrm flipV="1">
            <a:off x="5867400" y="2981325"/>
            <a:ext cx="0" cy="381000"/>
          </a:xfrm>
          <a:prstGeom prst="line">
            <a:avLst/>
          </a:prstGeom>
          <a:noFill/>
          <a:ln w="19050">
            <a:solidFill>
              <a:schemeClr val="tx1"/>
            </a:solidFill>
            <a:miter lim="800000"/>
            <a:tailEnd type="triangle" w="med" len="med"/>
          </a:ln>
        </p:spPr>
        <p:txBody>
          <a:bodyPr wrap="none"/>
          <a:lstStyle/>
          <a:p>
            <a:endParaRPr lang="zh-CN" altLang="en-US"/>
          </a:p>
        </p:txBody>
      </p:sp>
      <p:sp>
        <p:nvSpPr>
          <p:cNvPr id="5" name="灯片编号占位符 4"/>
          <p:cNvSpPr>
            <a:spLocks noGrp="1"/>
          </p:cNvSpPr>
          <p:nvPr>
            <p:ph type="sldNum" sz="quarter" idx="12"/>
          </p:nvPr>
        </p:nvSpPr>
        <p:spPr/>
        <p:txBody>
          <a:bodyPr/>
          <a:lstStyle/>
          <a:p>
            <a:pPr>
              <a:defRPr/>
            </a:pPr>
            <a:fld id="{814E7B20-8424-4946-90C9-A199A6F96423}"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idx="1"/>
          </p:nvPr>
        </p:nvSpPr>
        <p:spPr>
          <a:xfrm>
            <a:off x="304800" y="1143000"/>
            <a:ext cx="8534400" cy="5486400"/>
          </a:xfrm>
        </p:spPr>
        <p:txBody>
          <a:bodyPr/>
          <a:lstStyle/>
          <a:p>
            <a:pPr eaLnBrk="1" hangingPunct="1">
              <a:lnSpc>
                <a:spcPct val="130000"/>
              </a:lnSpc>
              <a:buFont typeface="Wingdings 3" panose="05040102010807070707" pitchFamily="18" charset="2"/>
              <a:buNone/>
            </a:pPr>
            <a:r>
              <a:rPr lang="zh-CN" altLang="en-US" sz="2400" dirty="0" smtClean="0"/>
              <a:t>例</a:t>
            </a:r>
            <a:r>
              <a:rPr lang="en-US" altLang="zh-CN" sz="2400" dirty="0" smtClean="0"/>
              <a:t>3 </a:t>
            </a:r>
            <a:r>
              <a:rPr lang="zh-CN" altLang="en-US" sz="2400" dirty="0" smtClean="0"/>
              <a:t>田径比赛的时间安排问题</a:t>
            </a:r>
            <a:endParaRPr lang="zh-CN" altLang="en-US" sz="2400" dirty="0" smtClean="0"/>
          </a:p>
          <a:p>
            <a:pPr eaLnBrk="1" hangingPunct="1">
              <a:lnSpc>
                <a:spcPct val="130000"/>
              </a:lnSpc>
              <a:buFont typeface="Wingdings 3" panose="05040102010807070707" pitchFamily="18" charset="2"/>
              <a:buNone/>
            </a:pPr>
            <a:r>
              <a:rPr lang="zh-CN" altLang="en-US" sz="2000" dirty="0" smtClean="0"/>
              <a:t>设田径比赛项目有：</a:t>
            </a:r>
            <a:r>
              <a:rPr lang="en-US" altLang="zh-CN" sz="2000" b="1" dirty="0" smtClean="0">
                <a:solidFill>
                  <a:srgbClr val="FF3300"/>
                </a:solidFill>
              </a:rPr>
              <a:t>A</a:t>
            </a:r>
            <a:r>
              <a:rPr lang="en-US" altLang="zh-CN" sz="2000" dirty="0" smtClean="0"/>
              <a:t>(</a:t>
            </a:r>
            <a:r>
              <a:rPr lang="zh-CN" altLang="en-US" sz="2000" dirty="0" smtClean="0"/>
              <a:t>跳高</a:t>
            </a:r>
            <a:r>
              <a:rPr lang="en-US" altLang="zh-CN" sz="2000" dirty="0" smtClean="0"/>
              <a:t>)</a:t>
            </a:r>
            <a:r>
              <a:rPr lang="zh-CN" altLang="en-US" sz="2000" dirty="0" smtClean="0"/>
              <a:t>、</a:t>
            </a:r>
            <a:r>
              <a:rPr lang="zh-CN" altLang="en-US" sz="2000" b="1" dirty="0" smtClean="0">
                <a:solidFill>
                  <a:srgbClr val="FF3300"/>
                </a:solidFill>
              </a:rPr>
              <a:t> </a:t>
            </a:r>
            <a:r>
              <a:rPr lang="en-US" altLang="zh-CN" sz="2000" b="1" dirty="0" smtClean="0">
                <a:solidFill>
                  <a:srgbClr val="FF3300"/>
                </a:solidFill>
              </a:rPr>
              <a:t>B</a:t>
            </a:r>
            <a:r>
              <a:rPr lang="en-US" altLang="zh-CN" sz="2000" dirty="0" smtClean="0"/>
              <a:t>(</a:t>
            </a:r>
            <a:r>
              <a:rPr lang="zh-CN" altLang="en-US" sz="2000" dirty="0" smtClean="0"/>
              <a:t>跳远</a:t>
            </a:r>
            <a:r>
              <a:rPr lang="en-US" altLang="zh-CN" sz="2000" dirty="0" smtClean="0"/>
              <a:t>)</a:t>
            </a:r>
            <a:r>
              <a:rPr lang="zh-CN" altLang="en-US" sz="2000" dirty="0" smtClean="0"/>
              <a:t>、</a:t>
            </a:r>
            <a:r>
              <a:rPr lang="en-US" altLang="zh-CN" sz="2000" b="1" dirty="0" smtClean="0">
                <a:solidFill>
                  <a:srgbClr val="FF3300"/>
                </a:solidFill>
              </a:rPr>
              <a:t>C</a:t>
            </a:r>
            <a:r>
              <a:rPr lang="en-US" altLang="zh-CN" sz="2000" dirty="0" smtClean="0"/>
              <a:t>(</a:t>
            </a:r>
            <a:r>
              <a:rPr lang="zh-CN" altLang="en-US" sz="2000" dirty="0" smtClean="0"/>
              <a:t>标枪</a:t>
            </a:r>
            <a:r>
              <a:rPr lang="en-US" altLang="zh-CN" sz="2000" dirty="0" smtClean="0"/>
              <a:t>)</a:t>
            </a:r>
            <a:r>
              <a:rPr lang="zh-CN" altLang="en-US" sz="2000" dirty="0" smtClean="0"/>
              <a:t>、</a:t>
            </a:r>
            <a:r>
              <a:rPr lang="en-US" altLang="zh-CN" sz="2000" b="1" dirty="0" smtClean="0">
                <a:solidFill>
                  <a:srgbClr val="FF3300"/>
                </a:solidFill>
              </a:rPr>
              <a:t>D</a:t>
            </a:r>
            <a:r>
              <a:rPr lang="en-US" altLang="zh-CN" sz="2000" dirty="0" smtClean="0"/>
              <a:t>(</a:t>
            </a:r>
            <a:r>
              <a:rPr lang="zh-CN" altLang="en-US" sz="2000" dirty="0" smtClean="0"/>
              <a:t>铅球</a:t>
            </a:r>
            <a:r>
              <a:rPr lang="en-US" altLang="zh-CN" sz="2000" dirty="0" smtClean="0"/>
              <a:t>)</a:t>
            </a:r>
            <a:r>
              <a:rPr lang="zh-CN" altLang="en-US" sz="2000" dirty="0" smtClean="0"/>
              <a:t>、</a:t>
            </a:r>
            <a:r>
              <a:rPr lang="en-US" altLang="zh-CN" sz="2000" b="1" dirty="0" smtClean="0">
                <a:solidFill>
                  <a:srgbClr val="FF3300"/>
                </a:solidFill>
              </a:rPr>
              <a:t>E</a:t>
            </a:r>
            <a:r>
              <a:rPr lang="en-US" altLang="zh-CN" sz="2000" dirty="0" smtClean="0"/>
              <a:t>(100m</a:t>
            </a:r>
            <a:r>
              <a:rPr lang="zh-CN" altLang="en-US" sz="2000" dirty="0" smtClean="0"/>
              <a:t>跑</a:t>
            </a:r>
            <a:r>
              <a:rPr lang="en-US" altLang="zh-CN" sz="2000" dirty="0" smtClean="0"/>
              <a:t>)</a:t>
            </a:r>
            <a:r>
              <a:rPr lang="zh-CN" altLang="en-US" sz="2000" dirty="0" smtClean="0"/>
              <a:t>、</a:t>
            </a:r>
            <a:r>
              <a:rPr lang="en-US" altLang="zh-CN" sz="2000" b="1" dirty="0" smtClean="0">
                <a:solidFill>
                  <a:srgbClr val="FF3300"/>
                </a:solidFill>
              </a:rPr>
              <a:t>F</a:t>
            </a:r>
            <a:r>
              <a:rPr lang="en-US" altLang="zh-CN" sz="2000" dirty="0" smtClean="0"/>
              <a:t>(200m</a:t>
            </a:r>
            <a:r>
              <a:rPr lang="zh-CN" altLang="en-US" sz="2000" dirty="0" smtClean="0"/>
              <a:t>跑</a:t>
            </a:r>
            <a:r>
              <a:rPr lang="en-US" altLang="zh-CN" sz="2000" dirty="0" smtClean="0"/>
              <a:t>)</a:t>
            </a:r>
            <a:r>
              <a:rPr lang="zh-CN" altLang="en-US" sz="2000" dirty="0" smtClean="0"/>
              <a:t>。参赛选手的项目表，如下表所列：</a:t>
            </a:r>
            <a:endParaRPr lang="zh-CN" altLang="en-US" sz="2000" dirty="0" smtClean="0"/>
          </a:p>
          <a:p>
            <a:pPr eaLnBrk="1" hangingPunct="1">
              <a:lnSpc>
                <a:spcPct val="130000"/>
              </a:lnSpc>
            </a:pPr>
            <a:endParaRPr lang="zh-CN" altLang="en-US" sz="2000" dirty="0" smtClean="0"/>
          </a:p>
          <a:p>
            <a:pPr eaLnBrk="1" hangingPunct="1">
              <a:lnSpc>
                <a:spcPct val="130000"/>
              </a:lnSpc>
            </a:pPr>
            <a:endParaRPr lang="zh-CN" altLang="en-US" sz="2000" dirty="0" smtClean="0"/>
          </a:p>
          <a:p>
            <a:pPr eaLnBrk="1" hangingPunct="1">
              <a:lnSpc>
                <a:spcPct val="130000"/>
              </a:lnSpc>
            </a:pPr>
            <a:endParaRPr lang="zh-CN" altLang="en-US" sz="2000" dirty="0" smtClean="0"/>
          </a:p>
          <a:p>
            <a:pPr eaLnBrk="1" hangingPunct="1">
              <a:lnSpc>
                <a:spcPct val="130000"/>
              </a:lnSpc>
            </a:pPr>
            <a:endParaRPr lang="zh-CN" altLang="en-US" sz="2000" dirty="0" smtClean="0"/>
          </a:p>
          <a:p>
            <a:pPr eaLnBrk="1" hangingPunct="1">
              <a:lnSpc>
                <a:spcPct val="130000"/>
              </a:lnSpc>
            </a:pPr>
            <a:endParaRPr lang="zh-CN" altLang="en-US" sz="2000" dirty="0" smtClean="0"/>
          </a:p>
          <a:p>
            <a:pPr eaLnBrk="1" hangingPunct="1">
              <a:lnSpc>
                <a:spcPct val="130000"/>
              </a:lnSpc>
            </a:pPr>
            <a:r>
              <a:rPr lang="zh-CN" altLang="en-US" sz="2000" dirty="0" smtClean="0"/>
              <a:t>问如何安排比赛时间，才能使得 ：</a:t>
            </a:r>
            <a:endParaRPr lang="zh-CN" altLang="en-US" sz="2000" dirty="0" smtClean="0"/>
          </a:p>
          <a:p>
            <a:pPr eaLnBrk="1" hangingPunct="1">
              <a:lnSpc>
                <a:spcPct val="130000"/>
              </a:lnSpc>
              <a:buFont typeface="Wingdings 3" panose="05040102010807070707" pitchFamily="18" charset="2"/>
              <a:buNone/>
            </a:pPr>
            <a:r>
              <a:rPr lang="zh-CN" altLang="en-US" sz="2000" b="1" dirty="0" smtClean="0"/>
              <a:t>	</a:t>
            </a:r>
            <a:r>
              <a:rPr lang="en-US" altLang="zh-CN" sz="2000" b="1" dirty="0" smtClean="0"/>
              <a:t>(1)</a:t>
            </a:r>
            <a:r>
              <a:rPr lang="zh-CN" altLang="en-US" sz="2000" b="1" dirty="0" smtClean="0">
                <a:solidFill>
                  <a:srgbClr val="FF3300"/>
                </a:solidFill>
              </a:rPr>
              <a:t>每个比赛项目都能顺利进行（无冲突）</a:t>
            </a:r>
            <a:r>
              <a:rPr lang="zh-CN" altLang="en-US" sz="2000" b="1" dirty="0" smtClean="0"/>
              <a:t>；</a:t>
            </a:r>
            <a:endParaRPr lang="zh-CN" altLang="en-US" sz="2000" b="1" dirty="0" smtClean="0"/>
          </a:p>
          <a:p>
            <a:pPr eaLnBrk="1" hangingPunct="1">
              <a:lnSpc>
                <a:spcPct val="130000"/>
              </a:lnSpc>
              <a:buFont typeface="Wingdings 3" panose="05040102010807070707" pitchFamily="18" charset="2"/>
              <a:buNone/>
            </a:pPr>
            <a:r>
              <a:rPr lang="zh-CN" altLang="en-US" sz="2000" b="1" dirty="0" smtClean="0"/>
              <a:t>	</a:t>
            </a:r>
            <a:r>
              <a:rPr lang="en-US" altLang="zh-CN" sz="2000" b="1" dirty="0" smtClean="0"/>
              <a:t>(2) </a:t>
            </a:r>
            <a:r>
              <a:rPr lang="zh-CN" altLang="en-US" sz="2000" b="1" dirty="0" smtClean="0">
                <a:solidFill>
                  <a:srgbClr val="FF3300"/>
                </a:solidFill>
              </a:rPr>
              <a:t>尽可能缩短比赛时间</a:t>
            </a:r>
            <a:r>
              <a:rPr lang="zh-CN" altLang="en-US" sz="2000" b="1" dirty="0" smtClean="0"/>
              <a:t>。 </a:t>
            </a:r>
            <a:endParaRPr lang="zh-CN" altLang="en-US" sz="2000" b="1" dirty="0" smtClean="0"/>
          </a:p>
        </p:txBody>
      </p:sp>
      <p:graphicFrame>
        <p:nvGraphicFramePr>
          <p:cNvPr id="4116483" name="Group 3"/>
          <p:cNvGraphicFramePr>
            <a:graphicFrameLocks noGrp="1"/>
          </p:cNvGraphicFramePr>
          <p:nvPr/>
        </p:nvGraphicFramePr>
        <p:xfrm>
          <a:off x="2051050" y="2492375"/>
          <a:ext cx="4114800" cy="2377440"/>
        </p:xfrm>
        <a:graphic>
          <a:graphicData uri="http://schemas.openxmlformats.org/drawingml/2006/table">
            <a:tbl>
              <a:tblPr/>
              <a:tblGrid>
                <a:gridCol w="1028700"/>
                <a:gridCol w="1028700"/>
                <a:gridCol w="1028700"/>
                <a:gridCol w="1028700"/>
              </a:tblGrid>
              <a:tr h="280988">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姓名</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项目</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项目</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项目</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r>
              <a:tr h="282575">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丁一</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B</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E</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r>
              <a:tr h="350838">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马二</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C</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D</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r>
              <a:tr h="280988">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张三</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C</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E</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F</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r>
              <a:tr h="282575">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李四</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D</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F</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r>
              <a:tr h="350838">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王五</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B</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F</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99"/>
                    </a:solidFill>
                  </a:tcPr>
                </a:tc>
              </a:tr>
            </a:tbl>
          </a:graphicData>
        </a:graphic>
      </p:graphicFrame>
      <p:sp>
        <p:nvSpPr>
          <p:cNvPr id="34855" name="Rectangle 40"/>
          <p:cNvSpPr>
            <a:spLocks noGrp="1"/>
          </p:cNvSpPr>
          <p:nvPr>
            <p:ph type="title"/>
          </p:nvPr>
        </p:nvSpPr>
        <p:spPr>
          <a:xfrm>
            <a:off x="304800" y="457200"/>
            <a:ext cx="8534400" cy="685800"/>
          </a:xfrm>
        </p:spPr>
        <p:txBody>
          <a:bodyPr/>
          <a:lstStyle/>
          <a:p>
            <a:pPr eaLnBrk="1" hangingPunct="1"/>
            <a:r>
              <a:rPr lang="zh-CN" altLang="en-US" smtClean="0"/>
              <a:t>概述</a:t>
            </a:r>
            <a:endParaRPr lang="zh-CN" altLang="en-US" smtClean="0"/>
          </a:p>
        </p:txBody>
      </p:sp>
      <p:sp>
        <p:nvSpPr>
          <p:cNvPr id="3" name="灯片编号占位符 2"/>
          <p:cNvSpPr>
            <a:spLocks noGrp="1"/>
          </p:cNvSpPr>
          <p:nvPr>
            <p:ph type="sldNum" sz="quarter" idx="12"/>
          </p:nvPr>
        </p:nvSpPr>
        <p:spPr/>
        <p:txBody>
          <a:bodyPr/>
          <a:lstStyle/>
          <a:p>
            <a:pPr>
              <a:defRPr/>
            </a:pPr>
            <a:fld id="{7BFCB272-83F6-4874-8EAD-2D028D448ACA}"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p:cNvSpPr>
          <p:nvPr>
            <p:ph type="title"/>
          </p:nvPr>
        </p:nvSpPr>
        <p:spPr/>
        <p:txBody>
          <a:bodyPr/>
          <a:lstStyle/>
          <a:p>
            <a:pPr eaLnBrk="1" hangingPunct="1"/>
            <a:r>
              <a:rPr lang="zh-CN" altLang="en-US" smtClean="0"/>
              <a:t>基本运算的相关算法</a:t>
            </a:r>
            <a:endParaRPr lang="zh-CN" altLang="en-US" smtClean="0"/>
          </a:p>
        </p:txBody>
      </p:sp>
      <p:sp>
        <p:nvSpPr>
          <p:cNvPr id="155650" name="Rectangle 3"/>
          <p:cNvSpPr>
            <a:spLocks noGrp="1"/>
          </p:cNvSpPr>
          <p:nvPr>
            <p:ph idx="1"/>
          </p:nvPr>
        </p:nvSpPr>
        <p:spPr>
          <a:xfrm>
            <a:off x="457200" y="1196975"/>
            <a:ext cx="8229600" cy="5184775"/>
          </a:xfrm>
        </p:spPr>
        <p:txBody>
          <a:bodyPr/>
          <a:lstStyle/>
          <a:p>
            <a:pPr algn="just" eaLnBrk="1" hangingPunct="1">
              <a:lnSpc>
                <a:spcPct val="90000"/>
              </a:lnSpc>
            </a:pPr>
            <a:r>
              <a:rPr lang="zh-CN" altLang="en-US" sz="1800" smtClean="0"/>
              <a:t>例</a:t>
            </a:r>
            <a:r>
              <a:rPr lang="en-US" altLang="zh-CN" sz="1800" smtClean="0"/>
              <a:t>2-5</a:t>
            </a:r>
            <a:r>
              <a:rPr lang="zh-CN" altLang="en-US" sz="1800" smtClean="0"/>
              <a:t>设计算法，将单链表</a:t>
            </a:r>
            <a:r>
              <a:rPr lang="en-US" altLang="zh-CN" sz="1800" smtClean="0"/>
              <a:t>H</a:t>
            </a:r>
            <a:r>
              <a:rPr lang="zh-CN" altLang="en-US" sz="1800" smtClean="0"/>
              <a:t>倒置</a:t>
            </a:r>
            <a:endParaRPr lang="zh-CN" altLang="en-US" sz="1800" smtClean="0"/>
          </a:p>
          <a:p>
            <a:pPr algn="just" eaLnBrk="1" hangingPunct="1">
              <a:lnSpc>
                <a:spcPct val="90000"/>
              </a:lnSpc>
            </a:pPr>
            <a:r>
              <a:rPr lang="zh-CN" altLang="en-US" sz="1800" b="1" smtClean="0"/>
              <a:t>算法思路</a:t>
            </a:r>
            <a:r>
              <a:rPr lang="zh-CN" altLang="en-US" sz="1800" smtClean="0"/>
              <a:t>：依次取原链表中各结点，将其作为新链表首结点插入</a:t>
            </a:r>
            <a:r>
              <a:rPr lang="en-US" altLang="zh-CN" sz="1800" smtClean="0"/>
              <a:t>H</a:t>
            </a:r>
            <a:r>
              <a:rPr lang="zh-CN" altLang="en-US" sz="1800" smtClean="0"/>
              <a:t>结点之后</a:t>
            </a:r>
            <a:endParaRPr lang="zh-CN" altLang="en-US" sz="1800" smtClean="0"/>
          </a:p>
          <a:p>
            <a:pPr algn="just" eaLnBrk="1" hangingPunct="1">
              <a:lnSpc>
                <a:spcPct val="90000"/>
              </a:lnSpc>
            </a:pPr>
            <a:endParaRPr lang="zh-CN" altLang="en-US" sz="1800" smtClean="0"/>
          </a:p>
          <a:p>
            <a:pPr algn="just" eaLnBrk="1" hangingPunct="1">
              <a:lnSpc>
                <a:spcPct val="90000"/>
              </a:lnSpc>
            </a:pPr>
            <a:endParaRPr lang="zh-CN" altLang="en-US" sz="1800" smtClean="0"/>
          </a:p>
          <a:p>
            <a:pPr algn="just" eaLnBrk="1" hangingPunct="1">
              <a:lnSpc>
                <a:spcPct val="90000"/>
              </a:lnSpc>
            </a:pPr>
            <a:endParaRPr lang="zh-CN" altLang="en-US" sz="1800" smtClean="0"/>
          </a:p>
          <a:p>
            <a:pPr algn="just" eaLnBrk="1" hangingPunct="1">
              <a:lnSpc>
                <a:spcPct val="90000"/>
              </a:lnSpc>
            </a:pPr>
            <a:endParaRPr lang="zh-CN" altLang="en-US" sz="1800" smtClean="0"/>
          </a:p>
          <a:p>
            <a:pPr algn="just" eaLnBrk="1" hangingPunct="1">
              <a:lnSpc>
                <a:spcPct val="90000"/>
              </a:lnSpc>
            </a:pPr>
            <a:endParaRPr lang="zh-CN" altLang="en-US" sz="1800" smtClean="0"/>
          </a:p>
          <a:p>
            <a:pPr algn="just" eaLnBrk="1" hangingPunct="1">
              <a:lnSpc>
                <a:spcPct val="90000"/>
              </a:lnSpc>
            </a:pPr>
            <a:endParaRPr lang="zh-CN" altLang="en-US" sz="1800" smtClean="0"/>
          </a:p>
          <a:p>
            <a:pPr algn="just" eaLnBrk="1" hangingPunct="1">
              <a:lnSpc>
                <a:spcPct val="90000"/>
              </a:lnSpc>
            </a:pPr>
            <a:endParaRPr lang="en-US" altLang="zh-CN" sz="1800" b="1" smtClean="0"/>
          </a:p>
          <a:p>
            <a:pPr algn="just" eaLnBrk="1" hangingPunct="1">
              <a:lnSpc>
                <a:spcPct val="90000"/>
              </a:lnSpc>
            </a:pPr>
            <a:r>
              <a:rPr lang="zh-CN" altLang="en-US" sz="1800" b="1" smtClean="0"/>
              <a:t>算法描述</a:t>
            </a:r>
            <a:r>
              <a:rPr lang="zh-CN" altLang="en-US" sz="1800" smtClean="0"/>
              <a:t>：</a:t>
            </a:r>
            <a:r>
              <a:rPr lang="zh-CN" altLang="en-US" sz="1600" b="1" smtClean="0"/>
              <a:t> 				图</a:t>
            </a:r>
            <a:r>
              <a:rPr lang="en-US" altLang="zh-CN" sz="1600" b="1" smtClean="0"/>
              <a:t>.16</a:t>
            </a:r>
            <a:endParaRPr lang="en-US" altLang="zh-CN" sz="1600" smtClean="0"/>
          </a:p>
          <a:p>
            <a:pPr eaLnBrk="1" hangingPunct="1">
              <a:lnSpc>
                <a:spcPct val="90000"/>
              </a:lnSpc>
            </a:pPr>
            <a:r>
              <a:rPr lang="en-US" altLang="zh-CN" sz="1600" smtClean="0"/>
              <a:t>              Void  L1n-Ln1(link H)</a:t>
            </a:r>
            <a:endParaRPr lang="en-US" altLang="zh-CN" sz="1600" smtClean="0"/>
          </a:p>
          <a:p>
            <a:pPr algn="just" eaLnBrk="1" hangingPunct="1">
              <a:lnSpc>
                <a:spcPct val="90000"/>
              </a:lnSpc>
            </a:pPr>
            <a:r>
              <a:rPr lang="en-US" altLang="zh-CN" sz="1600" smtClean="0"/>
              <a:t>     	     {  link p=H</a:t>
            </a:r>
            <a:r>
              <a:rPr lang="en-US" altLang="zh-CN" sz="1600" b="1" smtClean="0"/>
              <a:t>,</a:t>
            </a:r>
            <a:r>
              <a:rPr lang="en-US" altLang="zh-CN" sz="1600" smtClean="0"/>
              <a:t>q;   p= p-&gt;next ;   //</a:t>
            </a:r>
            <a:r>
              <a:rPr lang="zh-CN" altLang="en-US" sz="1600" smtClean="0"/>
              <a:t>令指针</a:t>
            </a:r>
            <a:r>
              <a:rPr lang="en-US" altLang="zh-CN" sz="1600" smtClean="0"/>
              <a:t>p</a:t>
            </a:r>
            <a:r>
              <a:rPr lang="zh-CN" altLang="en-US" sz="1600" smtClean="0"/>
              <a:t>指向结点</a:t>
            </a:r>
            <a:r>
              <a:rPr lang="en-US" altLang="zh-CN" sz="1600" smtClean="0"/>
              <a:t>a</a:t>
            </a:r>
            <a:r>
              <a:rPr lang="en-US" altLang="zh-CN" sz="1600" baseline="-30000" smtClean="0"/>
              <a:t>0</a:t>
            </a:r>
            <a:r>
              <a:rPr lang="en-US" altLang="zh-CN" sz="1600" smtClean="0"/>
              <a:t>//</a:t>
            </a:r>
            <a:endParaRPr lang="en-US" altLang="zh-CN" sz="1600" smtClean="0"/>
          </a:p>
          <a:p>
            <a:pPr algn="just" eaLnBrk="1" hangingPunct="1">
              <a:lnSpc>
                <a:spcPct val="90000"/>
              </a:lnSpc>
            </a:pPr>
            <a:r>
              <a:rPr lang="en-US" altLang="zh-CN" sz="1600" smtClean="0"/>
              <a:t>	                 H-&gt;next=NULL;     //</a:t>
            </a:r>
            <a:r>
              <a:rPr lang="zh-CN" altLang="en-US" sz="1600" smtClean="0"/>
              <a:t>将原链表置空</a:t>
            </a:r>
            <a:r>
              <a:rPr lang="en-US" altLang="zh-CN" sz="1600" smtClean="0"/>
              <a:t>//</a:t>
            </a:r>
            <a:endParaRPr lang="en-US" altLang="zh-CN" sz="1600" smtClean="0"/>
          </a:p>
          <a:p>
            <a:pPr algn="just" eaLnBrk="1" hangingPunct="1">
              <a:lnSpc>
                <a:spcPct val="90000"/>
              </a:lnSpc>
            </a:pPr>
            <a:r>
              <a:rPr lang="en-US" altLang="zh-CN" sz="1600" smtClean="0"/>
              <a:t>	                While(p) { q=p; p=p-&gt;next; </a:t>
            </a:r>
            <a:endParaRPr lang="en-US" altLang="zh-CN" sz="1600" smtClean="0"/>
          </a:p>
          <a:p>
            <a:pPr algn="just" eaLnBrk="1" hangingPunct="1">
              <a:lnSpc>
                <a:spcPct val="90000"/>
              </a:lnSpc>
            </a:pPr>
            <a:r>
              <a:rPr lang="en-US" altLang="zh-CN" sz="1600" smtClean="0"/>
              <a:t>                                            q-&gt;next=H-&gt;next;  //</a:t>
            </a:r>
            <a:r>
              <a:rPr lang="zh-CN" altLang="en-US" sz="1600" smtClean="0"/>
              <a:t>将结点</a:t>
            </a:r>
            <a:r>
              <a:rPr lang="en-US" altLang="zh-CN" sz="1600" smtClean="0"/>
              <a:t>a</a:t>
            </a:r>
            <a:r>
              <a:rPr lang="en-US" altLang="zh-CN" sz="1600" baseline="-30000" smtClean="0"/>
              <a:t>i</a:t>
            </a:r>
            <a:r>
              <a:rPr lang="zh-CN" altLang="en-US" sz="1600" smtClean="0"/>
              <a:t>插入到头结点之后</a:t>
            </a:r>
            <a:r>
              <a:rPr lang="en-US" altLang="zh-CN" sz="1600" smtClean="0"/>
              <a:t>//</a:t>
            </a:r>
            <a:endParaRPr lang="en-US" altLang="zh-CN" sz="1600" smtClean="0"/>
          </a:p>
          <a:p>
            <a:pPr algn="just" eaLnBrk="1" hangingPunct="1">
              <a:lnSpc>
                <a:spcPct val="90000"/>
              </a:lnSpc>
            </a:pPr>
            <a:r>
              <a:rPr lang="en-US" altLang="zh-CN" sz="1600" smtClean="0"/>
              <a:t>                                             H-&gt;next=q;} }</a:t>
            </a:r>
            <a:endParaRPr lang="en-US" altLang="zh-CN" sz="1600" smtClean="0"/>
          </a:p>
        </p:txBody>
      </p:sp>
      <p:sp>
        <p:nvSpPr>
          <p:cNvPr id="155651" name="Text Box 4"/>
          <p:cNvSpPr txBox="1">
            <a:spLocks noChangeArrowheads="1"/>
          </p:cNvSpPr>
          <p:nvPr/>
        </p:nvSpPr>
        <p:spPr bwMode="auto">
          <a:xfrm>
            <a:off x="1828800" y="2114550"/>
            <a:ext cx="533400" cy="376238"/>
          </a:xfrm>
          <a:prstGeom prst="rect">
            <a:avLst/>
          </a:prstGeom>
          <a:solidFill>
            <a:srgbClr val="FF99CC"/>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55652" name="Text Box 5"/>
          <p:cNvSpPr txBox="1">
            <a:spLocks noChangeArrowheads="1"/>
          </p:cNvSpPr>
          <p:nvPr/>
        </p:nvSpPr>
        <p:spPr bwMode="auto">
          <a:xfrm>
            <a:off x="2362200" y="2114550"/>
            <a:ext cx="533400" cy="376238"/>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55653" name="Text Box 6"/>
          <p:cNvSpPr txBox="1">
            <a:spLocks noChangeArrowheads="1"/>
          </p:cNvSpPr>
          <p:nvPr/>
        </p:nvSpPr>
        <p:spPr bwMode="auto">
          <a:xfrm>
            <a:off x="914400" y="2147888"/>
            <a:ext cx="381000" cy="366712"/>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H</a:t>
            </a:r>
            <a:endParaRPr kumimoji="1" lang="en-US" altLang="zh-CN">
              <a:latin typeface="Times New Roman" panose="02020603050405020304" pitchFamily="18" charset="0"/>
            </a:endParaRPr>
          </a:p>
        </p:txBody>
      </p:sp>
      <p:sp>
        <p:nvSpPr>
          <p:cNvPr id="155654" name="Line 7"/>
          <p:cNvSpPr>
            <a:spLocks noChangeShapeType="1"/>
          </p:cNvSpPr>
          <p:nvPr/>
        </p:nvSpPr>
        <p:spPr bwMode="auto">
          <a:xfrm>
            <a:off x="1295400" y="2343150"/>
            <a:ext cx="533400" cy="0"/>
          </a:xfrm>
          <a:prstGeom prst="line">
            <a:avLst/>
          </a:prstGeom>
          <a:noFill/>
          <a:ln w="9525">
            <a:solidFill>
              <a:schemeClr val="tx1"/>
            </a:solidFill>
            <a:miter lim="800000"/>
            <a:tailEnd type="triangle" w="med" len="med"/>
          </a:ln>
        </p:spPr>
        <p:txBody>
          <a:bodyPr wrap="none"/>
          <a:lstStyle/>
          <a:p>
            <a:endParaRPr lang="zh-CN" altLang="en-US"/>
          </a:p>
        </p:txBody>
      </p:sp>
      <p:grpSp>
        <p:nvGrpSpPr>
          <p:cNvPr id="155655" name="Group 8"/>
          <p:cNvGrpSpPr/>
          <p:nvPr/>
        </p:nvGrpSpPr>
        <p:grpSpPr bwMode="auto">
          <a:xfrm>
            <a:off x="1828800" y="2114550"/>
            <a:ext cx="533400" cy="400050"/>
            <a:chOff x="1152" y="1332"/>
            <a:chExt cx="336" cy="252"/>
          </a:xfrm>
        </p:grpSpPr>
        <p:sp>
          <p:nvSpPr>
            <p:cNvPr id="155712" name="Line 9"/>
            <p:cNvSpPr>
              <a:spLocks noChangeShapeType="1"/>
            </p:cNvSpPr>
            <p:nvPr/>
          </p:nvSpPr>
          <p:spPr bwMode="auto">
            <a:xfrm flipH="1">
              <a:off x="1152" y="1332"/>
              <a:ext cx="192" cy="144"/>
            </a:xfrm>
            <a:prstGeom prst="line">
              <a:avLst/>
            </a:prstGeom>
            <a:noFill/>
            <a:ln w="9525">
              <a:solidFill>
                <a:schemeClr val="tx1"/>
              </a:solidFill>
              <a:miter lim="800000"/>
            </a:ln>
          </p:spPr>
          <p:txBody>
            <a:bodyPr wrap="none"/>
            <a:lstStyle/>
            <a:p>
              <a:endParaRPr lang="zh-CN" altLang="en-US"/>
            </a:p>
          </p:txBody>
        </p:sp>
        <p:sp>
          <p:nvSpPr>
            <p:cNvPr id="155713" name="Line 10"/>
            <p:cNvSpPr>
              <a:spLocks noChangeShapeType="1"/>
            </p:cNvSpPr>
            <p:nvPr/>
          </p:nvSpPr>
          <p:spPr bwMode="auto">
            <a:xfrm flipH="1">
              <a:off x="1152" y="1332"/>
              <a:ext cx="336" cy="252"/>
            </a:xfrm>
            <a:prstGeom prst="line">
              <a:avLst/>
            </a:prstGeom>
            <a:noFill/>
            <a:ln w="9525">
              <a:solidFill>
                <a:schemeClr val="tx1"/>
              </a:solidFill>
              <a:miter lim="800000"/>
            </a:ln>
          </p:spPr>
          <p:txBody>
            <a:bodyPr wrap="none"/>
            <a:lstStyle/>
            <a:p>
              <a:endParaRPr lang="zh-CN" altLang="en-US"/>
            </a:p>
          </p:txBody>
        </p:sp>
        <p:sp>
          <p:nvSpPr>
            <p:cNvPr id="155714" name="Line 11"/>
            <p:cNvSpPr>
              <a:spLocks noChangeShapeType="1"/>
            </p:cNvSpPr>
            <p:nvPr/>
          </p:nvSpPr>
          <p:spPr bwMode="auto">
            <a:xfrm flipH="1">
              <a:off x="1296" y="1440"/>
              <a:ext cx="192" cy="144"/>
            </a:xfrm>
            <a:prstGeom prst="line">
              <a:avLst/>
            </a:prstGeom>
            <a:noFill/>
            <a:ln w="9525">
              <a:solidFill>
                <a:schemeClr val="tx1"/>
              </a:solidFill>
              <a:miter lim="800000"/>
            </a:ln>
          </p:spPr>
          <p:txBody>
            <a:bodyPr wrap="none"/>
            <a:lstStyle/>
            <a:p>
              <a:endParaRPr lang="zh-CN" altLang="en-US"/>
            </a:p>
          </p:txBody>
        </p:sp>
      </p:grpSp>
      <p:sp>
        <p:nvSpPr>
          <p:cNvPr id="155656" name="Text Box 12"/>
          <p:cNvSpPr txBox="1">
            <a:spLocks noChangeArrowheads="1"/>
          </p:cNvSpPr>
          <p:nvPr/>
        </p:nvSpPr>
        <p:spPr bwMode="auto">
          <a:xfrm>
            <a:off x="4038600" y="2114550"/>
            <a:ext cx="533400" cy="376238"/>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55657" name="Text Box 13"/>
          <p:cNvSpPr txBox="1">
            <a:spLocks noChangeArrowheads="1"/>
          </p:cNvSpPr>
          <p:nvPr/>
        </p:nvSpPr>
        <p:spPr bwMode="auto">
          <a:xfrm>
            <a:off x="3505200" y="2114550"/>
            <a:ext cx="533400" cy="376238"/>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2</a:t>
            </a:r>
            <a:endParaRPr kumimoji="1" lang="en-US" altLang="zh-CN">
              <a:latin typeface="Times New Roman" panose="02020603050405020304" pitchFamily="18" charset="0"/>
            </a:endParaRPr>
          </a:p>
        </p:txBody>
      </p:sp>
      <p:sp>
        <p:nvSpPr>
          <p:cNvPr id="155658" name="Line 14"/>
          <p:cNvSpPr>
            <a:spLocks noChangeShapeType="1"/>
          </p:cNvSpPr>
          <p:nvPr/>
        </p:nvSpPr>
        <p:spPr bwMode="auto">
          <a:xfrm>
            <a:off x="2590800" y="2343150"/>
            <a:ext cx="914400" cy="0"/>
          </a:xfrm>
          <a:prstGeom prst="line">
            <a:avLst/>
          </a:prstGeom>
          <a:noFill/>
          <a:ln w="9525">
            <a:solidFill>
              <a:schemeClr val="tx1"/>
            </a:solidFill>
            <a:miter lim="800000"/>
            <a:tailEnd type="triangle" w="med" len="med"/>
          </a:ln>
        </p:spPr>
        <p:txBody>
          <a:bodyPr wrap="none"/>
          <a:lstStyle/>
          <a:p>
            <a:endParaRPr lang="zh-CN" altLang="en-US"/>
          </a:p>
        </p:txBody>
      </p:sp>
      <p:sp>
        <p:nvSpPr>
          <p:cNvPr id="155659" name="Text Box 15"/>
          <p:cNvSpPr txBox="1">
            <a:spLocks noChangeArrowheads="1"/>
          </p:cNvSpPr>
          <p:nvPr/>
        </p:nvSpPr>
        <p:spPr bwMode="auto">
          <a:xfrm>
            <a:off x="5181600" y="2114550"/>
            <a:ext cx="533400" cy="376238"/>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4</a:t>
            </a:r>
            <a:endParaRPr kumimoji="1" lang="en-US" altLang="zh-CN">
              <a:latin typeface="Times New Roman" panose="02020603050405020304" pitchFamily="18" charset="0"/>
            </a:endParaRPr>
          </a:p>
        </p:txBody>
      </p:sp>
      <p:sp>
        <p:nvSpPr>
          <p:cNvPr id="155660" name="Text Box 16"/>
          <p:cNvSpPr txBox="1">
            <a:spLocks noChangeArrowheads="1"/>
          </p:cNvSpPr>
          <p:nvPr/>
        </p:nvSpPr>
        <p:spPr bwMode="auto">
          <a:xfrm>
            <a:off x="5715000" y="2114550"/>
            <a:ext cx="533400" cy="376238"/>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55661" name="Line 17"/>
          <p:cNvSpPr>
            <a:spLocks noChangeShapeType="1"/>
          </p:cNvSpPr>
          <p:nvPr/>
        </p:nvSpPr>
        <p:spPr bwMode="auto">
          <a:xfrm>
            <a:off x="4343400" y="2343150"/>
            <a:ext cx="838200" cy="0"/>
          </a:xfrm>
          <a:prstGeom prst="line">
            <a:avLst/>
          </a:prstGeom>
          <a:noFill/>
          <a:ln w="9525">
            <a:solidFill>
              <a:schemeClr val="tx1"/>
            </a:solidFill>
            <a:miter lim="800000"/>
            <a:tailEnd type="triangle" w="med" len="med"/>
          </a:ln>
        </p:spPr>
        <p:txBody>
          <a:bodyPr wrap="none"/>
          <a:lstStyle/>
          <a:p>
            <a:endParaRPr lang="zh-CN" altLang="en-US"/>
          </a:p>
        </p:txBody>
      </p:sp>
      <p:sp>
        <p:nvSpPr>
          <p:cNvPr id="155662" name="Text Box 18"/>
          <p:cNvSpPr txBox="1">
            <a:spLocks noChangeArrowheads="1"/>
          </p:cNvSpPr>
          <p:nvPr/>
        </p:nvSpPr>
        <p:spPr bwMode="auto">
          <a:xfrm>
            <a:off x="6858000" y="2114550"/>
            <a:ext cx="533400" cy="376238"/>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8</a:t>
            </a:r>
            <a:endParaRPr kumimoji="1" lang="en-US" altLang="zh-CN">
              <a:latin typeface="Times New Roman" panose="02020603050405020304" pitchFamily="18" charset="0"/>
            </a:endParaRPr>
          </a:p>
        </p:txBody>
      </p:sp>
      <p:sp>
        <p:nvSpPr>
          <p:cNvPr id="155663" name="Text Box 19"/>
          <p:cNvSpPr txBox="1">
            <a:spLocks noChangeArrowheads="1"/>
          </p:cNvSpPr>
          <p:nvPr/>
        </p:nvSpPr>
        <p:spPr bwMode="auto">
          <a:xfrm>
            <a:off x="7391400" y="2114550"/>
            <a:ext cx="533400" cy="376238"/>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a:t>
            </a:r>
            <a:endParaRPr kumimoji="1" lang="en-US" altLang="zh-CN">
              <a:latin typeface="Times New Roman" panose="02020603050405020304" pitchFamily="18" charset="0"/>
            </a:endParaRPr>
          </a:p>
        </p:txBody>
      </p:sp>
      <p:sp>
        <p:nvSpPr>
          <p:cNvPr id="155664" name="Line 20"/>
          <p:cNvSpPr>
            <a:spLocks noChangeShapeType="1"/>
          </p:cNvSpPr>
          <p:nvPr/>
        </p:nvSpPr>
        <p:spPr bwMode="auto">
          <a:xfrm>
            <a:off x="6019800" y="2343150"/>
            <a:ext cx="838200" cy="0"/>
          </a:xfrm>
          <a:prstGeom prst="line">
            <a:avLst/>
          </a:prstGeom>
          <a:noFill/>
          <a:ln w="9525">
            <a:solidFill>
              <a:schemeClr val="tx1"/>
            </a:solidFill>
            <a:miter lim="800000"/>
            <a:tailEnd type="triangle" w="med" len="med"/>
          </a:ln>
        </p:spPr>
        <p:txBody>
          <a:bodyPr wrap="none"/>
          <a:lstStyle/>
          <a:p>
            <a:endParaRPr lang="zh-CN" altLang="en-US"/>
          </a:p>
        </p:txBody>
      </p:sp>
      <p:sp>
        <p:nvSpPr>
          <p:cNvPr id="155665" name="Text Box 21"/>
          <p:cNvSpPr txBox="1">
            <a:spLocks noChangeArrowheads="1"/>
          </p:cNvSpPr>
          <p:nvPr/>
        </p:nvSpPr>
        <p:spPr bwMode="auto">
          <a:xfrm>
            <a:off x="1828800" y="2667000"/>
            <a:ext cx="533400" cy="376238"/>
          </a:xfrm>
          <a:prstGeom prst="rect">
            <a:avLst/>
          </a:prstGeom>
          <a:solidFill>
            <a:srgbClr val="FF99CC"/>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55666" name="Text Box 22"/>
          <p:cNvSpPr txBox="1">
            <a:spLocks noChangeArrowheads="1"/>
          </p:cNvSpPr>
          <p:nvPr/>
        </p:nvSpPr>
        <p:spPr bwMode="auto">
          <a:xfrm>
            <a:off x="2362200" y="2667000"/>
            <a:ext cx="533400" cy="376238"/>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55667" name="Text Box 23"/>
          <p:cNvSpPr txBox="1">
            <a:spLocks noChangeArrowheads="1"/>
          </p:cNvSpPr>
          <p:nvPr/>
        </p:nvSpPr>
        <p:spPr bwMode="auto">
          <a:xfrm>
            <a:off x="914400" y="2681288"/>
            <a:ext cx="381000" cy="366712"/>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H</a:t>
            </a:r>
            <a:endParaRPr kumimoji="1" lang="en-US" altLang="zh-CN">
              <a:latin typeface="Times New Roman" panose="02020603050405020304" pitchFamily="18" charset="0"/>
            </a:endParaRPr>
          </a:p>
        </p:txBody>
      </p:sp>
      <p:sp>
        <p:nvSpPr>
          <p:cNvPr id="155668" name="Line 24"/>
          <p:cNvSpPr>
            <a:spLocks noChangeShapeType="1"/>
          </p:cNvSpPr>
          <p:nvPr/>
        </p:nvSpPr>
        <p:spPr bwMode="auto">
          <a:xfrm>
            <a:off x="1295400" y="2895600"/>
            <a:ext cx="533400" cy="0"/>
          </a:xfrm>
          <a:prstGeom prst="line">
            <a:avLst/>
          </a:prstGeom>
          <a:noFill/>
          <a:ln w="9525">
            <a:solidFill>
              <a:schemeClr val="tx1"/>
            </a:solidFill>
            <a:miter lim="800000"/>
            <a:tailEnd type="triangle" w="med" len="med"/>
          </a:ln>
        </p:spPr>
        <p:txBody>
          <a:bodyPr wrap="none"/>
          <a:lstStyle/>
          <a:p>
            <a:endParaRPr lang="zh-CN" altLang="en-US"/>
          </a:p>
        </p:txBody>
      </p:sp>
      <p:sp>
        <p:nvSpPr>
          <p:cNvPr id="155669" name="Text Box 25"/>
          <p:cNvSpPr txBox="1">
            <a:spLocks noChangeArrowheads="1"/>
          </p:cNvSpPr>
          <p:nvPr/>
        </p:nvSpPr>
        <p:spPr bwMode="auto">
          <a:xfrm>
            <a:off x="4038600" y="2667000"/>
            <a:ext cx="533400" cy="376238"/>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 ^</a:t>
            </a:r>
            <a:endParaRPr kumimoji="1" lang="en-US" altLang="zh-CN">
              <a:latin typeface="Times New Roman" panose="02020603050405020304" pitchFamily="18" charset="0"/>
            </a:endParaRPr>
          </a:p>
        </p:txBody>
      </p:sp>
      <p:sp>
        <p:nvSpPr>
          <p:cNvPr id="155670" name="Text Box 26"/>
          <p:cNvSpPr txBox="1">
            <a:spLocks noChangeArrowheads="1"/>
          </p:cNvSpPr>
          <p:nvPr/>
        </p:nvSpPr>
        <p:spPr bwMode="auto">
          <a:xfrm>
            <a:off x="3505200" y="2667000"/>
            <a:ext cx="533400" cy="376238"/>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2</a:t>
            </a:r>
            <a:endParaRPr kumimoji="1" lang="en-US" altLang="zh-CN">
              <a:latin typeface="Times New Roman" panose="02020603050405020304" pitchFamily="18" charset="0"/>
            </a:endParaRPr>
          </a:p>
        </p:txBody>
      </p:sp>
      <p:sp>
        <p:nvSpPr>
          <p:cNvPr id="155671" name="Line 27"/>
          <p:cNvSpPr>
            <a:spLocks noChangeShapeType="1"/>
          </p:cNvSpPr>
          <p:nvPr/>
        </p:nvSpPr>
        <p:spPr bwMode="auto">
          <a:xfrm>
            <a:off x="2590800" y="2819400"/>
            <a:ext cx="914400" cy="0"/>
          </a:xfrm>
          <a:prstGeom prst="line">
            <a:avLst/>
          </a:prstGeom>
          <a:noFill/>
          <a:ln w="9525">
            <a:solidFill>
              <a:schemeClr val="tx1"/>
            </a:solidFill>
            <a:miter lim="800000"/>
            <a:tailEnd type="triangle" w="med" len="med"/>
          </a:ln>
        </p:spPr>
        <p:txBody>
          <a:bodyPr wrap="none"/>
          <a:lstStyle/>
          <a:p>
            <a:endParaRPr lang="zh-CN" altLang="en-US"/>
          </a:p>
        </p:txBody>
      </p:sp>
      <p:sp>
        <p:nvSpPr>
          <p:cNvPr id="155672" name="Text Box 28"/>
          <p:cNvSpPr txBox="1">
            <a:spLocks noChangeArrowheads="1"/>
          </p:cNvSpPr>
          <p:nvPr/>
        </p:nvSpPr>
        <p:spPr bwMode="auto">
          <a:xfrm>
            <a:off x="1828800" y="3209925"/>
            <a:ext cx="533400" cy="376238"/>
          </a:xfrm>
          <a:prstGeom prst="rect">
            <a:avLst/>
          </a:prstGeom>
          <a:solidFill>
            <a:srgbClr val="FF99CC"/>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55673" name="Text Box 29"/>
          <p:cNvSpPr txBox="1">
            <a:spLocks noChangeArrowheads="1"/>
          </p:cNvSpPr>
          <p:nvPr/>
        </p:nvSpPr>
        <p:spPr bwMode="auto">
          <a:xfrm>
            <a:off x="2362200" y="3209925"/>
            <a:ext cx="533400" cy="376238"/>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55674" name="Text Box 30"/>
          <p:cNvSpPr txBox="1">
            <a:spLocks noChangeArrowheads="1"/>
          </p:cNvSpPr>
          <p:nvPr/>
        </p:nvSpPr>
        <p:spPr bwMode="auto">
          <a:xfrm>
            <a:off x="914400" y="3276600"/>
            <a:ext cx="381000" cy="366713"/>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H</a:t>
            </a:r>
            <a:endParaRPr kumimoji="1" lang="en-US" altLang="zh-CN">
              <a:latin typeface="Times New Roman" panose="02020603050405020304" pitchFamily="18" charset="0"/>
            </a:endParaRPr>
          </a:p>
        </p:txBody>
      </p:sp>
      <p:sp>
        <p:nvSpPr>
          <p:cNvPr id="155675" name="Line 31"/>
          <p:cNvSpPr>
            <a:spLocks noChangeShapeType="1"/>
          </p:cNvSpPr>
          <p:nvPr/>
        </p:nvSpPr>
        <p:spPr bwMode="auto">
          <a:xfrm>
            <a:off x="1295400" y="3438525"/>
            <a:ext cx="533400" cy="0"/>
          </a:xfrm>
          <a:prstGeom prst="line">
            <a:avLst/>
          </a:prstGeom>
          <a:noFill/>
          <a:ln w="9525">
            <a:solidFill>
              <a:schemeClr val="tx1"/>
            </a:solidFill>
            <a:miter lim="800000"/>
            <a:tailEnd type="triangle" w="med" len="med"/>
          </a:ln>
        </p:spPr>
        <p:txBody>
          <a:bodyPr wrap="none"/>
          <a:lstStyle/>
          <a:p>
            <a:endParaRPr lang="zh-CN" altLang="en-US"/>
          </a:p>
        </p:txBody>
      </p:sp>
      <p:grpSp>
        <p:nvGrpSpPr>
          <p:cNvPr id="155676" name="Group 32"/>
          <p:cNvGrpSpPr/>
          <p:nvPr/>
        </p:nvGrpSpPr>
        <p:grpSpPr bwMode="auto">
          <a:xfrm>
            <a:off x="2590800" y="3200400"/>
            <a:ext cx="1981200" cy="376238"/>
            <a:chOff x="1152" y="768"/>
            <a:chExt cx="1248" cy="237"/>
          </a:xfrm>
        </p:grpSpPr>
        <p:sp>
          <p:nvSpPr>
            <p:cNvPr id="155709" name="Text Box 33"/>
            <p:cNvSpPr txBox="1">
              <a:spLocks noChangeArrowheads="1"/>
            </p:cNvSpPr>
            <p:nvPr/>
          </p:nvSpPr>
          <p:spPr bwMode="auto">
            <a:xfrm>
              <a:off x="2064" y="768"/>
              <a:ext cx="336" cy="237"/>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55710" name="Text Box 34"/>
            <p:cNvSpPr txBox="1">
              <a:spLocks noChangeArrowheads="1"/>
            </p:cNvSpPr>
            <p:nvPr/>
          </p:nvSpPr>
          <p:spPr bwMode="auto">
            <a:xfrm>
              <a:off x="1728" y="768"/>
              <a:ext cx="336" cy="237"/>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4</a:t>
              </a:r>
              <a:endParaRPr kumimoji="1" lang="en-US" altLang="zh-CN">
                <a:latin typeface="Times New Roman" panose="02020603050405020304" pitchFamily="18" charset="0"/>
              </a:endParaRPr>
            </a:p>
          </p:txBody>
        </p:sp>
        <p:sp>
          <p:nvSpPr>
            <p:cNvPr id="155711" name="Line 35"/>
            <p:cNvSpPr>
              <a:spLocks noChangeShapeType="1"/>
            </p:cNvSpPr>
            <p:nvPr/>
          </p:nvSpPr>
          <p:spPr bwMode="auto">
            <a:xfrm>
              <a:off x="1152" y="912"/>
              <a:ext cx="576" cy="0"/>
            </a:xfrm>
            <a:prstGeom prst="line">
              <a:avLst/>
            </a:prstGeom>
            <a:noFill/>
            <a:ln w="9525">
              <a:solidFill>
                <a:schemeClr val="tx1"/>
              </a:solidFill>
              <a:miter lim="800000"/>
              <a:tailEnd type="triangle" w="med" len="med"/>
            </a:ln>
          </p:spPr>
          <p:txBody>
            <a:bodyPr wrap="none"/>
            <a:lstStyle/>
            <a:p>
              <a:endParaRPr lang="zh-CN" altLang="en-US"/>
            </a:p>
          </p:txBody>
        </p:sp>
      </p:grpSp>
      <p:grpSp>
        <p:nvGrpSpPr>
          <p:cNvPr id="155677" name="Group 36"/>
          <p:cNvGrpSpPr/>
          <p:nvPr/>
        </p:nvGrpSpPr>
        <p:grpSpPr bwMode="auto">
          <a:xfrm>
            <a:off x="4343400" y="3209925"/>
            <a:ext cx="1905000" cy="376238"/>
            <a:chOff x="2256" y="768"/>
            <a:chExt cx="1200" cy="237"/>
          </a:xfrm>
        </p:grpSpPr>
        <p:sp>
          <p:nvSpPr>
            <p:cNvPr id="155706" name="Text Box 37"/>
            <p:cNvSpPr txBox="1">
              <a:spLocks noChangeArrowheads="1"/>
            </p:cNvSpPr>
            <p:nvPr/>
          </p:nvSpPr>
          <p:spPr bwMode="auto">
            <a:xfrm>
              <a:off x="2784" y="768"/>
              <a:ext cx="336" cy="237"/>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2</a:t>
              </a:r>
              <a:endParaRPr kumimoji="1" lang="en-US" altLang="zh-CN">
                <a:latin typeface="Times New Roman" panose="02020603050405020304" pitchFamily="18" charset="0"/>
              </a:endParaRPr>
            </a:p>
          </p:txBody>
        </p:sp>
        <p:sp>
          <p:nvSpPr>
            <p:cNvPr id="155707" name="Text Box 38"/>
            <p:cNvSpPr txBox="1">
              <a:spLocks noChangeArrowheads="1"/>
            </p:cNvSpPr>
            <p:nvPr/>
          </p:nvSpPr>
          <p:spPr bwMode="auto">
            <a:xfrm>
              <a:off x="3120" y="768"/>
              <a:ext cx="336" cy="237"/>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 ^</a:t>
              </a:r>
              <a:endParaRPr kumimoji="1" lang="en-US" altLang="zh-CN">
                <a:latin typeface="Times New Roman" panose="02020603050405020304" pitchFamily="18" charset="0"/>
              </a:endParaRPr>
            </a:p>
          </p:txBody>
        </p:sp>
        <p:sp>
          <p:nvSpPr>
            <p:cNvPr id="155708" name="Line 39"/>
            <p:cNvSpPr>
              <a:spLocks noChangeShapeType="1"/>
            </p:cNvSpPr>
            <p:nvPr/>
          </p:nvSpPr>
          <p:spPr bwMode="auto">
            <a:xfrm>
              <a:off x="2256" y="912"/>
              <a:ext cx="528" cy="0"/>
            </a:xfrm>
            <a:prstGeom prst="line">
              <a:avLst/>
            </a:prstGeom>
            <a:noFill/>
            <a:ln w="9525">
              <a:solidFill>
                <a:schemeClr val="tx1"/>
              </a:solidFill>
              <a:miter lim="800000"/>
              <a:tailEnd type="triangle" w="med" len="med"/>
            </a:ln>
          </p:spPr>
          <p:txBody>
            <a:bodyPr wrap="none"/>
            <a:lstStyle/>
            <a:p>
              <a:endParaRPr lang="zh-CN" altLang="en-US"/>
            </a:p>
          </p:txBody>
        </p:sp>
      </p:grpSp>
      <p:sp>
        <p:nvSpPr>
          <p:cNvPr id="155678" name="Text Box 40"/>
          <p:cNvSpPr txBox="1">
            <a:spLocks noChangeArrowheads="1"/>
          </p:cNvSpPr>
          <p:nvPr/>
        </p:nvSpPr>
        <p:spPr bwMode="auto">
          <a:xfrm>
            <a:off x="1828800" y="3743325"/>
            <a:ext cx="533400" cy="376238"/>
          </a:xfrm>
          <a:prstGeom prst="rect">
            <a:avLst/>
          </a:prstGeom>
          <a:solidFill>
            <a:srgbClr val="FF99CC"/>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55679" name="Text Box 41"/>
          <p:cNvSpPr txBox="1">
            <a:spLocks noChangeArrowheads="1"/>
          </p:cNvSpPr>
          <p:nvPr/>
        </p:nvSpPr>
        <p:spPr bwMode="auto">
          <a:xfrm>
            <a:off x="2362200" y="3743325"/>
            <a:ext cx="533400" cy="376238"/>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55680" name="Text Box 42"/>
          <p:cNvSpPr txBox="1">
            <a:spLocks noChangeArrowheads="1"/>
          </p:cNvSpPr>
          <p:nvPr/>
        </p:nvSpPr>
        <p:spPr bwMode="auto">
          <a:xfrm>
            <a:off x="914400" y="3748088"/>
            <a:ext cx="381000" cy="366712"/>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H</a:t>
            </a:r>
            <a:endParaRPr kumimoji="1" lang="en-US" altLang="zh-CN">
              <a:latin typeface="Times New Roman" panose="02020603050405020304" pitchFamily="18" charset="0"/>
            </a:endParaRPr>
          </a:p>
        </p:txBody>
      </p:sp>
      <p:sp>
        <p:nvSpPr>
          <p:cNvPr id="155681" name="Line 43"/>
          <p:cNvSpPr>
            <a:spLocks noChangeShapeType="1"/>
          </p:cNvSpPr>
          <p:nvPr/>
        </p:nvSpPr>
        <p:spPr bwMode="auto">
          <a:xfrm>
            <a:off x="1295400" y="3971925"/>
            <a:ext cx="533400" cy="0"/>
          </a:xfrm>
          <a:prstGeom prst="line">
            <a:avLst/>
          </a:prstGeom>
          <a:noFill/>
          <a:ln w="9525">
            <a:solidFill>
              <a:schemeClr val="tx1"/>
            </a:solidFill>
            <a:miter lim="800000"/>
            <a:tailEnd type="triangle" w="med" len="med"/>
          </a:ln>
        </p:spPr>
        <p:txBody>
          <a:bodyPr wrap="none"/>
          <a:lstStyle/>
          <a:p>
            <a:endParaRPr lang="zh-CN" altLang="en-US"/>
          </a:p>
        </p:txBody>
      </p:sp>
      <p:sp>
        <p:nvSpPr>
          <p:cNvPr id="155682" name="Text Box 44"/>
          <p:cNvSpPr txBox="1">
            <a:spLocks noChangeArrowheads="1"/>
          </p:cNvSpPr>
          <p:nvPr/>
        </p:nvSpPr>
        <p:spPr bwMode="auto">
          <a:xfrm>
            <a:off x="4038600" y="3743325"/>
            <a:ext cx="533400" cy="376238"/>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55683" name="Text Box 45"/>
          <p:cNvSpPr txBox="1">
            <a:spLocks noChangeArrowheads="1"/>
          </p:cNvSpPr>
          <p:nvPr/>
        </p:nvSpPr>
        <p:spPr bwMode="auto">
          <a:xfrm>
            <a:off x="3505200" y="3743325"/>
            <a:ext cx="533400" cy="376238"/>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8</a:t>
            </a:r>
            <a:endParaRPr kumimoji="1" lang="en-US" altLang="zh-CN">
              <a:latin typeface="Times New Roman" panose="02020603050405020304" pitchFamily="18" charset="0"/>
            </a:endParaRPr>
          </a:p>
        </p:txBody>
      </p:sp>
      <p:sp>
        <p:nvSpPr>
          <p:cNvPr id="155684" name="Line 46"/>
          <p:cNvSpPr>
            <a:spLocks noChangeShapeType="1"/>
          </p:cNvSpPr>
          <p:nvPr/>
        </p:nvSpPr>
        <p:spPr bwMode="auto">
          <a:xfrm>
            <a:off x="2590800" y="3971925"/>
            <a:ext cx="914400" cy="0"/>
          </a:xfrm>
          <a:prstGeom prst="line">
            <a:avLst/>
          </a:prstGeom>
          <a:noFill/>
          <a:ln w="9525">
            <a:solidFill>
              <a:schemeClr val="tx1"/>
            </a:solidFill>
            <a:miter lim="800000"/>
            <a:tailEnd type="triangle" w="med" len="med"/>
          </a:ln>
        </p:spPr>
        <p:txBody>
          <a:bodyPr wrap="none"/>
          <a:lstStyle/>
          <a:p>
            <a:endParaRPr lang="zh-CN" altLang="en-US"/>
          </a:p>
        </p:txBody>
      </p:sp>
      <p:grpSp>
        <p:nvGrpSpPr>
          <p:cNvPr id="155685" name="Group 47"/>
          <p:cNvGrpSpPr/>
          <p:nvPr/>
        </p:nvGrpSpPr>
        <p:grpSpPr bwMode="auto">
          <a:xfrm>
            <a:off x="4267200" y="3743325"/>
            <a:ext cx="1981200" cy="376238"/>
            <a:chOff x="1152" y="768"/>
            <a:chExt cx="1248" cy="237"/>
          </a:xfrm>
        </p:grpSpPr>
        <p:sp>
          <p:nvSpPr>
            <p:cNvPr id="155703" name="Text Box 48"/>
            <p:cNvSpPr txBox="1">
              <a:spLocks noChangeArrowheads="1"/>
            </p:cNvSpPr>
            <p:nvPr/>
          </p:nvSpPr>
          <p:spPr bwMode="auto">
            <a:xfrm>
              <a:off x="2064" y="768"/>
              <a:ext cx="336" cy="237"/>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55704" name="Text Box 49"/>
            <p:cNvSpPr txBox="1">
              <a:spLocks noChangeArrowheads="1"/>
            </p:cNvSpPr>
            <p:nvPr/>
          </p:nvSpPr>
          <p:spPr bwMode="auto">
            <a:xfrm>
              <a:off x="1728" y="768"/>
              <a:ext cx="336" cy="237"/>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4</a:t>
              </a:r>
              <a:endParaRPr kumimoji="1" lang="en-US" altLang="zh-CN">
                <a:latin typeface="Times New Roman" panose="02020603050405020304" pitchFamily="18" charset="0"/>
              </a:endParaRPr>
            </a:p>
          </p:txBody>
        </p:sp>
        <p:sp>
          <p:nvSpPr>
            <p:cNvPr id="155705" name="Line 50"/>
            <p:cNvSpPr>
              <a:spLocks noChangeShapeType="1"/>
            </p:cNvSpPr>
            <p:nvPr/>
          </p:nvSpPr>
          <p:spPr bwMode="auto">
            <a:xfrm>
              <a:off x="1152" y="912"/>
              <a:ext cx="576" cy="0"/>
            </a:xfrm>
            <a:prstGeom prst="line">
              <a:avLst/>
            </a:prstGeom>
            <a:noFill/>
            <a:ln w="9525">
              <a:solidFill>
                <a:schemeClr val="tx1"/>
              </a:solidFill>
              <a:miter lim="800000"/>
              <a:tailEnd type="triangle" w="med" len="med"/>
            </a:ln>
          </p:spPr>
          <p:txBody>
            <a:bodyPr wrap="none"/>
            <a:lstStyle/>
            <a:p>
              <a:endParaRPr lang="zh-CN" altLang="en-US"/>
            </a:p>
          </p:txBody>
        </p:sp>
      </p:grpSp>
      <p:grpSp>
        <p:nvGrpSpPr>
          <p:cNvPr id="155686" name="Group 51"/>
          <p:cNvGrpSpPr/>
          <p:nvPr/>
        </p:nvGrpSpPr>
        <p:grpSpPr bwMode="auto">
          <a:xfrm>
            <a:off x="6019800" y="3743325"/>
            <a:ext cx="1905000" cy="376238"/>
            <a:chOff x="2256" y="768"/>
            <a:chExt cx="1200" cy="237"/>
          </a:xfrm>
        </p:grpSpPr>
        <p:sp>
          <p:nvSpPr>
            <p:cNvPr id="155700" name="Text Box 52"/>
            <p:cNvSpPr txBox="1">
              <a:spLocks noChangeArrowheads="1"/>
            </p:cNvSpPr>
            <p:nvPr/>
          </p:nvSpPr>
          <p:spPr bwMode="auto">
            <a:xfrm>
              <a:off x="2784" y="768"/>
              <a:ext cx="336" cy="237"/>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2</a:t>
              </a:r>
              <a:endParaRPr kumimoji="1" lang="en-US" altLang="zh-CN">
                <a:latin typeface="Times New Roman" panose="02020603050405020304" pitchFamily="18" charset="0"/>
              </a:endParaRPr>
            </a:p>
          </p:txBody>
        </p:sp>
        <p:sp>
          <p:nvSpPr>
            <p:cNvPr id="155701" name="Text Box 53"/>
            <p:cNvSpPr txBox="1">
              <a:spLocks noChangeArrowheads="1"/>
            </p:cNvSpPr>
            <p:nvPr/>
          </p:nvSpPr>
          <p:spPr bwMode="auto">
            <a:xfrm>
              <a:off x="3120" y="768"/>
              <a:ext cx="336" cy="237"/>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 ^</a:t>
              </a:r>
              <a:endParaRPr kumimoji="1" lang="en-US" altLang="zh-CN">
                <a:latin typeface="Times New Roman" panose="02020603050405020304" pitchFamily="18" charset="0"/>
              </a:endParaRPr>
            </a:p>
          </p:txBody>
        </p:sp>
        <p:sp>
          <p:nvSpPr>
            <p:cNvPr id="155702" name="Line 54"/>
            <p:cNvSpPr>
              <a:spLocks noChangeShapeType="1"/>
            </p:cNvSpPr>
            <p:nvPr/>
          </p:nvSpPr>
          <p:spPr bwMode="auto">
            <a:xfrm>
              <a:off x="2256" y="912"/>
              <a:ext cx="528" cy="0"/>
            </a:xfrm>
            <a:prstGeom prst="line">
              <a:avLst/>
            </a:prstGeom>
            <a:noFill/>
            <a:ln w="9525">
              <a:solidFill>
                <a:schemeClr val="tx1"/>
              </a:solidFill>
              <a:miter lim="800000"/>
              <a:tailEnd type="triangle" w="med" len="med"/>
            </a:ln>
          </p:spPr>
          <p:txBody>
            <a:bodyPr wrap="none"/>
            <a:lstStyle/>
            <a:p>
              <a:endParaRPr lang="zh-CN" altLang="en-US"/>
            </a:p>
          </p:txBody>
        </p:sp>
      </p:grpSp>
      <p:grpSp>
        <p:nvGrpSpPr>
          <p:cNvPr id="155687" name="Group 55"/>
          <p:cNvGrpSpPr/>
          <p:nvPr/>
        </p:nvGrpSpPr>
        <p:grpSpPr bwMode="auto">
          <a:xfrm>
            <a:off x="1828800" y="2667000"/>
            <a:ext cx="533400" cy="400050"/>
            <a:chOff x="1152" y="1332"/>
            <a:chExt cx="336" cy="252"/>
          </a:xfrm>
        </p:grpSpPr>
        <p:sp>
          <p:nvSpPr>
            <p:cNvPr id="155697" name="Line 56"/>
            <p:cNvSpPr>
              <a:spLocks noChangeShapeType="1"/>
            </p:cNvSpPr>
            <p:nvPr/>
          </p:nvSpPr>
          <p:spPr bwMode="auto">
            <a:xfrm flipH="1">
              <a:off x="1152" y="1332"/>
              <a:ext cx="192" cy="144"/>
            </a:xfrm>
            <a:prstGeom prst="line">
              <a:avLst/>
            </a:prstGeom>
            <a:noFill/>
            <a:ln w="9525">
              <a:solidFill>
                <a:schemeClr val="tx1"/>
              </a:solidFill>
              <a:miter lim="800000"/>
            </a:ln>
          </p:spPr>
          <p:txBody>
            <a:bodyPr wrap="none"/>
            <a:lstStyle/>
            <a:p>
              <a:endParaRPr lang="zh-CN" altLang="en-US"/>
            </a:p>
          </p:txBody>
        </p:sp>
        <p:sp>
          <p:nvSpPr>
            <p:cNvPr id="155698" name="Line 57"/>
            <p:cNvSpPr>
              <a:spLocks noChangeShapeType="1"/>
            </p:cNvSpPr>
            <p:nvPr/>
          </p:nvSpPr>
          <p:spPr bwMode="auto">
            <a:xfrm flipH="1">
              <a:off x="1152" y="1332"/>
              <a:ext cx="336" cy="252"/>
            </a:xfrm>
            <a:prstGeom prst="line">
              <a:avLst/>
            </a:prstGeom>
            <a:noFill/>
            <a:ln w="9525">
              <a:solidFill>
                <a:schemeClr val="tx1"/>
              </a:solidFill>
              <a:miter lim="800000"/>
            </a:ln>
          </p:spPr>
          <p:txBody>
            <a:bodyPr wrap="none"/>
            <a:lstStyle/>
            <a:p>
              <a:endParaRPr lang="zh-CN" altLang="en-US"/>
            </a:p>
          </p:txBody>
        </p:sp>
        <p:sp>
          <p:nvSpPr>
            <p:cNvPr id="155699" name="Line 58"/>
            <p:cNvSpPr>
              <a:spLocks noChangeShapeType="1"/>
            </p:cNvSpPr>
            <p:nvPr/>
          </p:nvSpPr>
          <p:spPr bwMode="auto">
            <a:xfrm flipH="1">
              <a:off x="1296" y="1440"/>
              <a:ext cx="192" cy="144"/>
            </a:xfrm>
            <a:prstGeom prst="line">
              <a:avLst/>
            </a:prstGeom>
            <a:noFill/>
            <a:ln w="9525">
              <a:solidFill>
                <a:schemeClr val="tx1"/>
              </a:solidFill>
              <a:miter lim="800000"/>
            </a:ln>
          </p:spPr>
          <p:txBody>
            <a:bodyPr wrap="none"/>
            <a:lstStyle/>
            <a:p>
              <a:endParaRPr lang="zh-CN" altLang="en-US"/>
            </a:p>
          </p:txBody>
        </p:sp>
      </p:grpSp>
      <p:grpSp>
        <p:nvGrpSpPr>
          <p:cNvPr id="155688" name="Group 59"/>
          <p:cNvGrpSpPr/>
          <p:nvPr/>
        </p:nvGrpSpPr>
        <p:grpSpPr bwMode="auto">
          <a:xfrm>
            <a:off x="1828800" y="3200400"/>
            <a:ext cx="533400" cy="400050"/>
            <a:chOff x="1152" y="1332"/>
            <a:chExt cx="336" cy="252"/>
          </a:xfrm>
        </p:grpSpPr>
        <p:sp>
          <p:nvSpPr>
            <p:cNvPr id="155694" name="Line 60"/>
            <p:cNvSpPr>
              <a:spLocks noChangeShapeType="1"/>
            </p:cNvSpPr>
            <p:nvPr/>
          </p:nvSpPr>
          <p:spPr bwMode="auto">
            <a:xfrm flipH="1">
              <a:off x="1152" y="1332"/>
              <a:ext cx="192" cy="144"/>
            </a:xfrm>
            <a:prstGeom prst="line">
              <a:avLst/>
            </a:prstGeom>
            <a:noFill/>
            <a:ln w="9525">
              <a:solidFill>
                <a:schemeClr val="tx1"/>
              </a:solidFill>
              <a:miter lim="800000"/>
            </a:ln>
          </p:spPr>
          <p:txBody>
            <a:bodyPr wrap="none"/>
            <a:lstStyle/>
            <a:p>
              <a:endParaRPr lang="zh-CN" altLang="en-US"/>
            </a:p>
          </p:txBody>
        </p:sp>
        <p:sp>
          <p:nvSpPr>
            <p:cNvPr id="155695" name="Line 61"/>
            <p:cNvSpPr>
              <a:spLocks noChangeShapeType="1"/>
            </p:cNvSpPr>
            <p:nvPr/>
          </p:nvSpPr>
          <p:spPr bwMode="auto">
            <a:xfrm flipH="1">
              <a:off x="1152" y="1332"/>
              <a:ext cx="336" cy="252"/>
            </a:xfrm>
            <a:prstGeom prst="line">
              <a:avLst/>
            </a:prstGeom>
            <a:noFill/>
            <a:ln w="9525">
              <a:solidFill>
                <a:schemeClr val="tx1"/>
              </a:solidFill>
              <a:miter lim="800000"/>
            </a:ln>
          </p:spPr>
          <p:txBody>
            <a:bodyPr wrap="none"/>
            <a:lstStyle/>
            <a:p>
              <a:endParaRPr lang="zh-CN" altLang="en-US"/>
            </a:p>
          </p:txBody>
        </p:sp>
        <p:sp>
          <p:nvSpPr>
            <p:cNvPr id="155696" name="Line 62"/>
            <p:cNvSpPr>
              <a:spLocks noChangeShapeType="1"/>
            </p:cNvSpPr>
            <p:nvPr/>
          </p:nvSpPr>
          <p:spPr bwMode="auto">
            <a:xfrm flipH="1">
              <a:off x="1296" y="1440"/>
              <a:ext cx="192" cy="144"/>
            </a:xfrm>
            <a:prstGeom prst="line">
              <a:avLst/>
            </a:prstGeom>
            <a:noFill/>
            <a:ln w="9525">
              <a:solidFill>
                <a:schemeClr val="tx1"/>
              </a:solidFill>
              <a:miter lim="800000"/>
            </a:ln>
          </p:spPr>
          <p:txBody>
            <a:bodyPr wrap="none"/>
            <a:lstStyle/>
            <a:p>
              <a:endParaRPr lang="zh-CN" altLang="en-US"/>
            </a:p>
          </p:txBody>
        </p:sp>
      </p:grpSp>
      <p:grpSp>
        <p:nvGrpSpPr>
          <p:cNvPr id="155689" name="Group 63"/>
          <p:cNvGrpSpPr/>
          <p:nvPr/>
        </p:nvGrpSpPr>
        <p:grpSpPr bwMode="auto">
          <a:xfrm>
            <a:off x="1828800" y="3733800"/>
            <a:ext cx="533400" cy="400050"/>
            <a:chOff x="1152" y="1332"/>
            <a:chExt cx="336" cy="252"/>
          </a:xfrm>
        </p:grpSpPr>
        <p:sp>
          <p:nvSpPr>
            <p:cNvPr id="155691" name="Line 64"/>
            <p:cNvSpPr>
              <a:spLocks noChangeShapeType="1"/>
            </p:cNvSpPr>
            <p:nvPr/>
          </p:nvSpPr>
          <p:spPr bwMode="auto">
            <a:xfrm flipH="1">
              <a:off x="1152" y="1332"/>
              <a:ext cx="192" cy="144"/>
            </a:xfrm>
            <a:prstGeom prst="line">
              <a:avLst/>
            </a:prstGeom>
            <a:noFill/>
            <a:ln w="9525">
              <a:solidFill>
                <a:schemeClr val="tx1"/>
              </a:solidFill>
              <a:miter lim="800000"/>
            </a:ln>
          </p:spPr>
          <p:txBody>
            <a:bodyPr wrap="none"/>
            <a:lstStyle/>
            <a:p>
              <a:endParaRPr lang="zh-CN" altLang="en-US"/>
            </a:p>
          </p:txBody>
        </p:sp>
        <p:sp>
          <p:nvSpPr>
            <p:cNvPr id="155692" name="Line 65"/>
            <p:cNvSpPr>
              <a:spLocks noChangeShapeType="1"/>
            </p:cNvSpPr>
            <p:nvPr/>
          </p:nvSpPr>
          <p:spPr bwMode="auto">
            <a:xfrm flipH="1">
              <a:off x="1152" y="1332"/>
              <a:ext cx="336" cy="252"/>
            </a:xfrm>
            <a:prstGeom prst="line">
              <a:avLst/>
            </a:prstGeom>
            <a:noFill/>
            <a:ln w="9525">
              <a:solidFill>
                <a:schemeClr val="tx1"/>
              </a:solidFill>
              <a:miter lim="800000"/>
            </a:ln>
          </p:spPr>
          <p:txBody>
            <a:bodyPr wrap="none"/>
            <a:lstStyle/>
            <a:p>
              <a:endParaRPr lang="zh-CN" altLang="en-US"/>
            </a:p>
          </p:txBody>
        </p:sp>
        <p:sp>
          <p:nvSpPr>
            <p:cNvPr id="155693" name="Line 66"/>
            <p:cNvSpPr>
              <a:spLocks noChangeShapeType="1"/>
            </p:cNvSpPr>
            <p:nvPr/>
          </p:nvSpPr>
          <p:spPr bwMode="auto">
            <a:xfrm flipH="1">
              <a:off x="1296" y="1440"/>
              <a:ext cx="192" cy="144"/>
            </a:xfrm>
            <a:prstGeom prst="line">
              <a:avLst/>
            </a:prstGeom>
            <a:noFill/>
            <a:ln w="9525">
              <a:solidFill>
                <a:schemeClr val="tx1"/>
              </a:solidFill>
              <a:miter lim="800000"/>
            </a:ln>
          </p:spPr>
          <p:txBody>
            <a:bodyPr wrap="none"/>
            <a:lstStyle/>
            <a:p>
              <a:endParaRPr lang="zh-CN" altLang="en-US"/>
            </a:p>
          </p:txBody>
        </p:sp>
      </p:grpSp>
      <p:sp>
        <p:nvSpPr>
          <p:cNvPr id="11" name="灯片编号占位符 10"/>
          <p:cNvSpPr>
            <a:spLocks noGrp="1"/>
          </p:cNvSpPr>
          <p:nvPr>
            <p:ph type="sldNum" sz="quarter" idx="12"/>
          </p:nvPr>
        </p:nvSpPr>
        <p:spPr/>
        <p:txBody>
          <a:bodyPr/>
          <a:lstStyle/>
          <a:p>
            <a:pPr>
              <a:defRPr/>
            </a:pPr>
            <a:fld id="{9B8D5F8C-5EDF-460F-BD8F-AE9B9414E2CF}"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2434" name="Rectangle 2"/>
          <p:cNvSpPr>
            <a:spLocks noGrp="1"/>
          </p:cNvSpPr>
          <p:nvPr>
            <p:ph idx="1"/>
          </p:nvPr>
        </p:nvSpPr>
        <p:spPr>
          <a:xfrm>
            <a:off x="457200" y="1052513"/>
            <a:ext cx="8229600" cy="5073650"/>
          </a:xfrm>
        </p:spPr>
        <p:txBody>
          <a:bodyPr>
            <a:normAutofit fontScale="92500" lnSpcReduction="20000"/>
          </a:bodyPr>
          <a:lstStyle/>
          <a:p>
            <a:pPr eaLnBrk="1" hangingPunct="1">
              <a:defRPr/>
            </a:pPr>
            <a:r>
              <a:rPr lang="zh-CN" altLang="en-US" sz="1800" b="1"/>
              <a:t>例</a:t>
            </a:r>
            <a:r>
              <a:rPr lang="en-US" altLang="zh-CN" sz="1800" b="1"/>
              <a:t>2-6</a:t>
            </a:r>
            <a:r>
              <a:rPr lang="en-US" altLang="zh-CN" sz="1800"/>
              <a:t>  </a:t>
            </a:r>
            <a:r>
              <a:rPr lang="zh-CN" altLang="en-US" sz="1800"/>
              <a:t>设结点</a:t>
            </a:r>
            <a:r>
              <a:rPr lang="en-US" altLang="zh-CN" sz="1800"/>
              <a:t>data</a:t>
            </a:r>
            <a:r>
              <a:rPr lang="zh-CN" altLang="en-US" sz="1800"/>
              <a:t>域为整型，求链表中相邻两结点</a:t>
            </a:r>
            <a:r>
              <a:rPr lang="en-US" altLang="zh-CN" sz="1800"/>
              <a:t>data</a:t>
            </a:r>
            <a:r>
              <a:rPr lang="zh-CN" altLang="en-US" sz="1800"/>
              <a:t>值之和为最大的第一结点的指针。如图</a:t>
            </a:r>
            <a:r>
              <a:rPr lang="en-US" altLang="zh-CN" sz="1800"/>
              <a:t>2.17</a:t>
            </a:r>
            <a:r>
              <a:rPr lang="zh-CN" altLang="en-US" sz="1800"/>
              <a:t>所示的链表，它应返回值为</a:t>
            </a:r>
            <a:r>
              <a:rPr lang="en-US" altLang="zh-CN" sz="1800"/>
              <a:t>4</a:t>
            </a:r>
            <a:r>
              <a:rPr lang="zh-CN" altLang="en-US" sz="1800"/>
              <a:t>的结点所在的指针。</a:t>
            </a:r>
            <a:endParaRPr lang="zh-CN" altLang="en-US" sz="1800"/>
          </a:p>
          <a:p>
            <a:pPr algn="just" eaLnBrk="1" hangingPunct="1">
              <a:lnSpc>
                <a:spcPct val="130000"/>
              </a:lnSpc>
              <a:defRPr/>
            </a:pPr>
            <a:r>
              <a:rPr lang="zh-CN" altLang="en-US" sz="1800" b="1"/>
              <a:t>算法思路</a:t>
            </a:r>
            <a:r>
              <a:rPr lang="zh-CN" altLang="en-US" sz="1800"/>
              <a:t>：设</a:t>
            </a:r>
            <a:r>
              <a:rPr lang="en-US" altLang="zh-CN" sz="1800" err="1"/>
              <a:t>p,q</a:t>
            </a:r>
            <a:r>
              <a:rPr lang="en-US" altLang="zh-CN" sz="1800"/>
              <a:t> </a:t>
            </a:r>
            <a:r>
              <a:rPr lang="zh-CN" altLang="en-US" sz="1800"/>
              <a:t>分别为链表中相邻两结点指针，求</a:t>
            </a:r>
            <a:r>
              <a:rPr lang="en-US" altLang="zh-CN" sz="1800"/>
              <a:t>p-&gt;</a:t>
            </a:r>
            <a:r>
              <a:rPr lang="en-US" altLang="zh-CN" sz="1800" err="1"/>
              <a:t>data+q</a:t>
            </a:r>
            <a:r>
              <a:rPr lang="en-US" altLang="zh-CN" sz="1800"/>
              <a:t>-&gt;data</a:t>
            </a:r>
            <a:r>
              <a:rPr lang="zh-CN" altLang="en-US" sz="1800"/>
              <a:t>为最大的那一组值，返回其相应的指针</a:t>
            </a:r>
            <a:r>
              <a:rPr lang="en-US" altLang="zh-CN" sz="1800"/>
              <a:t>p</a:t>
            </a:r>
            <a:r>
              <a:rPr lang="zh-CN" altLang="en-US" sz="1800"/>
              <a:t>即可。</a:t>
            </a:r>
            <a:r>
              <a:rPr lang="en-US" altLang="zh-CN" sz="1800"/>
              <a:t>(</a:t>
            </a:r>
            <a:r>
              <a:rPr lang="zh-CN" altLang="en-US" sz="1800"/>
              <a:t>本例应返回</a:t>
            </a:r>
            <a:r>
              <a:rPr lang="zh-CN" altLang="en-US" sz="1800">
                <a:latin typeface="Arial" panose="020B0604020202020204"/>
              </a:rPr>
              <a:t>“</a:t>
            </a:r>
            <a:r>
              <a:rPr lang="en-US" altLang="zh-CN" sz="1800"/>
              <a:t>4</a:t>
            </a:r>
            <a:r>
              <a:rPr lang="en-US" altLang="zh-CN" sz="1800">
                <a:latin typeface="Arial" panose="020B0604020202020204"/>
              </a:rPr>
              <a:t>”</a:t>
            </a:r>
            <a:r>
              <a:rPr lang="zh-CN" altLang="en-US" sz="1800"/>
              <a:t>的地址</a:t>
            </a:r>
            <a:r>
              <a:rPr lang="en-US" altLang="zh-CN" sz="1800"/>
              <a:t>)</a:t>
            </a:r>
            <a:endParaRPr lang="en-US" altLang="zh-CN" sz="1800"/>
          </a:p>
          <a:p>
            <a:pPr eaLnBrk="1" hangingPunct="1">
              <a:defRPr/>
            </a:pPr>
            <a:endParaRPr lang="en-US" altLang="zh-CN" sz="1600"/>
          </a:p>
          <a:p>
            <a:pPr eaLnBrk="1" hangingPunct="1">
              <a:defRPr/>
            </a:pPr>
            <a:endParaRPr lang="en-US" altLang="zh-CN" sz="1600"/>
          </a:p>
          <a:p>
            <a:pPr eaLnBrk="1" hangingPunct="1">
              <a:lnSpc>
                <a:spcPct val="130000"/>
              </a:lnSpc>
              <a:defRPr/>
            </a:pPr>
            <a:endParaRPr lang="en-US" altLang="zh-CN" sz="1800" b="1" smtClean="0"/>
          </a:p>
          <a:p>
            <a:pPr eaLnBrk="1" hangingPunct="1">
              <a:lnSpc>
                <a:spcPct val="130000"/>
              </a:lnSpc>
              <a:defRPr/>
            </a:pPr>
            <a:r>
              <a:rPr lang="zh-CN" altLang="en-US" sz="1800" b="1" smtClean="0"/>
              <a:t>算法</a:t>
            </a:r>
            <a:r>
              <a:rPr lang="zh-CN" altLang="en-US" sz="1800" b="1"/>
              <a:t>描述</a:t>
            </a:r>
            <a:r>
              <a:rPr lang="zh-CN" altLang="en-US" sz="1600"/>
              <a:t>：               </a:t>
            </a:r>
            <a:r>
              <a:rPr lang="en-US" altLang="zh-CN" sz="1600"/>
              <a:t>link </a:t>
            </a:r>
            <a:r>
              <a:rPr lang="en-US" altLang="zh-CN" sz="1600" err="1"/>
              <a:t>Adjmax</a:t>
            </a:r>
            <a:r>
              <a:rPr lang="en-US" altLang="zh-CN" sz="1600"/>
              <a:t>(link H)                      </a:t>
            </a:r>
            <a:r>
              <a:rPr lang="zh-CN" altLang="en-US" sz="1600" b="1"/>
              <a:t>图</a:t>
            </a:r>
            <a:r>
              <a:rPr lang="en-US" altLang="zh-CN" sz="1600" b="1"/>
              <a:t>2.17</a:t>
            </a:r>
            <a:endParaRPr lang="en-US" altLang="zh-CN" sz="1600"/>
          </a:p>
          <a:p>
            <a:pPr algn="just" eaLnBrk="1" hangingPunct="1">
              <a:defRPr/>
            </a:pPr>
            <a:r>
              <a:rPr lang="en-US" altLang="zh-CN" sz="1600"/>
              <a:t>     		      { link p</a:t>
            </a:r>
            <a:r>
              <a:rPr lang="en-US" altLang="zh-CN" sz="1600" b="1"/>
              <a:t>,</a:t>
            </a:r>
            <a:r>
              <a:rPr lang="en-US" altLang="zh-CN" sz="1600"/>
              <a:t>p1,q;  </a:t>
            </a:r>
            <a:r>
              <a:rPr lang="en-US" altLang="zh-CN" sz="1600" err="1"/>
              <a:t>int</a:t>
            </a:r>
            <a:r>
              <a:rPr lang="en-US" altLang="zh-CN" sz="1600"/>
              <a:t> m0 ,m1;  p=H-&gt;next ;</a:t>
            </a:r>
            <a:endParaRPr lang="en-US" altLang="zh-CN" sz="1600"/>
          </a:p>
          <a:p>
            <a:pPr algn="just" eaLnBrk="1" hangingPunct="1">
              <a:defRPr/>
            </a:pPr>
            <a:r>
              <a:rPr lang="en-US" altLang="zh-CN" sz="1600"/>
              <a:t>  		         p1=p;   if (p1==NULL) return(p1) ;     //</a:t>
            </a:r>
            <a:r>
              <a:rPr lang="zh-CN" altLang="en-US" sz="1600"/>
              <a:t>表空返回</a:t>
            </a:r>
            <a:r>
              <a:rPr lang="en-US" altLang="zh-CN" sz="1600"/>
              <a:t>//</a:t>
            </a:r>
            <a:endParaRPr lang="en-US" altLang="zh-CN" sz="1600"/>
          </a:p>
          <a:p>
            <a:pPr algn="just" eaLnBrk="1" hangingPunct="1">
              <a:defRPr/>
            </a:pPr>
            <a:r>
              <a:rPr lang="en-US" altLang="zh-CN" sz="1600"/>
              <a:t>		         q=p-&gt;next;   if (q==NULL) return(p1);      //</a:t>
            </a:r>
            <a:r>
              <a:rPr lang="zh-CN" altLang="en-US" sz="1600"/>
              <a:t>表长</a:t>
            </a:r>
            <a:r>
              <a:rPr lang="en-US" altLang="zh-CN" sz="1600"/>
              <a:t>=1</a:t>
            </a:r>
            <a:r>
              <a:rPr lang="zh-CN" altLang="en-US" sz="1600"/>
              <a:t>时的返回</a:t>
            </a:r>
            <a:r>
              <a:rPr lang="en-US" altLang="zh-CN" sz="1600"/>
              <a:t>//</a:t>
            </a:r>
            <a:endParaRPr lang="en-US" altLang="zh-CN" sz="1600"/>
          </a:p>
          <a:p>
            <a:pPr algn="just" eaLnBrk="1" hangingPunct="1">
              <a:defRPr/>
            </a:pPr>
            <a:r>
              <a:rPr lang="en-US" altLang="zh-CN" sz="1600"/>
              <a:t>		         m0=p-&gt;</a:t>
            </a:r>
            <a:r>
              <a:rPr lang="en-US" altLang="zh-CN" sz="1600" err="1"/>
              <a:t>data+q</a:t>
            </a:r>
            <a:r>
              <a:rPr lang="en-US" altLang="zh-CN" sz="1600"/>
              <a:t>-&gt;data;         //</a:t>
            </a:r>
            <a:r>
              <a:rPr lang="zh-CN" altLang="en-US" sz="1600"/>
              <a:t>相邻两结点</a:t>
            </a:r>
            <a:r>
              <a:rPr lang="en-US" altLang="zh-CN" sz="1600"/>
              <a:t>data</a:t>
            </a:r>
            <a:r>
              <a:rPr lang="zh-CN" altLang="en-US" sz="1600"/>
              <a:t>值之和</a:t>
            </a:r>
            <a:r>
              <a:rPr lang="en-US" altLang="zh-CN" sz="1600"/>
              <a:t>//</a:t>
            </a:r>
            <a:endParaRPr lang="en-US" altLang="zh-CN" sz="1600"/>
          </a:p>
          <a:p>
            <a:pPr algn="just" eaLnBrk="1" hangingPunct="1">
              <a:defRPr/>
            </a:pPr>
            <a:r>
              <a:rPr lang="en-US" altLang="zh-CN" sz="1600"/>
              <a:t>		         </a:t>
            </a:r>
            <a:r>
              <a:rPr lang="en-US" altLang="zh-CN" sz="1600" err="1"/>
              <a:t>whie</a:t>
            </a:r>
            <a:r>
              <a:rPr lang="en-US" altLang="zh-CN" sz="1600"/>
              <a:t>(q-&gt;next)</a:t>
            </a:r>
            <a:endParaRPr lang="en-US" altLang="zh-CN" sz="1600"/>
          </a:p>
          <a:p>
            <a:pPr algn="just" eaLnBrk="1" hangingPunct="1">
              <a:defRPr/>
            </a:pPr>
            <a:r>
              <a:rPr lang="en-US" altLang="zh-CN" sz="1600"/>
              <a:t>		             { p=q; q=q-&gt;next;     //</a:t>
            </a:r>
            <a:r>
              <a:rPr lang="zh-CN" altLang="en-US" sz="1600"/>
              <a:t>取下一对相邻结点的指针</a:t>
            </a:r>
            <a:r>
              <a:rPr lang="en-US" altLang="zh-CN" sz="1600"/>
              <a:t>//</a:t>
            </a:r>
            <a:endParaRPr lang="en-US" altLang="zh-CN" sz="1600"/>
          </a:p>
          <a:p>
            <a:pPr algn="just" eaLnBrk="1" hangingPunct="1">
              <a:defRPr/>
            </a:pPr>
            <a:r>
              <a:rPr lang="en-US" altLang="zh-CN" sz="1600"/>
              <a:t>		               m1=p-&gt;</a:t>
            </a:r>
            <a:r>
              <a:rPr lang="en-US" altLang="zh-CN" sz="1600" err="1"/>
              <a:t>data+q</a:t>
            </a:r>
            <a:r>
              <a:rPr lang="en-US" altLang="zh-CN" sz="1600"/>
              <a:t>-&gt;data;</a:t>
            </a:r>
            <a:endParaRPr lang="en-US" altLang="zh-CN" sz="1600"/>
          </a:p>
          <a:p>
            <a:pPr algn="just" eaLnBrk="1" hangingPunct="1">
              <a:defRPr/>
            </a:pPr>
            <a:r>
              <a:rPr lang="en-US" altLang="zh-CN" sz="1600"/>
              <a:t>		               if (m1&gt;m0){ p1=p;  m0=m1;} }//</a:t>
            </a:r>
            <a:r>
              <a:rPr lang="zh-CN" altLang="en-US" sz="1600"/>
              <a:t>取和为最大的第一结点指针</a:t>
            </a:r>
            <a:r>
              <a:rPr lang="en-US" altLang="zh-CN" sz="1600"/>
              <a:t>//</a:t>
            </a:r>
            <a:endParaRPr lang="en-US" altLang="zh-CN" sz="1600"/>
          </a:p>
          <a:p>
            <a:pPr algn="just" eaLnBrk="1" hangingPunct="1">
              <a:defRPr/>
            </a:pPr>
            <a:r>
              <a:rPr lang="en-US" altLang="zh-CN" sz="1600"/>
              <a:t>		          return(p1); }</a:t>
            </a:r>
            <a:endParaRPr lang="en-US" altLang="zh-CN" sz="1600"/>
          </a:p>
          <a:p>
            <a:pPr algn="just" eaLnBrk="1" hangingPunct="1">
              <a:defRPr/>
            </a:pPr>
            <a:endParaRPr lang="en-US" altLang="zh-CN" sz="1600"/>
          </a:p>
        </p:txBody>
      </p:sp>
      <p:grpSp>
        <p:nvGrpSpPr>
          <p:cNvPr id="157698" name="Group 3"/>
          <p:cNvGrpSpPr/>
          <p:nvPr/>
        </p:nvGrpSpPr>
        <p:grpSpPr bwMode="auto">
          <a:xfrm>
            <a:off x="1371600" y="2455863"/>
            <a:ext cx="6705600" cy="517525"/>
            <a:chOff x="144" y="1482"/>
            <a:chExt cx="5232" cy="384"/>
          </a:xfrm>
        </p:grpSpPr>
        <p:grpSp>
          <p:nvGrpSpPr>
            <p:cNvPr id="157700" name="Group 4"/>
            <p:cNvGrpSpPr/>
            <p:nvPr/>
          </p:nvGrpSpPr>
          <p:grpSpPr bwMode="auto">
            <a:xfrm>
              <a:off x="144" y="1482"/>
              <a:ext cx="1104" cy="384"/>
              <a:chOff x="240" y="672"/>
              <a:chExt cx="1104" cy="384"/>
            </a:xfrm>
          </p:grpSpPr>
          <p:sp>
            <p:nvSpPr>
              <p:cNvPr id="157716" name="Text Box 5"/>
              <p:cNvSpPr txBox="1">
                <a:spLocks noChangeArrowheads="1"/>
              </p:cNvSpPr>
              <p:nvPr/>
            </p:nvSpPr>
            <p:spPr bwMode="auto">
              <a:xfrm>
                <a:off x="672" y="767"/>
                <a:ext cx="336" cy="280"/>
              </a:xfrm>
              <a:prstGeom prst="rect">
                <a:avLst/>
              </a:prstGeom>
              <a:solidFill>
                <a:srgbClr val="FF99CC"/>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57717" name="Text Box 6"/>
              <p:cNvSpPr txBox="1">
                <a:spLocks noChangeArrowheads="1"/>
              </p:cNvSpPr>
              <p:nvPr/>
            </p:nvSpPr>
            <p:spPr bwMode="auto">
              <a:xfrm>
                <a:off x="1008" y="767"/>
                <a:ext cx="336" cy="280"/>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57718" name="Text Box 7"/>
              <p:cNvSpPr txBox="1">
                <a:spLocks noChangeArrowheads="1"/>
              </p:cNvSpPr>
              <p:nvPr/>
            </p:nvSpPr>
            <p:spPr bwMode="auto">
              <a:xfrm>
                <a:off x="240" y="672"/>
                <a:ext cx="240" cy="272"/>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H</a:t>
                </a:r>
                <a:endParaRPr kumimoji="1" lang="en-US" altLang="zh-CN">
                  <a:latin typeface="Times New Roman" panose="02020603050405020304" pitchFamily="18" charset="0"/>
                </a:endParaRPr>
              </a:p>
            </p:txBody>
          </p:sp>
          <p:sp>
            <p:nvSpPr>
              <p:cNvPr id="157719" name="Line 8"/>
              <p:cNvSpPr>
                <a:spLocks noChangeShapeType="1"/>
              </p:cNvSpPr>
              <p:nvPr/>
            </p:nvSpPr>
            <p:spPr bwMode="auto">
              <a:xfrm>
                <a:off x="336" y="912"/>
                <a:ext cx="336" cy="0"/>
              </a:xfrm>
              <a:prstGeom prst="line">
                <a:avLst/>
              </a:prstGeom>
              <a:noFill/>
              <a:ln w="9525">
                <a:solidFill>
                  <a:schemeClr val="tx1"/>
                </a:solidFill>
                <a:miter lim="800000"/>
                <a:tailEnd type="triangle" w="med" len="med"/>
              </a:ln>
            </p:spPr>
            <p:txBody>
              <a:bodyPr wrap="none"/>
              <a:lstStyle/>
              <a:p>
                <a:endParaRPr lang="zh-CN" altLang="en-US"/>
              </a:p>
            </p:txBody>
          </p:sp>
          <p:sp>
            <p:nvSpPr>
              <p:cNvPr id="157720" name="Line 9"/>
              <p:cNvSpPr>
                <a:spLocks noChangeShapeType="1"/>
              </p:cNvSpPr>
              <p:nvPr/>
            </p:nvSpPr>
            <p:spPr bwMode="auto">
              <a:xfrm flipH="1">
                <a:off x="672" y="768"/>
                <a:ext cx="192" cy="144"/>
              </a:xfrm>
              <a:prstGeom prst="line">
                <a:avLst/>
              </a:prstGeom>
              <a:noFill/>
              <a:ln w="9525">
                <a:solidFill>
                  <a:schemeClr val="tx1"/>
                </a:solidFill>
                <a:miter lim="800000"/>
              </a:ln>
            </p:spPr>
            <p:txBody>
              <a:bodyPr wrap="none"/>
              <a:lstStyle/>
              <a:p>
                <a:endParaRPr lang="zh-CN" altLang="en-US"/>
              </a:p>
            </p:txBody>
          </p:sp>
          <p:sp>
            <p:nvSpPr>
              <p:cNvPr id="157721" name="Line 10"/>
              <p:cNvSpPr>
                <a:spLocks noChangeShapeType="1"/>
              </p:cNvSpPr>
              <p:nvPr/>
            </p:nvSpPr>
            <p:spPr bwMode="auto">
              <a:xfrm flipH="1">
                <a:off x="672" y="768"/>
                <a:ext cx="336" cy="288"/>
              </a:xfrm>
              <a:prstGeom prst="line">
                <a:avLst/>
              </a:prstGeom>
              <a:noFill/>
              <a:ln w="9525">
                <a:solidFill>
                  <a:schemeClr val="tx1"/>
                </a:solidFill>
                <a:miter lim="800000"/>
              </a:ln>
            </p:spPr>
            <p:txBody>
              <a:bodyPr wrap="none"/>
              <a:lstStyle/>
              <a:p>
                <a:endParaRPr lang="zh-CN" altLang="en-US"/>
              </a:p>
            </p:txBody>
          </p:sp>
          <p:sp>
            <p:nvSpPr>
              <p:cNvPr id="157722" name="Line 11"/>
              <p:cNvSpPr>
                <a:spLocks noChangeShapeType="1"/>
              </p:cNvSpPr>
              <p:nvPr/>
            </p:nvSpPr>
            <p:spPr bwMode="auto">
              <a:xfrm flipH="1">
                <a:off x="864" y="912"/>
                <a:ext cx="144" cy="144"/>
              </a:xfrm>
              <a:prstGeom prst="line">
                <a:avLst/>
              </a:prstGeom>
              <a:noFill/>
              <a:ln w="9525">
                <a:solidFill>
                  <a:schemeClr val="tx1"/>
                </a:solidFill>
                <a:miter lim="800000"/>
              </a:ln>
            </p:spPr>
            <p:txBody>
              <a:bodyPr wrap="none"/>
              <a:lstStyle/>
              <a:p>
                <a:endParaRPr lang="zh-CN" altLang="en-US"/>
              </a:p>
            </p:txBody>
          </p:sp>
        </p:grpSp>
        <p:sp>
          <p:nvSpPr>
            <p:cNvPr id="157701" name="Text Box 12"/>
            <p:cNvSpPr txBox="1">
              <a:spLocks noChangeArrowheads="1"/>
            </p:cNvSpPr>
            <p:nvPr/>
          </p:nvSpPr>
          <p:spPr bwMode="auto">
            <a:xfrm>
              <a:off x="1728" y="1577"/>
              <a:ext cx="336" cy="280"/>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57702" name="Text Box 13"/>
            <p:cNvSpPr txBox="1">
              <a:spLocks noChangeArrowheads="1"/>
            </p:cNvSpPr>
            <p:nvPr/>
          </p:nvSpPr>
          <p:spPr bwMode="auto">
            <a:xfrm>
              <a:off x="1393" y="1577"/>
              <a:ext cx="335" cy="280"/>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2</a:t>
              </a:r>
              <a:endParaRPr kumimoji="1" lang="en-US" altLang="zh-CN">
                <a:latin typeface="Times New Roman" panose="02020603050405020304" pitchFamily="18" charset="0"/>
              </a:endParaRPr>
            </a:p>
          </p:txBody>
        </p:sp>
        <p:sp>
          <p:nvSpPr>
            <p:cNvPr id="157703" name="Text Box 14"/>
            <p:cNvSpPr txBox="1">
              <a:spLocks noChangeArrowheads="1"/>
            </p:cNvSpPr>
            <p:nvPr/>
          </p:nvSpPr>
          <p:spPr bwMode="auto">
            <a:xfrm>
              <a:off x="2208" y="1577"/>
              <a:ext cx="336" cy="280"/>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6</a:t>
              </a:r>
              <a:endParaRPr kumimoji="1" lang="en-US" altLang="zh-CN">
                <a:latin typeface="Times New Roman" panose="02020603050405020304" pitchFamily="18" charset="0"/>
              </a:endParaRPr>
            </a:p>
          </p:txBody>
        </p:sp>
        <p:sp>
          <p:nvSpPr>
            <p:cNvPr id="157704" name="Text Box 15"/>
            <p:cNvSpPr txBox="1">
              <a:spLocks noChangeArrowheads="1"/>
            </p:cNvSpPr>
            <p:nvPr/>
          </p:nvSpPr>
          <p:spPr bwMode="auto">
            <a:xfrm>
              <a:off x="2544" y="1577"/>
              <a:ext cx="336" cy="280"/>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57705" name="Text Box 16"/>
            <p:cNvSpPr txBox="1">
              <a:spLocks noChangeArrowheads="1"/>
            </p:cNvSpPr>
            <p:nvPr/>
          </p:nvSpPr>
          <p:spPr bwMode="auto">
            <a:xfrm>
              <a:off x="3024" y="1577"/>
              <a:ext cx="336" cy="280"/>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4</a:t>
              </a:r>
              <a:endParaRPr kumimoji="1" lang="en-US" altLang="zh-CN">
                <a:latin typeface="Times New Roman" panose="02020603050405020304" pitchFamily="18" charset="0"/>
              </a:endParaRPr>
            </a:p>
          </p:txBody>
        </p:sp>
        <p:sp>
          <p:nvSpPr>
            <p:cNvPr id="157706" name="Text Box 17"/>
            <p:cNvSpPr txBox="1">
              <a:spLocks noChangeArrowheads="1"/>
            </p:cNvSpPr>
            <p:nvPr/>
          </p:nvSpPr>
          <p:spPr bwMode="auto">
            <a:xfrm>
              <a:off x="3360" y="1577"/>
              <a:ext cx="336" cy="280"/>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57707" name="Text Box 18"/>
            <p:cNvSpPr txBox="1">
              <a:spLocks noChangeArrowheads="1"/>
            </p:cNvSpPr>
            <p:nvPr/>
          </p:nvSpPr>
          <p:spPr bwMode="auto">
            <a:xfrm>
              <a:off x="4224" y="1585"/>
              <a:ext cx="336" cy="279"/>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57708" name="Text Box 19"/>
            <p:cNvSpPr txBox="1">
              <a:spLocks noChangeArrowheads="1"/>
            </p:cNvSpPr>
            <p:nvPr/>
          </p:nvSpPr>
          <p:spPr bwMode="auto">
            <a:xfrm>
              <a:off x="3888" y="1585"/>
              <a:ext cx="336" cy="279"/>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7</a:t>
              </a:r>
              <a:endParaRPr kumimoji="1" lang="en-US" altLang="zh-CN">
                <a:latin typeface="Times New Roman" panose="02020603050405020304" pitchFamily="18" charset="0"/>
              </a:endParaRPr>
            </a:p>
          </p:txBody>
        </p:sp>
        <p:sp>
          <p:nvSpPr>
            <p:cNvPr id="157709" name="Text Box 20"/>
            <p:cNvSpPr txBox="1">
              <a:spLocks noChangeArrowheads="1"/>
            </p:cNvSpPr>
            <p:nvPr/>
          </p:nvSpPr>
          <p:spPr bwMode="auto">
            <a:xfrm>
              <a:off x="4703" y="1585"/>
              <a:ext cx="337" cy="279"/>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3</a:t>
              </a:r>
              <a:endParaRPr kumimoji="1" lang="en-US" altLang="zh-CN">
                <a:latin typeface="Times New Roman" panose="02020603050405020304" pitchFamily="18" charset="0"/>
              </a:endParaRPr>
            </a:p>
          </p:txBody>
        </p:sp>
        <p:sp>
          <p:nvSpPr>
            <p:cNvPr id="157710" name="Text Box 21"/>
            <p:cNvSpPr txBox="1">
              <a:spLocks noChangeArrowheads="1"/>
            </p:cNvSpPr>
            <p:nvPr/>
          </p:nvSpPr>
          <p:spPr bwMode="auto">
            <a:xfrm>
              <a:off x="5040" y="1585"/>
              <a:ext cx="336" cy="279"/>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a:t>
              </a:r>
              <a:endParaRPr kumimoji="1" lang="en-US" altLang="zh-CN">
                <a:latin typeface="Times New Roman" panose="02020603050405020304" pitchFamily="18" charset="0"/>
              </a:endParaRPr>
            </a:p>
          </p:txBody>
        </p:sp>
        <p:sp>
          <p:nvSpPr>
            <p:cNvPr id="157711" name="Line 22"/>
            <p:cNvSpPr>
              <a:spLocks noChangeShapeType="1"/>
            </p:cNvSpPr>
            <p:nvPr/>
          </p:nvSpPr>
          <p:spPr bwMode="auto">
            <a:xfrm>
              <a:off x="1104" y="1728"/>
              <a:ext cx="288" cy="0"/>
            </a:xfrm>
            <a:prstGeom prst="line">
              <a:avLst/>
            </a:prstGeom>
            <a:noFill/>
            <a:ln w="9525">
              <a:solidFill>
                <a:schemeClr val="tx1"/>
              </a:solidFill>
              <a:miter lim="800000"/>
              <a:tailEnd type="triangle" w="med" len="med"/>
            </a:ln>
          </p:spPr>
          <p:txBody>
            <a:bodyPr wrap="none"/>
            <a:lstStyle/>
            <a:p>
              <a:endParaRPr lang="zh-CN" altLang="en-US"/>
            </a:p>
          </p:txBody>
        </p:sp>
        <p:sp>
          <p:nvSpPr>
            <p:cNvPr id="157712" name="Line 23"/>
            <p:cNvSpPr>
              <a:spLocks noChangeShapeType="1"/>
            </p:cNvSpPr>
            <p:nvPr/>
          </p:nvSpPr>
          <p:spPr bwMode="auto">
            <a:xfrm>
              <a:off x="2688" y="1728"/>
              <a:ext cx="336" cy="0"/>
            </a:xfrm>
            <a:prstGeom prst="line">
              <a:avLst/>
            </a:prstGeom>
            <a:noFill/>
            <a:ln w="9525">
              <a:solidFill>
                <a:schemeClr val="tx1"/>
              </a:solidFill>
              <a:miter lim="800000"/>
              <a:tailEnd type="triangle" w="med" len="med"/>
            </a:ln>
          </p:spPr>
          <p:txBody>
            <a:bodyPr wrap="none"/>
            <a:lstStyle/>
            <a:p>
              <a:endParaRPr lang="zh-CN" altLang="en-US"/>
            </a:p>
          </p:txBody>
        </p:sp>
        <p:sp>
          <p:nvSpPr>
            <p:cNvPr id="157713" name="Line 24"/>
            <p:cNvSpPr>
              <a:spLocks noChangeShapeType="1"/>
            </p:cNvSpPr>
            <p:nvPr/>
          </p:nvSpPr>
          <p:spPr bwMode="auto">
            <a:xfrm>
              <a:off x="3504" y="1728"/>
              <a:ext cx="384" cy="0"/>
            </a:xfrm>
            <a:prstGeom prst="line">
              <a:avLst/>
            </a:prstGeom>
            <a:noFill/>
            <a:ln w="9525">
              <a:solidFill>
                <a:schemeClr val="tx1"/>
              </a:solidFill>
              <a:miter lim="800000"/>
              <a:tailEnd type="triangle" w="med" len="med"/>
            </a:ln>
          </p:spPr>
          <p:txBody>
            <a:bodyPr wrap="none"/>
            <a:lstStyle/>
            <a:p>
              <a:endParaRPr lang="zh-CN" altLang="en-US"/>
            </a:p>
          </p:txBody>
        </p:sp>
        <p:sp>
          <p:nvSpPr>
            <p:cNvPr id="157714" name="Line 25"/>
            <p:cNvSpPr>
              <a:spLocks noChangeShapeType="1"/>
            </p:cNvSpPr>
            <p:nvPr/>
          </p:nvSpPr>
          <p:spPr bwMode="auto">
            <a:xfrm>
              <a:off x="1920" y="1728"/>
              <a:ext cx="288" cy="0"/>
            </a:xfrm>
            <a:prstGeom prst="line">
              <a:avLst/>
            </a:prstGeom>
            <a:noFill/>
            <a:ln w="9525">
              <a:solidFill>
                <a:schemeClr val="tx1"/>
              </a:solidFill>
              <a:miter lim="800000"/>
              <a:tailEnd type="triangle" w="med" len="med"/>
            </a:ln>
          </p:spPr>
          <p:txBody>
            <a:bodyPr wrap="none"/>
            <a:lstStyle/>
            <a:p>
              <a:endParaRPr lang="zh-CN" altLang="en-US"/>
            </a:p>
          </p:txBody>
        </p:sp>
        <p:sp>
          <p:nvSpPr>
            <p:cNvPr id="157715" name="Line 26"/>
            <p:cNvSpPr>
              <a:spLocks noChangeShapeType="1"/>
            </p:cNvSpPr>
            <p:nvPr/>
          </p:nvSpPr>
          <p:spPr bwMode="auto">
            <a:xfrm>
              <a:off x="4416" y="1728"/>
              <a:ext cx="288" cy="0"/>
            </a:xfrm>
            <a:prstGeom prst="line">
              <a:avLst/>
            </a:prstGeom>
            <a:noFill/>
            <a:ln w="9525">
              <a:solidFill>
                <a:schemeClr val="tx1"/>
              </a:solidFill>
              <a:miter lim="800000"/>
              <a:tailEnd type="triangle" w="med" len="med"/>
            </a:ln>
          </p:spPr>
          <p:txBody>
            <a:bodyPr wrap="none"/>
            <a:lstStyle/>
            <a:p>
              <a:endParaRPr lang="zh-CN" altLang="en-US"/>
            </a:p>
          </p:txBody>
        </p:sp>
      </p:grpSp>
      <p:sp>
        <p:nvSpPr>
          <p:cNvPr id="5" name="灯片编号占位符 4"/>
          <p:cNvSpPr>
            <a:spLocks noGrp="1"/>
          </p:cNvSpPr>
          <p:nvPr>
            <p:ph type="sldNum" sz="quarter" idx="12"/>
          </p:nvPr>
        </p:nvSpPr>
        <p:spPr/>
        <p:txBody>
          <a:bodyPr/>
          <a:lstStyle/>
          <a:p>
            <a:pPr>
              <a:defRPr/>
            </a:pPr>
            <a:fld id="{0D13B483-BDDD-4282-8C38-EF7D665C05DD}"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p:cNvSpPr>
          <p:nvPr>
            <p:ph idx="1"/>
          </p:nvPr>
        </p:nvSpPr>
        <p:spPr>
          <a:xfrm>
            <a:off x="457200" y="549275"/>
            <a:ext cx="8229600" cy="5576888"/>
          </a:xfrm>
        </p:spPr>
        <p:txBody>
          <a:bodyPr/>
          <a:lstStyle/>
          <a:p>
            <a:pPr eaLnBrk="1" hangingPunct="1">
              <a:lnSpc>
                <a:spcPct val="130000"/>
              </a:lnSpc>
            </a:pPr>
            <a:r>
              <a:rPr lang="zh-CN" altLang="en-US" sz="1800" b="1" smtClean="0"/>
              <a:t>例</a:t>
            </a:r>
            <a:r>
              <a:rPr lang="en-US" altLang="zh-CN" sz="1800" b="1" smtClean="0"/>
              <a:t>2-7 </a:t>
            </a:r>
            <a:r>
              <a:rPr lang="zh-CN" altLang="en-US" sz="1800" smtClean="0"/>
              <a:t>设两单链表</a:t>
            </a:r>
            <a:r>
              <a:rPr lang="en-US" altLang="zh-CN" sz="1800" smtClean="0"/>
              <a:t>A</a:t>
            </a:r>
            <a:r>
              <a:rPr lang="zh-CN" altLang="en-US" sz="1800" smtClean="0"/>
              <a:t>、</a:t>
            </a:r>
            <a:r>
              <a:rPr lang="en-US" altLang="zh-CN" sz="1800" smtClean="0"/>
              <a:t>B</a:t>
            </a:r>
            <a:r>
              <a:rPr lang="zh-CN" altLang="en-US" sz="1800" smtClean="0"/>
              <a:t>按</a:t>
            </a:r>
            <a:r>
              <a:rPr lang="en-US" altLang="zh-CN" sz="1800" smtClean="0"/>
              <a:t>data</a:t>
            </a:r>
            <a:r>
              <a:rPr lang="zh-CN" altLang="en-US" sz="1800" smtClean="0"/>
              <a:t>值（设为整型）递增有序，设计算法，将表</a:t>
            </a:r>
            <a:r>
              <a:rPr lang="en-US" altLang="zh-CN" sz="1800" smtClean="0"/>
              <a:t>A</a:t>
            </a:r>
            <a:r>
              <a:rPr lang="zh-CN" altLang="en-US" sz="1800" smtClean="0"/>
              <a:t>和</a:t>
            </a:r>
            <a:r>
              <a:rPr lang="en-US" altLang="zh-CN" sz="1800" smtClean="0"/>
              <a:t>B</a:t>
            </a:r>
            <a:r>
              <a:rPr lang="zh-CN" altLang="en-US" sz="1800" smtClean="0"/>
              <a:t>合并成一表</a:t>
            </a:r>
            <a:r>
              <a:rPr lang="en-US" altLang="zh-CN" sz="1800" smtClean="0"/>
              <a:t>A</a:t>
            </a:r>
            <a:r>
              <a:rPr lang="zh-CN" altLang="en-US" sz="1800" smtClean="0"/>
              <a:t>，且表</a:t>
            </a:r>
            <a:r>
              <a:rPr lang="en-US" altLang="zh-CN" sz="1800" smtClean="0"/>
              <a:t>A</a:t>
            </a:r>
            <a:r>
              <a:rPr lang="zh-CN" altLang="en-US" sz="1800" smtClean="0"/>
              <a:t>也按</a:t>
            </a:r>
            <a:r>
              <a:rPr lang="en-US" altLang="zh-CN" sz="1800" smtClean="0"/>
              <a:t>data</a:t>
            </a:r>
            <a:r>
              <a:rPr lang="zh-CN" altLang="en-US" sz="1800" smtClean="0"/>
              <a:t>值递增有序。如</a:t>
            </a:r>
            <a:r>
              <a:rPr lang="zh-CN" altLang="en-US" sz="1800" b="1" smtClean="0"/>
              <a:t>图</a:t>
            </a:r>
            <a:r>
              <a:rPr lang="en-US" altLang="zh-CN" sz="1800" b="1" smtClean="0"/>
              <a:t>2.18</a:t>
            </a:r>
            <a:r>
              <a:rPr lang="zh-CN" altLang="en-US" sz="1800" smtClean="0"/>
              <a:t>： </a:t>
            </a:r>
            <a:endParaRPr lang="zh-CN" altLang="en-US" sz="1800" smtClean="0"/>
          </a:p>
          <a:p>
            <a:pPr algn="just" eaLnBrk="1" hangingPunct="1">
              <a:lnSpc>
                <a:spcPct val="130000"/>
              </a:lnSpc>
            </a:pPr>
            <a:r>
              <a:rPr lang="zh-CN" altLang="en-US" sz="1800" b="1" smtClean="0"/>
              <a:t>算法思路</a:t>
            </a:r>
            <a:r>
              <a:rPr lang="zh-CN" altLang="en-US" sz="1800" smtClean="0"/>
              <a:t>：设指针</a:t>
            </a:r>
            <a:r>
              <a:rPr lang="en-US" altLang="zh-CN" sz="1800" smtClean="0"/>
              <a:t>p</a:t>
            </a:r>
            <a:r>
              <a:rPr lang="zh-CN" altLang="en-US" sz="1800" smtClean="0"/>
              <a:t>、</a:t>
            </a:r>
            <a:r>
              <a:rPr lang="en-US" altLang="zh-CN" sz="1800" smtClean="0"/>
              <a:t>q</a:t>
            </a:r>
            <a:r>
              <a:rPr lang="zh-CN" altLang="en-US" sz="1800" smtClean="0"/>
              <a:t>分别指向表</a:t>
            </a:r>
            <a:r>
              <a:rPr lang="en-US" altLang="zh-CN" sz="1800" smtClean="0"/>
              <a:t>A</a:t>
            </a:r>
            <a:r>
              <a:rPr lang="zh-CN" altLang="en-US" sz="1800" smtClean="0"/>
              <a:t>和</a:t>
            </a:r>
            <a:r>
              <a:rPr lang="en-US" altLang="zh-CN" sz="1800" smtClean="0"/>
              <a:t>B</a:t>
            </a:r>
            <a:r>
              <a:rPr lang="zh-CN" altLang="en-US" sz="1800" smtClean="0"/>
              <a:t>中的结点，若</a:t>
            </a:r>
            <a:r>
              <a:rPr lang="en-US" altLang="zh-CN" sz="1800" smtClean="0"/>
              <a:t>p-&gt;data ≤q-&gt;data</a:t>
            </a:r>
            <a:r>
              <a:rPr lang="zh-CN" altLang="en-US" sz="1800" smtClean="0"/>
              <a:t>则</a:t>
            </a:r>
            <a:r>
              <a:rPr lang="en-US" altLang="zh-CN" sz="1800" smtClean="0"/>
              <a:t>p</a:t>
            </a:r>
            <a:r>
              <a:rPr lang="zh-CN" altLang="en-US" sz="1800" smtClean="0"/>
              <a:t>结点进入结果表，否则</a:t>
            </a:r>
            <a:r>
              <a:rPr lang="en-US" altLang="zh-CN" sz="1800" smtClean="0"/>
              <a:t>q</a:t>
            </a:r>
            <a:r>
              <a:rPr lang="zh-CN" altLang="en-US" sz="1800" smtClean="0"/>
              <a:t>结点进入结果表。</a:t>
            </a:r>
            <a:endParaRPr lang="zh-CN" altLang="en-US" sz="1800" smtClean="0"/>
          </a:p>
          <a:p>
            <a:pPr eaLnBrk="1" hangingPunct="1">
              <a:lnSpc>
                <a:spcPct val="130000"/>
              </a:lnSpc>
            </a:pPr>
            <a:endParaRPr lang="zh-CN" altLang="en-US" sz="1800" smtClean="0"/>
          </a:p>
          <a:p>
            <a:pPr eaLnBrk="1" hangingPunct="1"/>
            <a:endParaRPr lang="zh-CN" altLang="en-US" sz="1800" smtClean="0"/>
          </a:p>
          <a:p>
            <a:pPr eaLnBrk="1" hangingPunct="1"/>
            <a:endParaRPr lang="zh-CN" altLang="en-US" sz="1600" smtClean="0"/>
          </a:p>
          <a:p>
            <a:pPr eaLnBrk="1" hangingPunct="1"/>
            <a:endParaRPr lang="zh-CN" altLang="en-US" sz="1600" smtClean="0"/>
          </a:p>
          <a:p>
            <a:pPr eaLnBrk="1" hangingPunct="1"/>
            <a:endParaRPr lang="en-US" altLang="zh-CN" sz="1800" b="1" smtClean="0"/>
          </a:p>
          <a:p>
            <a:pPr eaLnBrk="1" hangingPunct="1"/>
            <a:r>
              <a:rPr lang="zh-CN" altLang="en-US" sz="1800" b="1" smtClean="0"/>
              <a:t>算法描述</a:t>
            </a:r>
            <a:r>
              <a:rPr lang="zh-CN" altLang="en-US" sz="1600" smtClean="0"/>
              <a:t>：</a:t>
            </a:r>
            <a:r>
              <a:rPr lang="en-US" altLang="zh-CN" sz="1600" smtClean="0"/>
              <a:t>void Merge(link A</a:t>
            </a:r>
            <a:r>
              <a:rPr lang="en-US" altLang="zh-CN" sz="1600" b="1" smtClean="0"/>
              <a:t> </a:t>
            </a:r>
            <a:r>
              <a:rPr lang="en-US" altLang="zh-CN" sz="1600" smtClean="0"/>
              <a:t>, link B)</a:t>
            </a:r>
            <a:endParaRPr lang="en-US" altLang="zh-CN" sz="1600" smtClean="0"/>
          </a:p>
          <a:p>
            <a:pPr algn="just" eaLnBrk="1" hangingPunct="1"/>
            <a:r>
              <a:rPr lang="en-US" altLang="zh-CN" sz="1600" smtClean="0"/>
              <a:t>                        { link r</a:t>
            </a:r>
            <a:r>
              <a:rPr lang="en-US" altLang="zh-CN" sz="1600" b="1" smtClean="0"/>
              <a:t>,</a:t>
            </a:r>
            <a:r>
              <a:rPr lang="en-US" altLang="zh-CN" sz="1600" smtClean="0"/>
              <a:t>p,q; p=A-&gt;next; q=B-&gt;next; free(B);r=A;</a:t>
            </a:r>
            <a:endParaRPr lang="en-US" altLang="zh-CN" sz="1600" smtClean="0"/>
          </a:p>
          <a:p>
            <a:pPr algn="just" eaLnBrk="1" hangingPunct="1"/>
            <a:r>
              <a:rPr lang="en-US" altLang="zh-CN" sz="1600" smtClean="0"/>
              <a:t>                           While(p&amp;&amp;q)   { if(p-&gt;data&lt;=q-&gt;data)  { r-&gt;next = p;r = p; p=p-&gt;next;}</a:t>
            </a:r>
            <a:endParaRPr lang="en-US" altLang="zh-CN" sz="1600" smtClean="0"/>
          </a:p>
          <a:p>
            <a:pPr algn="just" eaLnBrk="1" hangingPunct="1"/>
            <a:r>
              <a:rPr lang="en-US" altLang="zh-CN" sz="1600" smtClean="0"/>
              <a:t>                                                          else { r-&gt;next=q;r = q; q=q-&gt;next;} }</a:t>
            </a:r>
            <a:endParaRPr lang="en-US" altLang="zh-CN" sz="1600" smtClean="0"/>
          </a:p>
          <a:p>
            <a:pPr algn="just" eaLnBrk="1" hangingPunct="1"/>
            <a:r>
              <a:rPr lang="en-US" altLang="zh-CN" sz="1600" smtClean="0"/>
              <a:t>                           if (p==NULL) p=q; r-&gt;next=p; }  //</a:t>
            </a:r>
            <a:r>
              <a:rPr lang="zh-CN" altLang="en-US" sz="1600" smtClean="0"/>
              <a:t>收尾处理</a:t>
            </a:r>
            <a:r>
              <a:rPr lang="en-US" altLang="zh-CN" sz="1600" smtClean="0"/>
              <a:t>//               </a:t>
            </a:r>
            <a:endParaRPr lang="en-US" altLang="zh-CN" sz="1600" smtClean="0"/>
          </a:p>
          <a:p>
            <a:pPr eaLnBrk="1" hangingPunct="1"/>
            <a:r>
              <a:rPr lang="en-US" altLang="zh-CN" sz="1600" smtClean="0"/>
              <a:t>        </a:t>
            </a:r>
            <a:r>
              <a:rPr lang="zh-CN" altLang="en-US" sz="1600" smtClean="0"/>
              <a:t>设原表</a:t>
            </a:r>
            <a:r>
              <a:rPr lang="en-US" altLang="zh-CN" sz="1600" smtClean="0"/>
              <a:t>A</a:t>
            </a:r>
            <a:r>
              <a:rPr lang="zh-CN" altLang="en-US" sz="1600" smtClean="0"/>
              <a:t>长度</a:t>
            </a:r>
            <a:r>
              <a:rPr lang="en-US" altLang="zh-CN" sz="1600" smtClean="0"/>
              <a:t>=m</a:t>
            </a:r>
            <a:r>
              <a:rPr lang="zh-CN" altLang="en-US" sz="1600" smtClean="0"/>
              <a:t>，表</a:t>
            </a:r>
            <a:r>
              <a:rPr lang="en-US" altLang="zh-CN" sz="1600" smtClean="0"/>
              <a:t>B</a:t>
            </a:r>
            <a:r>
              <a:rPr lang="zh-CN" altLang="en-US" sz="1600" smtClean="0"/>
              <a:t>长度</a:t>
            </a:r>
            <a:r>
              <a:rPr lang="en-US" altLang="zh-CN" sz="1600" smtClean="0"/>
              <a:t>=n</a:t>
            </a:r>
            <a:r>
              <a:rPr lang="zh-CN" altLang="en-US" sz="1600" smtClean="0"/>
              <a:t>，因算法中循环语句最多执行</a:t>
            </a:r>
            <a:r>
              <a:rPr lang="en-US" altLang="zh-CN" sz="1600" smtClean="0"/>
              <a:t>m+n</a:t>
            </a:r>
            <a:r>
              <a:rPr lang="zh-CN" altLang="en-US" sz="1600" smtClean="0"/>
              <a:t>次，故该算法的时间复杂度为</a:t>
            </a:r>
            <a:r>
              <a:rPr lang="en-US" altLang="zh-CN" sz="1600" smtClean="0"/>
              <a:t>T(n) =O(m+n)</a:t>
            </a:r>
            <a:r>
              <a:rPr lang="zh-CN" altLang="en-US" sz="1600" smtClean="0"/>
              <a:t>。 </a:t>
            </a:r>
            <a:endParaRPr lang="zh-CN" altLang="en-US" sz="1600" smtClean="0"/>
          </a:p>
        </p:txBody>
      </p:sp>
      <p:grpSp>
        <p:nvGrpSpPr>
          <p:cNvPr id="2" name="Group 3"/>
          <p:cNvGrpSpPr/>
          <p:nvPr/>
        </p:nvGrpSpPr>
        <p:grpSpPr bwMode="auto">
          <a:xfrm>
            <a:off x="1050925" y="2225675"/>
            <a:ext cx="5638800" cy="488950"/>
            <a:chOff x="672" y="816"/>
            <a:chExt cx="4272" cy="417"/>
          </a:xfrm>
        </p:grpSpPr>
        <p:grpSp>
          <p:nvGrpSpPr>
            <p:cNvPr id="159793" name="Group 4"/>
            <p:cNvGrpSpPr/>
            <p:nvPr/>
          </p:nvGrpSpPr>
          <p:grpSpPr bwMode="auto">
            <a:xfrm>
              <a:off x="672" y="816"/>
              <a:ext cx="1104" cy="417"/>
              <a:chOff x="240" y="672"/>
              <a:chExt cx="1104" cy="417"/>
            </a:xfrm>
          </p:grpSpPr>
          <p:sp>
            <p:nvSpPr>
              <p:cNvPr id="159806" name="Text Box 5"/>
              <p:cNvSpPr txBox="1">
                <a:spLocks noChangeArrowheads="1"/>
              </p:cNvSpPr>
              <p:nvPr/>
            </p:nvSpPr>
            <p:spPr bwMode="auto">
              <a:xfrm>
                <a:off x="672" y="768"/>
                <a:ext cx="336" cy="321"/>
              </a:xfrm>
              <a:prstGeom prst="rect">
                <a:avLst/>
              </a:prstGeom>
              <a:solidFill>
                <a:srgbClr val="FF99CC"/>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59807" name="Text Box 6"/>
              <p:cNvSpPr txBox="1">
                <a:spLocks noChangeArrowheads="1"/>
              </p:cNvSpPr>
              <p:nvPr/>
            </p:nvSpPr>
            <p:spPr bwMode="auto">
              <a:xfrm>
                <a:off x="1008" y="768"/>
                <a:ext cx="336" cy="321"/>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59808" name="Text Box 7"/>
              <p:cNvSpPr txBox="1">
                <a:spLocks noChangeArrowheads="1"/>
              </p:cNvSpPr>
              <p:nvPr/>
            </p:nvSpPr>
            <p:spPr bwMode="auto">
              <a:xfrm>
                <a:off x="240" y="672"/>
                <a:ext cx="241" cy="313"/>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A</a:t>
                </a:r>
                <a:endParaRPr kumimoji="1" lang="en-US" altLang="zh-CN">
                  <a:latin typeface="Times New Roman" panose="02020603050405020304" pitchFamily="18" charset="0"/>
                </a:endParaRPr>
              </a:p>
            </p:txBody>
          </p:sp>
          <p:sp>
            <p:nvSpPr>
              <p:cNvPr id="159809" name="Line 8"/>
              <p:cNvSpPr>
                <a:spLocks noChangeShapeType="1"/>
              </p:cNvSpPr>
              <p:nvPr/>
            </p:nvSpPr>
            <p:spPr bwMode="auto">
              <a:xfrm>
                <a:off x="336" y="912"/>
                <a:ext cx="336" cy="0"/>
              </a:xfrm>
              <a:prstGeom prst="line">
                <a:avLst/>
              </a:prstGeom>
              <a:noFill/>
              <a:ln w="9525">
                <a:solidFill>
                  <a:schemeClr val="tx1"/>
                </a:solidFill>
                <a:miter lim="800000"/>
                <a:tailEnd type="triangle" w="med" len="med"/>
              </a:ln>
            </p:spPr>
            <p:txBody>
              <a:bodyPr wrap="none"/>
              <a:lstStyle/>
              <a:p>
                <a:endParaRPr lang="zh-CN" altLang="en-US"/>
              </a:p>
            </p:txBody>
          </p:sp>
          <p:sp>
            <p:nvSpPr>
              <p:cNvPr id="159810" name="Line 9"/>
              <p:cNvSpPr>
                <a:spLocks noChangeShapeType="1"/>
              </p:cNvSpPr>
              <p:nvPr/>
            </p:nvSpPr>
            <p:spPr bwMode="auto">
              <a:xfrm flipH="1">
                <a:off x="672" y="768"/>
                <a:ext cx="192" cy="144"/>
              </a:xfrm>
              <a:prstGeom prst="line">
                <a:avLst/>
              </a:prstGeom>
              <a:noFill/>
              <a:ln w="9525">
                <a:solidFill>
                  <a:schemeClr val="tx1"/>
                </a:solidFill>
                <a:miter lim="800000"/>
              </a:ln>
            </p:spPr>
            <p:txBody>
              <a:bodyPr wrap="none"/>
              <a:lstStyle/>
              <a:p>
                <a:endParaRPr lang="zh-CN" altLang="en-US"/>
              </a:p>
            </p:txBody>
          </p:sp>
          <p:sp>
            <p:nvSpPr>
              <p:cNvPr id="159811" name="Line 10"/>
              <p:cNvSpPr>
                <a:spLocks noChangeShapeType="1"/>
              </p:cNvSpPr>
              <p:nvPr/>
            </p:nvSpPr>
            <p:spPr bwMode="auto">
              <a:xfrm flipH="1">
                <a:off x="672" y="768"/>
                <a:ext cx="336" cy="288"/>
              </a:xfrm>
              <a:prstGeom prst="line">
                <a:avLst/>
              </a:prstGeom>
              <a:noFill/>
              <a:ln w="9525">
                <a:solidFill>
                  <a:schemeClr val="tx1"/>
                </a:solidFill>
                <a:miter lim="800000"/>
              </a:ln>
            </p:spPr>
            <p:txBody>
              <a:bodyPr wrap="none"/>
              <a:lstStyle/>
              <a:p>
                <a:endParaRPr lang="zh-CN" altLang="en-US"/>
              </a:p>
            </p:txBody>
          </p:sp>
          <p:sp>
            <p:nvSpPr>
              <p:cNvPr id="159812" name="Line 11"/>
              <p:cNvSpPr>
                <a:spLocks noChangeShapeType="1"/>
              </p:cNvSpPr>
              <p:nvPr/>
            </p:nvSpPr>
            <p:spPr bwMode="auto">
              <a:xfrm flipH="1">
                <a:off x="864" y="912"/>
                <a:ext cx="144" cy="144"/>
              </a:xfrm>
              <a:prstGeom prst="line">
                <a:avLst/>
              </a:prstGeom>
              <a:noFill/>
              <a:ln w="9525">
                <a:solidFill>
                  <a:schemeClr val="tx1"/>
                </a:solidFill>
                <a:miter lim="800000"/>
              </a:ln>
            </p:spPr>
            <p:txBody>
              <a:bodyPr wrap="none"/>
              <a:lstStyle/>
              <a:p>
                <a:endParaRPr lang="zh-CN" altLang="en-US"/>
              </a:p>
            </p:txBody>
          </p:sp>
        </p:grpSp>
        <p:grpSp>
          <p:nvGrpSpPr>
            <p:cNvPr id="159794" name="Group 12"/>
            <p:cNvGrpSpPr/>
            <p:nvPr/>
          </p:nvGrpSpPr>
          <p:grpSpPr bwMode="auto">
            <a:xfrm>
              <a:off x="1584" y="912"/>
              <a:ext cx="1248" cy="321"/>
              <a:chOff x="1152" y="768"/>
              <a:chExt cx="1248" cy="321"/>
            </a:xfrm>
          </p:grpSpPr>
          <p:sp>
            <p:nvSpPr>
              <p:cNvPr id="159803" name="Text Box 13"/>
              <p:cNvSpPr txBox="1">
                <a:spLocks noChangeArrowheads="1"/>
              </p:cNvSpPr>
              <p:nvPr/>
            </p:nvSpPr>
            <p:spPr bwMode="auto">
              <a:xfrm>
                <a:off x="2065" y="768"/>
                <a:ext cx="335" cy="321"/>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59804" name="Text Box 14"/>
              <p:cNvSpPr txBox="1">
                <a:spLocks noChangeArrowheads="1"/>
              </p:cNvSpPr>
              <p:nvPr/>
            </p:nvSpPr>
            <p:spPr bwMode="auto">
              <a:xfrm>
                <a:off x="1728" y="768"/>
                <a:ext cx="337" cy="321"/>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1</a:t>
                </a:r>
                <a:endParaRPr kumimoji="1" lang="en-US" altLang="zh-CN">
                  <a:latin typeface="Times New Roman" panose="02020603050405020304" pitchFamily="18" charset="0"/>
                </a:endParaRPr>
              </a:p>
            </p:txBody>
          </p:sp>
          <p:sp>
            <p:nvSpPr>
              <p:cNvPr id="159805" name="Line 15"/>
              <p:cNvSpPr>
                <a:spLocks noChangeShapeType="1"/>
              </p:cNvSpPr>
              <p:nvPr/>
            </p:nvSpPr>
            <p:spPr bwMode="auto">
              <a:xfrm>
                <a:off x="1152" y="912"/>
                <a:ext cx="576" cy="0"/>
              </a:xfrm>
              <a:prstGeom prst="line">
                <a:avLst/>
              </a:prstGeom>
              <a:noFill/>
              <a:ln w="9525">
                <a:solidFill>
                  <a:schemeClr val="tx1"/>
                </a:solidFill>
                <a:miter lim="800000"/>
                <a:tailEnd type="triangle" w="med" len="med"/>
              </a:ln>
            </p:spPr>
            <p:txBody>
              <a:bodyPr wrap="none"/>
              <a:lstStyle/>
              <a:p>
                <a:endParaRPr lang="zh-CN" altLang="en-US"/>
              </a:p>
            </p:txBody>
          </p:sp>
        </p:grpSp>
        <p:grpSp>
          <p:nvGrpSpPr>
            <p:cNvPr id="159795" name="Group 16"/>
            <p:cNvGrpSpPr/>
            <p:nvPr/>
          </p:nvGrpSpPr>
          <p:grpSpPr bwMode="auto">
            <a:xfrm>
              <a:off x="2688" y="912"/>
              <a:ext cx="1200" cy="321"/>
              <a:chOff x="2256" y="768"/>
              <a:chExt cx="1200" cy="321"/>
            </a:xfrm>
          </p:grpSpPr>
          <p:sp>
            <p:nvSpPr>
              <p:cNvPr id="159800" name="Text Box 17"/>
              <p:cNvSpPr txBox="1">
                <a:spLocks noChangeArrowheads="1"/>
              </p:cNvSpPr>
              <p:nvPr/>
            </p:nvSpPr>
            <p:spPr bwMode="auto">
              <a:xfrm>
                <a:off x="2784" y="768"/>
                <a:ext cx="337" cy="321"/>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3</a:t>
                </a:r>
                <a:endParaRPr kumimoji="1" lang="en-US" altLang="zh-CN">
                  <a:latin typeface="Times New Roman" panose="02020603050405020304" pitchFamily="18" charset="0"/>
                </a:endParaRPr>
              </a:p>
            </p:txBody>
          </p:sp>
          <p:sp>
            <p:nvSpPr>
              <p:cNvPr id="159801" name="Text Box 18"/>
              <p:cNvSpPr txBox="1">
                <a:spLocks noChangeArrowheads="1"/>
              </p:cNvSpPr>
              <p:nvPr/>
            </p:nvSpPr>
            <p:spPr bwMode="auto">
              <a:xfrm>
                <a:off x="3121" y="768"/>
                <a:ext cx="335" cy="321"/>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59802" name="Line 19"/>
              <p:cNvSpPr>
                <a:spLocks noChangeShapeType="1"/>
              </p:cNvSpPr>
              <p:nvPr/>
            </p:nvSpPr>
            <p:spPr bwMode="auto">
              <a:xfrm>
                <a:off x="2256" y="912"/>
                <a:ext cx="528" cy="0"/>
              </a:xfrm>
              <a:prstGeom prst="line">
                <a:avLst/>
              </a:prstGeom>
              <a:noFill/>
              <a:ln w="9525">
                <a:solidFill>
                  <a:schemeClr val="tx1"/>
                </a:solidFill>
                <a:miter lim="800000"/>
                <a:tailEnd type="triangle" w="med" len="med"/>
              </a:ln>
            </p:spPr>
            <p:txBody>
              <a:bodyPr wrap="none"/>
              <a:lstStyle/>
              <a:p>
                <a:endParaRPr lang="zh-CN" altLang="en-US"/>
              </a:p>
            </p:txBody>
          </p:sp>
        </p:grpSp>
        <p:grpSp>
          <p:nvGrpSpPr>
            <p:cNvPr id="159796" name="Group 20"/>
            <p:cNvGrpSpPr/>
            <p:nvPr/>
          </p:nvGrpSpPr>
          <p:grpSpPr bwMode="auto">
            <a:xfrm>
              <a:off x="3744" y="912"/>
              <a:ext cx="1200" cy="321"/>
              <a:chOff x="3312" y="768"/>
              <a:chExt cx="1200" cy="321"/>
            </a:xfrm>
          </p:grpSpPr>
          <p:sp>
            <p:nvSpPr>
              <p:cNvPr id="159797" name="Text Box 21"/>
              <p:cNvSpPr txBox="1">
                <a:spLocks noChangeArrowheads="1"/>
              </p:cNvSpPr>
              <p:nvPr/>
            </p:nvSpPr>
            <p:spPr bwMode="auto">
              <a:xfrm>
                <a:off x="3840" y="768"/>
                <a:ext cx="337" cy="321"/>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5</a:t>
                </a:r>
                <a:endParaRPr kumimoji="1" lang="en-US" altLang="zh-CN">
                  <a:latin typeface="Times New Roman" panose="02020603050405020304" pitchFamily="18" charset="0"/>
                </a:endParaRPr>
              </a:p>
            </p:txBody>
          </p:sp>
          <p:sp>
            <p:nvSpPr>
              <p:cNvPr id="159798" name="Text Box 22"/>
              <p:cNvSpPr txBox="1">
                <a:spLocks noChangeArrowheads="1"/>
              </p:cNvSpPr>
              <p:nvPr/>
            </p:nvSpPr>
            <p:spPr bwMode="auto">
              <a:xfrm>
                <a:off x="4177" y="768"/>
                <a:ext cx="335" cy="321"/>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a:t>
                </a:r>
                <a:endParaRPr kumimoji="1" lang="en-US" altLang="zh-CN">
                  <a:latin typeface="Times New Roman" panose="02020603050405020304" pitchFamily="18" charset="0"/>
                </a:endParaRPr>
              </a:p>
            </p:txBody>
          </p:sp>
          <p:sp>
            <p:nvSpPr>
              <p:cNvPr id="159799" name="Line 23"/>
              <p:cNvSpPr>
                <a:spLocks noChangeShapeType="1"/>
              </p:cNvSpPr>
              <p:nvPr/>
            </p:nvSpPr>
            <p:spPr bwMode="auto">
              <a:xfrm>
                <a:off x="3312" y="912"/>
                <a:ext cx="528" cy="0"/>
              </a:xfrm>
              <a:prstGeom prst="line">
                <a:avLst/>
              </a:prstGeom>
              <a:noFill/>
              <a:ln w="9525">
                <a:solidFill>
                  <a:schemeClr val="tx1"/>
                </a:solidFill>
                <a:miter lim="800000"/>
                <a:tailEnd type="triangle" w="med" len="med"/>
              </a:ln>
            </p:spPr>
            <p:txBody>
              <a:bodyPr wrap="none"/>
              <a:lstStyle/>
              <a:p>
                <a:endParaRPr lang="zh-CN" altLang="en-US"/>
              </a:p>
            </p:txBody>
          </p:sp>
        </p:grpSp>
      </p:grpSp>
      <p:grpSp>
        <p:nvGrpSpPr>
          <p:cNvPr id="7" name="Group 24"/>
          <p:cNvGrpSpPr/>
          <p:nvPr/>
        </p:nvGrpSpPr>
        <p:grpSpPr bwMode="auto">
          <a:xfrm>
            <a:off x="1050925" y="2720975"/>
            <a:ext cx="4648200" cy="466725"/>
            <a:chOff x="672" y="1290"/>
            <a:chExt cx="3216" cy="497"/>
          </a:xfrm>
        </p:grpSpPr>
        <p:grpSp>
          <p:nvGrpSpPr>
            <p:cNvPr id="159777" name="Group 25"/>
            <p:cNvGrpSpPr/>
            <p:nvPr/>
          </p:nvGrpSpPr>
          <p:grpSpPr bwMode="auto">
            <a:xfrm>
              <a:off x="672" y="1290"/>
              <a:ext cx="1104" cy="497"/>
              <a:chOff x="240" y="672"/>
              <a:chExt cx="1104" cy="497"/>
            </a:xfrm>
          </p:grpSpPr>
          <p:sp>
            <p:nvSpPr>
              <p:cNvPr id="159786" name="Text Box 26"/>
              <p:cNvSpPr txBox="1">
                <a:spLocks noChangeArrowheads="1"/>
              </p:cNvSpPr>
              <p:nvPr/>
            </p:nvSpPr>
            <p:spPr bwMode="auto">
              <a:xfrm>
                <a:off x="672" y="767"/>
                <a:ext cx="336" cy="401"/>
              </a:xfrm>
              <a:prstGeom prst="rect">
                <a:avLst/>
              </a:prstGeom>
              <a:solidFill>
                <a:srgbClr val="FF99CC"/>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59787" name="Text Box 27"/>
              <p:cNvSpPr txBox="1">
                <a:spLocks noChangeArrowheads="1"/>
              </p:cNvSpPr>
              <p:nvPr/>
            </p:nvSpPr>
            <p:spPr bwMode="auto">
              <a:xfrm>
                <a:off x="1008" y="768"/>
                <a:ext cx="336" cy="401"/>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59788" name="Text Box 28"/>
              <p:cNvSpPr txBox="1">
                <a:spLocks noChangeArrowheads="1"/>
              </p:cNvSpPr>
              <p:nvPr/>
            </p:nvSpPr>
            <p:spPr bwMode="auto">
              <a:xfrm>
                <a:off x="240" y="672"/>
                <a:ext cx="239" cy="391"/>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B</a:t>
                </a:r>
                <a:endParaRPr kumimoji="1" lang="en-US" altLang="zh-CN">
                  <a:latin typeface="Times New Roman" panose="02020603050405020304" pitchFamily="18" charset="0"/>
                </a:endParaRPr>
              </a:p>
            </p:txBody>
          </p:sp>
          <p:sp>
            <p:nvSpPr>
              <p:cNvPr id="159789" name="Line 29"/>
              <p:cNvSpPr>
                <a:spLocks noChangeShapeType="1"/>
              </p:cNvSpPr>
              <p:nvPr/>
            </p:nvSpPr>
            <p:spPr bwMode="auto">
              <a:xfrm>
                <a:off x="336" y="912"/>
                <a:ext cx="336" cy="0"/>
              </a:xfrm>
              <a:prstGeom prst="line">
                <a:avLst/>
              </a:prstGeom>
              <a:noFill/>
              <a:ln w="9525">
                <a:solidFill>
                  <a:schemeClr val="tx1"/>
                </a:solidFill>
                <a:miter lim="800000"/>
                <a:tailEnd type="triangle" w="med" len="med"/>
              </a:ln>
            </p:spPr>
            <p:txBody>
              <a:bodyPr wrap="none"/>
              <a:lstStyle/>
              <a:p>
                <a:endParaRPr lang="zh-CN" altLang="en-US"/>
              </a:p>
            </p:txBody>
          </p:sp>
          <p:sp>
            <p:nvSpPr>
              <p:cNvPr id="159790" name="Line 30"/>
              <p:cNvSpPr>
                <a:spLocks noChangeShapeType="1"/>
              </p:cNvSpPr>
              <p:nvPr/>
            </p:nvSpPr>
            <p:spPr bwMode="auto">
              <a:xfrm flipH="1">
                <a:off x="672" y="768"/>
                <a:ext cx="192" cy="144"/>
              </a:xfrm>
              <a:prstGeom prst="line">
                <a:avLst/>
              </a:prstGeom>
              <a:noFill/>
              <a:ln w="9525">
                <a:solidFill>
                  <a:schemeClr val="tx1"/>
                </a:solidFill>
                <a:miter lim="800000"/>
              </a:ln>
            </p:spPr>
            <p:txBody>
              <a:bodyPr wrap="none"/>
              <a:lstStyle/>
              <a:p>
                <a:endParaRPr lang="zh-CN" altLang="en-US"/>
              </a:p>
            </p:txBody>
          </p:sp>
          <p:sp>
            <p:nvSpPr>
              <p:cNvPr id="159791" name="Line 31"/>
              <p:cNvSpPr>
                <a:spLocks noChangeShapeType="1"/>
              </p:cNvSpPr>
              <p:nvPr/>
            </p:nvSpPr>
            <p:spPr bwMode="auto">
              <a:xfrm flipH="1">
                <a:off x="672" y="768"/>
                <a:ext cx="336" cy="288"/>
              </a:xfrm>
              <a:prstGeom prst="line">
                <a:avLst/>
              </a:prstGeom>
              <a:noFill/>
              <a:ln w="9525">
                <a:solidFill>
                  <a:schemeClr val="tx1"/>
                </a:solidFill>
                <a:miter lim="800000"/>
              </a:ln>
            </p:spPr>
            <p:txBody>
              <a:bodyPr wrap="none"/>
              <a:lstStyle/>
              <a:p>
                <a:endParaRPr lang="zh-CN" altLang="en-US"/>
              </a:p>
            </p:txBody>
          </p:sp>
          <p:sp>
            <p:nvSpPr>
              <p:cNvPr id="159792" name="Line 32"/>
              <p:cNvSpPr>
                <a:spLocks noChangeShapeType="1"/>
              </p:cNvSpPr>
              <p:nvPr/>
            </p:nvSpPr>
            <p:spPr bwMode="auto">
              <a:xfrm flipH="1">
                <a:off x="864" y="912"/>
                <a:ext cx="144" cy="144"/>
              </a:xfrm>
              <a:prstGeom prst="line">
                <a:avLst/>
              </a:prstGeom>
              <a:noFill/>
              <a:ln w="9525">
                <a:solidFill>
                  <a:schemeClr val="tx1"/>
                </a:solidFill>
                <a:miter lim="800000"/>
              </a:ln>
            </p:spPr>
            <p:txBody>
              <a:bodyPr wrap="none"/>
              <a:lstStyle/>
              <a:p>
                <a:endParaRPr lang="zh-CN" altLang="en-US"/>
              </a:p>
            </p:txBody>
          </p:sp>
        </p:grpSp>
        <p:grpSp>
          <p:nvGrpSpPr>
            <p:cNvPr id="159778" name="Group 33"/>
            <p:cNvGrpSpPr/>
            <p:nvPr/>
          </p:nvGrpSpPr>
          <p:grpSpPr bwMode="auto">
            <a:xfrm>
              <a:off x="1584" y="1386"/>
              <a:ext cx="1248" cy="401"/>
              <a:chOff x="1152" y="768"/>
              <a:chExt cx="1248" cy="401"/>
            </a:xfrm>
          </p:grpSpPr>
          <p:sp>
            <p:nvSpPr>
              <p:cNvPr id="159783" name="Text Box 34"/>
              <p:cNvSpPr txBox="1">
                <a:spLocks noChangeArrowheads="1"/>
              </p:cNvSpPr>
              <p:nvPr/>
            </p:nvSpPr>
            <p:spPr bwMode="auto">
              <a:xfrm>
                <a:off x="2064" y="768"/>
                <a:ext cx="336" cy="401"/>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59784" name="Text Box 35"/>
              <p:cNvSpPr txBox="1">
                <a:spLocks noChangeArrowheads="1"/>
              </p:cNvSpPr>
              <p:nvPr/>
            </p:nvSpPr>
            <p:spPr bwMode="auto">
              <a:xfrm>
                <a:off x="1728" y="768"/>
                <a:ext cx="336" cy="401"/>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2</a:t>
                </a:r>
                <a:endParaRPr kumimoji="1" lang="en-US" altLang="zh-CN">
                  <a:latin typeface="Times New Roman" panose="02020603050405020304" pitchFamily="18" charset="0"/>
                </a:endParaRPr>
              </a:p>
            </p:txBody>
          </p:sp>
          <p:sp>
            <p:nvSpPr>
              <p:cNvPr id="159785" name="Line 36"/>
              <p:cNvSpPr>
                <a:spLocks noChangeShapeType="1"/>
              </p:cNvSpPr>
              <p:nvPr/>
            </p:nvSpPr>
            <p:spPr bwMode="auto">
              <a:xfrm>
                <a:off x="1152" y="912"/>
                <a:ext cx="576" cy="0"/>
              </a:xfrm>
              <a:prstGeom prst="line">
                <a:avLst/>
              </a:prstGeom>
              <a:noFill/>
              <a:ln w="9525">
                <a:solidFill>
                  <a:schemeClr val="tx1"/>
                </a:solidFill>
                <a:miter lim="800000"/>
                <a:tailEnd type="triangle" w="med" len="med"/>
              </a:ln>
            </p:spPr>
            <p:txBody>
              <a:bodyPr wrap="none"/>
              <a:lstStyle/>
              <a:p>
                <a:endParaRPr lang="zh-CN" altLang="en-US"/>
              </a:p>
            </p:txBody>
          </p:sp>
        </p:grpSp>
        <p:grpSp>
          <p:nvGrpSpPr>
            <p:cNvPr id="159779" name="Group 37"/>
            <p:cNvGrpSpPr/>
            <p:nvPr/>
          </p:nvGrpSpPr>
          <p:grpSpPr bwMode="auto">
            <a:xfrm>
              <a:off x="2640" y="1386"/>
              <a:ext cx="1248" cy="401"/>
              <a:chOff x="1152" y="768"/>
              <a:chExt cx="1248" cy="401"/>
            </a:xfrm>
          </p:grpSpPr>
          <p:sp>
            <p:nvSpPr>
              <p:cNvPr id="159780" name="Text Box 38"/>
              <p:cNvSpPr txBox="1">
                <a:spLocks noChangeArrowheads="1"/>
              </p:cNvSpPr>
              <p:nvPr/>
            </p:nvSpPr>
            <p:spPr bwMode="auto">
              <a:xfrm>
                <a:off x="2064" y="768"/>
                <a:ext cx="336" cy="401"/>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 ^</a:t>
                </a:r>
                <a:endParaRPr kumimoji="1" lang="en-US" altLang="zh-CN">
                  <a:latin typeface="Times New Roman" panose="02020603050405020304" pitchFamily="18" charset="0"/>
                </a:endParaRPr>
              </a:p>
            </p:txBody>
          </p:sp>
          <p:sp>
            <p:nvSpPr>
              <p:cNvPr id="159781" name="Text Box 39"/>
              <p:cNvSpPr txBox="1">
                <a:spLocks noChangeArrowheads="1"/>
              </p:cNvSpPr>
              <p:nvPr/>
            </p:nvSpPr>
            <p:spPr bwMode="auto">
              <a:xfrm>
                <a:off x="1728" y="768"/>
                <a:ext cx="336" cy="401"/>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4</a:t>
                </a:r>
                <a:endParaRPr kumimoji="1" lang="en-US" altLang="zh-CN">
                  <a:latin typeface="Times New Roman" panose="02020603050405020304" pitchFamily="18" charset="0"/>
                </a:endParaRPr>
              </a:p>
            </p:txBody>
          </p:sp>
          <p:sp>
            <p:nvSpPr>
              <p:cNvPr id="159782" name="Line 40"/>
              <p:cNvSpPr>
                <a:spLocks noChangeShapeType="1"/>
              </p:cNvSpPr>
              <p:nvPr/>
            </p:nvSpPr>
            <p:spPr bwMode="auto">
              <a:xfrm>
                <a:off x="1152" y="912"/>
                <a:ext cx="576" cy="0"/>
              </a:xfrm>
              <a:prstGeom prst="line">
                <a:avLst/>
              </a:prstGeom>
              <a:noFill/>
              <a:ln w="9525">
                <a:solidFill>
                  <a:schemeClr val="tx1"/>
                </a:solidFill>
                <a:miter lim="800000"/>
                <a:tailEnd type="triangle" w="med" len="med"/>
              </a:ln>
            </p:spPr>
            <p:txBody>
              <a:bodyPr wrap="none"/>
              <a:lstStyle/>
              <a:p>
                <a:endParaRPr lang="zh-CN" altLang="en-US"/>
              </a:p>
            </p:txBody>
          </p:sp>
        </p:grpSp>
      </p:grpSp>
      <p:grpSp>
        <p:nvGrpSpPr>
          <p:cNvPr id="159748" name="Group 41"/>
          <p:cNvGrpSpPr/>
          <p:nvPr/>
        </p:nvGrpSpPr>
        <p:grpSpPr bwMode="auto">
          <a:xfrm>
            <a:off x="1050925" y="3187700"/>
            <a:ext cx="7239000" cy="517525"/>
            <a:chOff x="144" y="1956"/>
            <a:chExt cx="5232" cy="384"/>
          </a:xfrm>
        </p:grpSpPr>
        <p:grpSp>
          <p:nvGrpSpPr>
            <p:cNvPr id="159750" name="Group 42"/>
            <p:cNvGrpSpPr/>
            <p:nvPr/>
          </p:nvGrpSpPr>
          <p:grpSpPr bwMode="auto">
            <a:xfrm>
              <a:off x="144" y="1956"/>
              <a:ext cx="1104" cy="384"/>
              <a:chOff x="240" y="672"/>
              <a:chExt cx="1104" cy="384"/>
            </a:xfrm>
          </p:grpSpPr>
          <p:sp>
            <p:nvSpPr>
              <p:cNvPr id="159770" name="Text Box 43"/>
              <p:cNvSpPr txBox="1">
                <a:spLocks noChangeArrowheads="1"/>
              </p:cNvSpPr>
              <p:nvPr/>
            </p:nvSpPr>
            <p:spPr bwMode="auto">
              <a:xfrm>
                <a:off x="672" y="767"/>
                <a:ext cx="336" cy="280"/>
              </a:xfrm>
              <a:prstGeom prst="rect">
                <a:avLst/>
              </a:prstGeom>
              <a:solidFill>
                <a:srgbClr val="FF99CC"/>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59771" name="Text Box 44"/>
              <p:cNvSpPr txBox="1">
                <a:spLocks noChangeArrowheads="1"/>
              </p:cNvSpPr>
              <p:nvPr/>
            </p:nvSpPr>
            <p:spPr bwMode="auto">
              <a:xfrm>
                <a:off x="1008" y="767"/>
                <a:ext cx="336" cy="280"/>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59772" name="Text Box 45"/>
              <p:cNvSpPr txBox="1">
                <a:spLocks noChangeArrowheads="1"/>
              </p:cNvSpPr>
              <p:nvPr/>
            </p:nvSpPr>
            <p:spPr bwMode="auto">
              <a:xfrm>
                <a:off x="240" y="672"/>
                <a:ext cx="240" cy="272"/>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A</a:t>
                </a:r>
                <a:endParaRPr kumimoji="1" lang="en-US" altLang="zh-CN">
                  <a:latin typeface="Times New Roman" panose="02020603050405020304" pitchFamily="18" charset="0"/>
                </a:endParaRPr>
              </a:p>
            </p:txBody>
          </p:sp>
          <p:sp>
            <p:nvSpPr>
              <p:cNvPr id="159773" name="Line 46"/>
              <p:cNvSpPr>
                <a:spLocks noChangeShapeType="1"/>
              </p:cNvSpPr>
              <p:nvPr/>
            </p:nvSpPr>
            <p:spPr bwMode="auto">
              <a:xfrm>
                <a:off x="336" y="912"/>
                <a:ext cx="336" cy="0"/>
              </a:xfrm>
              <a:prstGeom prst="line">
                <a:avLst/>
              </a:prstGeom>
              <a:noFill/>
              <a:ln w="9525">
                <a:solidFill>
                  <a:schemeClr val="tx1"/>
                </a:solidFill>
                <a:miter lim="800000"/>
                <a:tailEnd type="triangle" w="med" len="med"/>
              </a:ln>
            </p:spPr>
            <p:txBody>
              <a:bodyPr wrap="none"/>
              <a:lstStyle/>
              <a:p>
                <a:endParaRPr lang="zh-CN" altLang="en-US"/>
              </a:p>
            </p:txBody>
          </p:sp>
          <p:sp>
            <p:nvSpPr>
              <p:cNvPr id="159774" name="Line 47"/>
              <p:cNvSpPr>
                <a:spLocks noChangeShapeType="1"/>
              </p:cNvSpPr>
              <p:nvPr/>
            </p:nvSpPr>
            <p:spPr bwMode="auto">
              <a:xfrm flipH="1">
                <a:off x="672" y="768"/>
                <a:ext cx="192" cy="144"/>
              </a:xfrm>
              <a:prstGeom prst="line">
                <a:avLst/>
              </a:prstGeom>
              <a:noFill/>
              <a:ln w="9525">
                <a:solidFill>
                  <a:schemeClr val="tx1"/>
                </a:solidFill>
                <a:miter lim="800000"/>
              </a:ln>
            </p:spPr>
            <p:txBody>
              <a:bodyPr wrap="none"/>
              <a:lstStyle/>
              <a:p>
                <a:endParaRPr lang="zh-CN" altLang="en-US"/>
              </a:p>
            </p:txBody>
          </p:sp>
          <p:sp>
            <p:nvSpPr>
              <p:cNvPr id="159775" name="Line 48"/>
              <p:cNvSpPr>
                <a:spLocks noChangeShapeType="1"/>
              </p:cNvSpPr>
              <p:nvPr/>
            </p:nvSpPr>
            <p:spPr bwMode="auto">
              <a:xfrm flipH="1">
                <a:off x="672" y="768"/>
                <a:ext cx="336" cy="288"/>
              </a:xfrm>
              <a:prstGeom prst="line">
                <a:avLst/>
              </a:prstGeom>
              <a:noFill/>
              <a:ln w="9525">
                <a:solidFill>
                  <a:schemeClr val="tx1"/>
                </a:solidFill>
                <a:miter lim="800000"/>
              </a:ln>
            </p:spPr>
            <p:txBody>
              <a:bodyPr wrap="none"/>
              <a:lstStyle/>
              <a:p>
                <a:endParaRPr lang="zh-CN" altLang="en-US"/>
              </a:p>
            </p:txBody>
          </p:sp>
          <p:sp>
            <p:nvSpPr>
              <p:cNvPr id="159776" name="Line 49"/>
              <p:cNvSpPr>
                <a:spLocks noChangeShapeType="1"/>
              </p:cNvSpPr>
              <p:nvPr/>
            </p:nvSpPr>
            <p:spPr bwMode="auto">
              <a:xfrm flipH="1">
                <a:off x="864" y="912"/>
                <a:ext cx="144" cy="144"/>
              </a:xfrm>
              <a:prstGeom prst="line">
                <a:avLst/>
              </a:prstGeom>
              <a:noFill/>
              <a:ln w="9525">
                <a:solidFill>
                  <a:schemeClr val="tx1"/>
                </a:solidFill>
                <a:miter lim="800000"/>
              </a:ln>
            </p:spPr>
            <p:txBody>
              <a:bodyPr wrap="none"/>
              <a:lstStyle/>
              <a:p>
                <a:endParaRPr lang="zh-CN" altLang="en-US"/>
              </a:p>
            </p:txBody>
          </p:sp>
        </p:grpSp>
        <p:grpSp>
          <p:nvGrpSpPr>
            <p:cNvPr id="159751" name="Group 50"/>
            <p:cNvGrpSpPr/>
            <p:nvPr/>
          </p:nvGrpSpPr>
          <p:grpSpPr bwMode="auto">
            <a:xfrm>
              <a:off x="1104" y="2052"/>
              <a:ext cx="960" cy="279"/>
              <a:chOff x="1104" y="1860"/>
              <a:chExt cx="960" cy="279"/>
            </a:xfrm>
          </p:grpSpPr>
          <p:sp>
            <p:nvSpPr>
              <p:cNvPr id="159767" name="Text Box 51"/>
              <p:cNvSpPr txBox="1">
                <a:spLocks noChangeArrowheads="1"/>
              </p:cNvSpPr>
              <p:nvPr/>
            </p:nvSpPr>
            <p:spPr bwMode="auto">
              <a:xfrm>
                <a:off x="1728" y="1860"/>
                <a:ext cx="336" cy="279"/>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59768" name="Text Box 52"/>
              <p:cNvSpPr txBox="1">
                <a:spLocks noChangeArrowheads="1"/>
              </p:cNvSpPr>
              <p:nvPr/>
            </p:nvSpPr>
            <p:spPr bwMode="auto">
              <a:xfrm>
                <a:off x="1392" y="1860"/>
                <a:ext cx="336" cy="279"/>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1</a:t>
                </a:r>
                <a:endParaRPr kumimoji="1" lang="en-US" altLang="zh-CN">
                  <a:latin typeface="Times New Roman" panose="02020603050405020304" pitchFamily="18" charset="0"/>
                </a:endParaRPr>
              </a:p>
            </p:txBody>
          </p:sp>
          <p:sp>
            <p:nvSpPr>
              <p:cNvPr id="159769" name="Line 53"/>
              <p:cNvSpPr>
                <a:spLocks noChangeShapeType="1"/>
              </p:cNvSpPr>
              <p:nvPr/>
            </p:nvSpPr>
            <p:spPr bwMode="auto">
              <a:xfrm>
                <a:off x="1104" y="2010"/>
                <a:ext cx="288" cy="0"/>
              </a:xfrm>
              <a:prstGeom prst="line">
                <a:avLst/>
              </a:prstGeom>
              <a:noFill/>
              <a:ln w="9525">
                <a:solidFill>
                  <a:schemeClr val="tx1"/>
                </a:solidFill>
                <a:miter lim="800000"/>
                <a:tailEnd type="triangle" w="med" len="med"/>
              </a:ln>
            </p:spPr>
            <p:txBody>
              <a:bodyPr wrap="none"/>
              <a:lstStyle/>
              <a:p>
                <a:endParaRPr lang="zh-CN" altLang="en-US"/>
              </a:p>
            </p:txBody>
          </p:sp>
        </p:grpSp>
        <p:grpSp>
          <p:nvGrpSpPr>
            <p:cNvPr id="159752" name="Group 54"/>
            <p:cNvGrpSpPr/>
            <p:nvPr/>
          </p:nvGrpSpPr>
          <p:grpSpPr bwMode="auto">
            <a:xfrm>
              <a:off x="1920" y="2052"/>
              <a:ext cx="960" cy="279"/>
              <a:chOff x="1920" y="1860"/>
              <a:chExt cx="960" cy="279"/>
            </a:xfrm>
          </p:grpSpPr>
          <p:sp>
            <p:nvSpPr>
              <p:cNvPr id="159764" name="Text Box 55"/>
              <p:cNvSpPr txBox="1">
                <a:spLocks noChangeArrowheads="1"/>
              </p:cNvSpPr>
              <p:nvPr/>
            </p:nvSpPr>
            <p:spPr bwMode="auto">
              <a:xfrm>
                <a:off x="2208" y="1860"/>
                <a:ext cx="336" cy="279"/>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2</a:t>
                </a:r>
                <a:endParaRPr kumimoji="1" lang="en-US" altLang="zh-CN">
                  <a:latin typeface="Times New Roman" panose="02020603050405020304" pitchFamily="18" charset="0"/>
                </a:endParaRPr>
              </a:p>
            </p:txBody>
          </p:sp>
          <p:sp>
            <p:nvSpPr>
              <p:cNvPr id="159765" name="Text Box 56"/>
              <p:cNvSpPr txBox="1">
                <a:spLocks noChangeArrowheads="1"/>
              </p:cNvSpPr>
              <p:nvPr/>
            </p:nvSpPr>
            <p:spPr bwMode="auto">
              <a:xfrm>
                <a:off x="2544" y="1860"/>
                <a:ext cx="336" cy="279"/>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59766" name="Line 57"/>
              <p:cNvSpPr>
                <a:spLocks noChangeShapeType="1"/>
              </p:cNvSpPr>
              <p:nvPr/>
            </p:nvSpPr>
            <p:spPr bwMode="auto">
              <a:xfrm>
                <a:off x="1920" y="2010"/>
                <a:ext cx="288" cy="0"/>
              </a:xfrm>
              <a:prstGeom prst="line">
                <a:avLst/>
              </a:prstGeom>
              <a:noFill/>
              <a:ln w="9525">
                <a:solidFill>
                  <a:schemeClr val="tx1"/>
                </a:solidFill>
                <a:miter lim="800000"/>
                <a:tailEnd type="triangle" w="med" len="med"/>
              </a:ln>
            </p:spPr>
            <p:txBody>
              <a:bodyPr wrap="none"/>
              <a:lstStyle/>
              <a:p>
                <a:endParaRPr lang="zh-CN" altLang="en-US"/>
              </a:p>
            </p:txBody>
          </p:sp>
        </p:grpSp>
        <p:grpSp>
          <p:nvGrpSpPr>
            <p:cNvPr id="159753" name="Group 58"/>
            <p:cNvGrpSpPr/>
            <p:nvPr/>
          </p:nvGrpSpPr>
          <p:grpSpPr bwMode="auto">
            <a:xfrm>
              <a:off x="2688" y="2052"/>
              <a:ext cx="1008" cy="279"/>
              <a:chOff x="2688" y="1860"/>
              <a:chExt cx="1008" cy="279"/>
            </a:xfrm>
          </p:grpSpPr>
          <p:sp>
            <p:nvSpPr>
              <p:cNvPr id="159761" name="Text Box 59"/>
              <p:cNvSpPr txBox="1">
                <a:spLocks noChangeArrowheads="1"/>
              </p:cNvSpPr>
              <p:nvPr/>
            </p:nvSpPr>
            <p:spPr bwMode="auto">
              <a:xfrm>
                <a:off x="3024" y="1860"/>
                <a:ext cx="336" cy="279"/>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3</a:t>
                </a:r>
                <a:endParaRPr kumimoji="1" lang="en-US" altLang="zh-CN">
                  <a:latin typeface="Times New Roman" panose="02020603050405020304" pitchFamily="18" charset="0"/>
                </a:endParaRPr>
              </a:p>
            </p:txBody>
          </p:sp>
          <p:sp>
            <p:nvSpPr>
              <p:cNvPr id="159762" name="Text Box 60"/>
              <p:cNvSpPr txBox="1">
                <a:spLocks noChangeArrowheads="1"/>
              </p:cNvSpPr>
              <p:nvPr/>
            </p:nvSpPr>
            <p:spPr bwMode="auto">
              <a:xfrm>
                <a:off x="3360" y="1860"/>
                <a:ext cx="336" cy="279"/>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59763" name="Line 61"/>
              <p:cNvSpPr>
                <a:spLocks noChangeShapeType="1"/>
              </p:cNvSpPr>
              <p:nvPr/>
            </p:nvSpPr>
            <p:spPr bwMode="auto">
              <a:xfrm>
                <a:off x="2688" y="2010"/>
                <a:ext cx="336" cy="0"/>
              </a:xfrm>
              <a:prstGeom prst="line">
                <a:avLst/>
              </a:prstGeom>
              <a:noFill/>
              <a:ln w="9525">
                <a:solidFill>
                  <a:schemeClr val="tx1"/>
                </a:solidFill>
                <a:miter lim="800000"/>
                <a:tailEnd type="triangle" w="med" len="med"/>
              </a:ln>
            </p:spPr>
            <p:txBody>
              <a:bodyPr wrap="none"/>
              <a:lstStyle/>
              <a:p>
                <a:endParaRPr lang="zh-CN" altLang="en-US"/>
              </a:p>
            </p:txBody>
          </p:sp>
        </p:grpSp>
        <p:grpSp>
          <p:nvGrpSpPr>
            <p:cNvPr id="159754" name="Group 62"/>
            <p:cNvGrpSpPr/>
            <p:nvPr/>
          </p:nvGrpSpPr>
          <p:grpSpPr bwMode="auto">
            <a:xfrm>
              <a:off x="3504" y="2058"/>
              <a:ext cx="1872" cy="280"/>
              <a:chOff x="3504" y="1866"/>
              <a:chExt cx="1872" cy="280"/>
            </a:xfrm>
          </p:grpSpPr>
          <p:sp>
            <p:nvSpPr>
              <p:cNvPr id="159755" name="Text Box 63"/>
              <p:cNvSpPr txBox="1">
                <a:spLocks noChangeArrowheads="1"/>
              </p:cNvSpPr>
              <p:nvPr/>
            </p:nvSpPr>
            <p:spPr bwMode="auto">
              <a:xfrm>
                <a:off x="4224" y="1866"/>
                <a:ext cx="336" cy="280"/>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59756" name="Text Box 64"/>
              <p:cNvSpPr txBox="1">
                <a:spLocks noChangeArrowheads="1"/>
              </p:cNvSpPr>
              <p:nvPr/>
            </p:nvSpPr>
            <p:spPr bwMode="auto">
              <a:xfrm>
                <a:off x="3888" y="1866"/>
                <a:ext cx="336" cy="280"/>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4</a:t>
                </a:r>
                <a:endParaRPr kumimoji="1" lang="en-US" altLang="zh-CN">
                  <a:latin typeface="Times New Roman" panose="02020603050405020304" pitchFamily="18" charset="0"/>
                </a:endParaRPr>
              </a:p>
            </p:txBody>
          </p:sp>
          <p:sp>
            <p:nvSpPr>
              <p:cNvPr id="159757" name="Text Box 65"/>
              <p:cNvSpPr txBox="1">
                <a:spLocks noChangeArrowheads="1"/>
              </p:cNvSpPr>
              <p:nvPr/>
            </p:nvSpPr>
            <p:spPr bwMode="auto">
              <a:xfrm>
                <a:off x="4704" y="1866"/>
                <a:ext cx="336" cy="280"/>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5</a:t>
                </a:r>
                <a:endParaRPr kumimoji="1" lang="en-US" altLang="zh-CN">
                  <a:latin typeface="Times New Roman" panose="02020603050405020304" pitchFamily="18" charset="0"/>
                </a:endParaRPr>
              </a:p>
            </p:txBody>
          </p:sp>
          <p:sp>
            <p:nvSpPr>
              <p:cNvPr id="159758" name="Text Box 66"/>
              <p:cNvSpPr txBox="1">
                <a:spLocks noChangeArrowheads="1"/>
              </p:cNvSpPr>
              <p:nvPr/>
            </p:nvSpPr>
            <p:spPr bwMode="auto">
              <a:xfrm>
                <a:off x="5040" y="1866"/>
                <a:ext cx="336" cy="280"/>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a:t>
                </a:r>
                <a:endParaRPr kumimoji="1" lang="en-US" altLang="zh-CN">
                  <a:latin typeface="Times New Roman" panose="02020603050405020304" pitchFamily="18" charset="0"/>
                </a:endParaRPr>
              </a:p>
            </p:txBody>
          </p:sp>
          <p:sp>
            <p:nvSpPr>
              <p:cNvPr id="159759" name="Line 67"/>
              <p:cNvSpPr>
                <a:spLocks noChangeShapeType="1"/>
              </p:cNvSpPr>
              <p:nvPr/>
            </p:nvSpPr>
            <p:spPr bwMode="auto">
              <a:xfrm>
                <a:off x="4416" y="2010"/>
                <a:ext cx="288" cy="0"/>
              </a:xfrm>
              <a:prstGeom prst="line">
                <a:avLst/>
              </a:prstGeom>
              <a:noFill/>
              <a:ln w="9525">
                <a:solidFill>
                  <a:schemeClr val="tx1"/>
                </a:solidFill>
                <a:miter lim="800000"/>
                <a:tailEnd type="triangle" w="med" len="med"/>
              </a:ln>
            </p:spPr>
            <p:txBody>
              <a:bodyPr wrap="none"/>
              <a:lstStyle/>
              <a:p>
                <a:endParaRPr lang="zh-CN" altLang="en-US"/>
              </a:p>
            </p:txBody>
          </p:sp>
          <p:sp>
            <p:nvSpPr>
              <p:cNvPr id="159760" name="Line 68"/>
              <p:cNvSpPr>
                <a:spLocks noChangeShapeType="1"/>
              </p:cNvSpPr>
              <p:nvPr/>
            </p:nvSpPr>
            <p:spPr bwMode="auto">
              <a:xfrm>
                <a:off x="3504" y="2010"/>
                <a:ext cx="384" cy="0"/>
              </a:xfrm>
              <a:prstGeom prst="line">
                <a:avLst/>
              </a:prstGeom>
              <a:noFill/>
              <a:ln w="9525">
                <a:solidFill>
                  <a:schemeClr val="tx1"/>
                </a:solidFill>
                <a:miter lim="800000"/>
                <a:tailEnd type="triangle" w="med" len="med"/>
              </a:ln>
            </p:spPr>
            <p:txBody>
              <a:bodyPr wrap="none"/>
              <a:lstStyle/>
              <a:p>
                <a:endParaRPr lang="zh-CN" altLang="en-US"/>
              </a:p>
            </p:txBody>
          </p:sp>
        </p:grpSp>
      </p:grpSp>
      <p:sp>
        <p:nvSpPr>
          <p:cNvPr id="18" name="灯片编号占位符 17"/>
          <p:cNvSpPr>
            <a:spLocks noGrp="1"/>
          </p:cNvSpPr>
          <p:nvPr>
            <p:ph type="sldNum" sz="quarter" idx="12"/>
          </p:nvPr>
        </p:nvSpPr>
        <p:spPr/>
        <p:txBody>
          <a:bodyPr/>
          <a:lstStyle/>
          <a:p>
            <a:pPr>
              <a:defRPr/>
            </a:pPr>
            <a:fld id="{3974BD8D-7BF6-4904-973A-7E65859731E2}"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1" name="laser.wav"/>
                                        </p:tgtEl>
                                      </p:cMediaNode>
                                    </p:audio>
                                  </p:sub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7"/>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3"/>
                                            </p:cond>
                                          </p:stCondLst>
                                          <p:endCondLst>
                                            <p:cond evt="onStopAudio" delay="0">
                                              <p:tgtEl>
                                                <p:sldTgt/>
                                              </p:tgtEl>
                                            </p:cond>
                                          </p:endCondLst>
                                        </p:cTn>
                                        <p:tgtEl>
                                          <p:sndTgt r:embed="rId1"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3" name="Rectangle 2"/>
          <p:cNvSpPr>
            <a:spLocks noGrp="1"/>
          </p:cNvSpPr>
          <p:nvPr>
            <p:ph type="title"/>
          </p:nvPr>
        </p:nvSpPr>
        <p:spPr/>
        <p:txBody>
          <a:bodyPr/>
          <a:lstStyle/>
          <a:p>
            <a:pPr eaLnBrk="1" hangingPunct="1"/>
            <a:r>
              <a:rPr lang="en-US" altLang="zh-CN" smtClean="0"/>
              <a:t>2.3.3</a:t>
            </a:r>
            <a:r>
              <a:rPr lang="zh-CN" altLang="en-US" smtClean="0"/>
              <a:t>单向及双向循环链表</a:t>
            </a:r>
            <a:endParaRPr lang="zh-CN" altLang="en-US" smtClean="0"/>
          </a:p>
        </p:txBody>
      </p:sp>
      <p:sp>
        <p:nvSpPr>
          <p:cNvPr id="161794" name="Rectangle 3"/>
          <p:cNvSpPr>
            <a:spLocks noGrp="1"/>
          </p:cNvSpPr>
          <p:nvPr>
            <p:ph idx="1"/>
          </p:nvPr>
        </p:nvSpPr>
        <p:spPr/>
        <p:txBody>
          <a:bodyPr/>
          <a:lstStyle/>
          <a:p>
            <a:pPr algn="just" eaLnBrk="1" hangingPunct="1"/>
            <a:r>
              <a:rPr lang="zh-CN" altLang="en-US" b="1" smtClean="0"/>
              <a:t>单向循环链表</a:t>
            </a:r>
            <a:endParaRPr lang="zh-CN" altLang="en-US" b="1" smtClean="0"/>
          </a:p>
          <a:p>
            <a:pPr algn="just" eaLnBrk="1" hangingPunct="1">
              <a:lnSpc>
                <a:spcPct val="130000"/>
              </a:lnSpc>
            </a:pPr>
            <a:r>
              <a:rPr lang="zh-CN" altLang="en-US" sz="2000" smtClean="0"/>
              <a:t>单向循环链表是单链表的一种改进，若将单链表的首尾结点相连，便构成单向循环链表结构，如图</a:t>
            </a:r>
            <a:r>
              <a:rPr lang="en-US" altLang="zh-CN" sz="2000" smtClean="0"/>
              <a:t>2.20</a:t>
            </a:r>
            <a:r>
              <a:rPr lang="zh-CN" altLang="en-US" sz="2000" smtClean="0"/>
              <a:t>所示。 </a:t>
            </a:r>
            <a:endParaRPr lang="zh-CN" altLang="en-US" sz="2000" smtClean="0"/>
          </a:p>
          <a:p>
            <a:pPr eaLnBrk="1" hangingPunct="1">
              <a:lnSpc>
                <a:spcPct val="130000"/>
              </a:lnSpc>
            </a:pPr>
            <a:endParaRPr lang="zh-CN" altLang="en-US" sz="2000" smtClean="0"/>
          </a:p>
          <a:p>
            <a:pPr eaLnBrk="1" hangingPunct="1">
              <a:lnSpc>
                <a:spcPct val="130000"/>
              </a:lnSpc>
            </a:pPr>
            <a:endParaRPr lang="zh-CN" altLang="en-US" sz="2000" smtClean="0"/>
          </a:p>
          <a:p>
            <a:pPr eaLnBrk="1" hangingPunct="1">
              <a:lnSpc>
                <a:spcPct val="130000"/>
              </a:lnSpc>
              <a:buFont typeface="Wingdings 3" panose="05040102010807070707" pitchFamily="18" charset="2"/>
              <a:buNone/>
            </a:pPr>
            <a:endParaRPr lang="zh-CN" altLang="en-US" sz="2000" b="1" smtClean="0"/>
          </a:p>
          <a:p>
            <a:pPr eaLnBrk="1" hangingPunct="1">
              <a:lnSpc>
                <a:spcPct val="130000"/>
              </a:lnSpc>
              <a:buFont typeface="Wingdings 3" panose="05040102010807070707" pitchFamily="18" charset="2"/>
              <a:buNone/>
            </a:pPr>
            <a:r>
              <a:rPr lang="zh-CN" altLang="en-US" sz="2000" b="1" smtClean="0"/>
              <a:t>					图</a:t>
            </a:r>
            <a:r>
              <a:rPr lang="en-US" altLang="zh-CN" sz="2000" b="1" smtClean="0"/>
              <a:t>2.20</a:t>
            </a:r>
            <a:endParaRPr lang="en-US" altLang="zh-CN" sz="2000" b="1" smtClean="0"/>
          </a:p>
          <a:p>
            <a:pPr eaLnBrk="1" hangingPunct="1">
              <a:lnSpc>
                <a:spcPct val="130000"/>
              </a:lnSpc>
            </a:pPr>
            <a:r>
              <a:rPr lang="zh-CN" altLang="en-US" sz="2000" smtClean="0"/>
              <a:t>若运算频繁在尾部进行，可设一表尾指针</a:t>
            </a:r>
            <a:r>
              <a:rPr lang="en-US" altLang="zh-CN" sz="2000" smtClean="0"/>
              <a:t>R</a:t>
            </a:r>
            <a:r>
              <a:rPr lang="zh-CN" altLang="en-US" sz="2000" smtClean="0"/>
              <a:t>（</a:t>
            </a:r>
            <a:r>
              <a:rPr lang="en-US" altLang="zh-CN" sz="2000" smtClean="0"/>
              <a:t>H</a:t>
            </a:r>
            <a:r>
              <a:rPr lang="zh-CN" altLang="en-US" sz="2000" smtClean="0"/>
              <a:t>可省去）。这样</a:t>
            </a:r>
            <a:r>
              <a:rPr lang="en-US" altLang="zh-CN" sz="2000" smtClean="0"/>
              <a:t>,</a:t>
            </a:r>
            <a:r>
              <a:rPr lang="zh-CN" altLang="en-US" sz="2000" smtClean="0"/>
              <a:t>为获得表尾</a:t>
            </a:r>
            <a:r>
              <a:rPr lang="en-US" altLang="zh-CN" sz="2000" smtClean="0"/>
              <a:t>a</a:t>
            </a:r>
            <a:r>
              <a:rPr lang="en-US" altLang="zh-CN" sz="2000" baseline="-30000" smtClean="0"/>
              <a:t>n-1</a:t>
            </a:r>
            <a:r>
              <a:rPr lang="zh-CN" altLang="en-US" sz="2000" smtClean="0"/>
              <a:t>，取</a:t>
            </a:r>
            <a:r>
              <a:rPr lang="en-US" altLang="zh-CN" sz="2000" smtClean="0"/>
              <a:t>R-&gt;data</a:t>
            </a:r>
            <a:r>
              <a:rPr lang="zh-CN" altLang="en-US" sz="2000" smtClean="0"/>
              <a:t>即可，不必遍历到表尾，而取</a:t>
            </a:r>
            <a:r>
              <a:rPr lang="en-US" altLang="zh-CN" sz="2000" smtClean="0"/>
              <a:t>a</a:t>
            </a:r>
            <a:r>
              <a:rPr lang="en-US" altLang="zh-CN" sz="2000" baseline="-30000" smtClean="0"/>
              <a:t>0</a:t>
            </a:r>
            <a:r>
              <a:rPr lang="zh-CN" altLang="en-US" sz="2000" smtClean="0"/>
              <a:t>的运算为：</a:t>
            </a:r>
            <a:endParaRPr lang="zh-CN" altLang="en-US" sz="2000" smtClean="0"/>
          </a:p>
          <a:p>
            <a:pPr eaLnBrk="1" hangingPunct="1">
              <a:lnSpc>
                <a:spcPct val="130000"/>
              </a:lnSpc>
              <a:buFont typeface="Wingdings 3" panose="05040102010807070707" pitchFamily="18" charset="2"/>
              <a:buNone/>
            </a:pPr>
            <a:r>
              <a:rPr lang="zh-CN" altLang="en-US" sz="2000" smtClean="0"/>
              <a:t>     </a:t>
            </a:r>
            <a:r>
              <a:rPr lang="en-US" altLang="zh-CN" sz="2000" smtClean="0"/>
              <a:t>(R-&gt;next-&gt;next)-&gt;data</a:t>
            </a:r>
            <a:endParaRPr lang="en-US" altLang="zh-CN" sz="2000" smtClean="0"/>
          </a:p>
        </p:txBody>
      </p:sp>
      <p:grpSp>
        <p:nvGrpSpPr>
          <p:cNvPr id="161795" name="Group 4"/>
          <p:cNvGrpSpPr/>
          <p:nvPr/>
        </p:nvGrpSpPr>
        <p:grpSpPr bwMode="auto">
          <a:xfrm>
            <a:off x="762000" y="2895600"/>
            <a:ext cx="7696200" cy="1447800"/>
            <a:chOff x="480" y="1152"/>
            <a:chExt cx="4848" cy="912"/>
          </a:xfrm>
        </p:grpSpPr>
        <p:sp>
          <p:nvSpPr>
            <p:cNvPr id="161797" name="Text Box 5"/>
            <p:cNvSpPr txBox="1">
              <a:spLocks noChangeArrowheads="1"/>
            </p:cNvSpPr>
            <p:nvPr/>
          </p:nvSpPr>
          <p:spPr bwMode="auto">
            <a:xfrm>
              <a:off x="624" y="1337"/>
              <a:ext cx="336" cy="296"/>
            </a:xfrm>
            <a:prstGeom prst="rect">
              <a:avLst/>
            </a:prstGeom>
            <a:solidFill>
              <a:srgbClr val="FF99CC"/>
            </a:solidFill>
            <a:ln w="12700">
              <a:solidFill>
                <a:schemeClr val="tx1"/>
              </a:solidFill>
              <a:miter lim="800000"/>
            </a:ln>
          </p:spPr>
          <p:txBody>
            <a:bodyPr>
              <a:spAutoFit/>
            </a:bodyPr>
            <a:lstStyle/>
            <a:p>
              <a:pPr>
                <a:spcBef>
                  <a:spcPct val="50000"/>
                </a:spcBef>
              </a:pPr>
              <a:endParaRPr kumimoji="1" lang="zh-CN" altLang="zh-CN" sz="2400">
                <a:latin typeface="Times New Roman" panose="02020603050405020304" pitchFamily="18" charset="0"/>
              </a:endParaRPr>
            </a:p>
          </p:txBody>
        </p:sp>
        <p:sp>
          <p:nvSpPr>
            <p:cNvPr id="161798" name="Text Box 6"/>
            <p:cNvSpPr txBox="1">
              <a:spLocks noChangeArrowheads="1"/>
            </p:cNvSpPr>
            <p:nvPr/>
          </p:nvSpPr>
          <p:spPr bwMode="auto">
            <a:xfrm>
              <a:off x="960" y="1337"/>
              <a:ext cx="336" cy="296"/>
            </a:xfrm>
            <a:prstGeom prst="rect">
              <a:avLst/>
            </a:prstGeom>
            <a:solidFill>
              <a:srgbClr val="FFCC99"/>
            </a:solidFill>
            <a:ln w="12700">
              <a:solidFill>
                <a:schemeClr val="tx1"/>
              </a:solidFill>
              <a:miter lim="800000"/>
            </a:ln>
          </p:spPr>
          <p:txBody>
            <a:bodyPr>
              <a:spAutoFit/>
            </a:bodyPr>
            <a:lstStyle/>
            <a:p>
              <a:pPr>
                <a:spcBef>
                  <a:spcPct val="50000"/>
                </a:spcBef>
              </a:pPr>
              <a:endParaRPr kumimoji="1" lang="zh-CN" altLang="zh-CN" sz="2400">
                <a:latin typeface="Times New Roman" panose="02020603050405020304" pitchFamily="18" charset="0"/>
              </a:endParaRPr>
            </a:p>
          </p:txBody>
        </p:sp>
        <p:sp>
          <p:nvSpPr>
            <p:cNvPr id="161799" name="Text Box 7"/>
            <p:cNvSpPr txBox="1">
              <a:spLocks noChangeArrowheads="1"/>
            </p:cNvSpPr>
            <p:nvPr/>
          </p:nvSpPr>
          <p:spPr bwMode="auto">
            <a:xfrm>
              <a:off x="1872" y="1338"/>
              <a:ext cx="336" cy="296"/>
            </a:xfrm>
            <a:prstGeom prst="rect">
              <a:avLst/>
            </a:prstGeom>
            <a:solidFill>
              <a:srgbClr val="FFCC99"/>
            </a:solidFill>
            <a:ln w="12700">
              <a:solidFill>
                <a:schemeClr val="tx1"/>
              </a:solidFill>
              <a:miter lim="800000"/>
            </a:ln>
          </p:spPr>
          <p:txBody>
            <a:bodyPr>
              <a:spAutoFit/>
            </a:bodyPr>
            <a:lstStyle/>
            <a:p>
              <a:pPr>
                <a:spcBef>
                  <a:spcPct val="50000"/>
                </a:spcBef>
              </a:pPr>
              <a:endParaRPr kumimoji="1" lang="zh-CN" altLang="zh-CN" sz="2400">
                <a:latin typeface="Times New Roman" panose="02020603050405020304" pitchFamily="18" charset="0"/>
              </a:endParaRPr>
            </a:p>
          </p:txBody>
        </p:sp>
        <p:sp>
          <p:nvSpPr>
            <p:cNvPr id="161800" name="Text Box 8"/>
            <p:cNvSpPr txBox="1">
              <a:spLocks noChangeArrowheads="1"/>
            </p:cNvSpPr>
            <p:nvPr/>
          </p:nvSpPr>
          <p:spPr bwMode="auto">
            <a:xfrm>
              <a:off x="1536" y="1338"/>
              <a:ext cx="336" cy="296"/>
            </a:xfrm>
            <a:prstGeom prst="rect">
              <a:avLst/>
            </a:prstGeom>
            <a:solidFill>
              <a:srgbClr val="FF99CC"/>
            </a:solidFill>
            <a:ln w="12700">
              <a:solidFill>
                <a:schemeClr val="tx1"/>
              </a:solidFill>
              <a:miter lim="800000"/>
            </a:ln>
          </p:spPr>
          <p:txBody>
            <a:bodyPr>
              <a:spAutoFit/>
            </a:bodyPr>
            <a:lstStyle/>
            <a:p>
              <a:pPr>
                <a:spcBef>
                  <a:spcPct val="50000"/>
                </a:spcBef>
              </a:pPr>
              <a:r>
                <a:rPr kumimoji="1" lang="en-US" altLang="zh-CN" sz="2400">
                  <a:latin typeface="Times New Roman" panose="02020603050405020304" pitchFamily="18" charset="0"/>
                </a:rPr>
                <a:t>a</a:t>
              </a:r>
              <a:r>
                <a:rPr kumimoji="1" lang="en-US" altLang="zh-CN" sz="2400" baseline="-30000">
                  <a:latin typeface="Times New Roman" panose="02020603050405020304" pitchFamily="18" charset="0"/>
                </a:rPr>
                <a:t>0</a:t>
              </a:r>
              <a:endParaRPr kumimoji="1" lang="en-US" altLang="zh-CN" sz="2400" baseline="-30000">
                <a:latin typeface="Times New Roman" panose="02020603050405020304" pitchFamily="18" charset="0"/>
              </a:endParaRPr>
            </a:p>
          </p:txBody>
        </p:sp>
        <p:sp>
          <p:nvSpPr>
            <p:cNvPr id="161801" name="Line 9"/>
            <p:cNvSpPr>
              <a:spLocks noChangeShapeType="1"/>
            </p:cNvSpPr>
            <p:nvPr/>
          </p:nvSpPr>
          <p:spPr bwMode="auto">
            <a:xfrm>
              <a:off x="1152" y="1482"/>
              <a:ext cx="384" cy="0"/>
            </a:xfrm>
            <a:prstGeom prst="line">
              <a:avLst/>
            </a:prstGeom>
            <a:noFill/>
            <a:ln w="12700">
              <a:solidFill>
                <a:schemeClr val="tx1"/>
              </a:solidFill>
              <a:miter lim="800000"/>
              <a:tailEnd type="triangle" w="med" len="med"/>
            </a:ln>
          </p:spPr>
          <p:txBody>
            <a:bodyPr wrap="none"/>
            <a:lstStyle/>
            <a:p>
              <a:endParaRPr lang="zh-CN" altLang="en-US"/>
            </a:p>
          </p:txBody>
        </p:sp>
        <p:sp>
          <p:nvSpPr>
            <p:cNvPr id="161802" name="Text Box 10"/>
            <p:cNvSpPr txBox="1">
              <a:spLocks noChangeArrowheads="1"/>
            </p:cNvSpPr>
            <p:nvPr/>
          </p:nvSpPr>
          <p:spPr bwMode="auto">
            <a:xfrm>
              <a:off x="4992" y="1338"/>
              <a:ext cx="336" cy="296"/>
            </a:xfrm>
            <a:prstGeom prst="rect">
              <a:avLst/>
            </a:prstGeom>
            <a:solidFill>
              <a:srgbClr val="FFCC99"/>
            </a:solidFill>
            <a:ln w="12700">
              <a:solidFill>
                <a:schemeClr val="tx1"/>
              </a:solidFill>
              <a:miter lim="800000"/>
            </a:ln>
          </p:spPr>
          <p:txBody>
            <a:bodyPr>
              <a:spAutoFit/>
            </a:bodyPr>
            <a:lstStyle/>
            <a:p>
              <a:pPr>
                <a:spcBef>
                  <a:spcPct val="50000"/>
                </a:spcBef>
              </a:pPr>
              <a:endParaRPr kumimoji="1" lang="zh-CN" altLang="zh-CN" sz="2400">
                <a:latin typeface="Times New Roman" panose="02020603050405020304" pitchFamily="18" charset="0"/>
              </a:endParaRPr>
            </a:p>
          </p:txBody>
        </p:sp>
        <p:sp>
          <p:nvSpPr>
            <p:cNvPr id="161803" name="Text Box 11"/>
            <p:cNvSpPr txBox="1">
              <a:spLocks noChangeArrowheads="1"/>
            </p:cNvSpPr>
            <p:nvPr/>
          </p:nvSpPr>
          <p:spPr bwMode="auto">
            <a:xfrm>
              <a:off x="3888" y="1338"/>
              <a:ext cx="336" cy="296"/>
            </a:xfrm>
            <a:prstGeom prst="rect">
              <a:avLst/>
            </a:prstGeom>
            <a:solidFill>
              <a:srgbClr val="FFCC99"/>
            </a:solidFill>
            <a:ln w="12700">
              <a:solidFill>
                <a:schemeClr val="tx1"/>
              </a:solidFill>
              <a:miter lim="800000"/>
            </a:ln>
          </p:spPr>
          <p:txBody>
            <a:bodyPr>
              <a:spAutoFit/>
            </a:bodyPr>
            <a:lstStyle/>
            <a:p>
              <a:pPr>
                <a:spcBef>
                  <a:spcPct val="50000"/>
                </a:spcBef>
              </a:pPr>
              <a:endParaRPr kumimoji="1" lang="zh-CN" altLang="zh-CN" sz="2400">
                <a:latin typeface="Times New Roman" panose="02020603050405020304" pitchFamily="18" charset="0"/>
              </a:endParaRPr>
            </a:p>
          </p:txBody>
        </p:sp>
        <p:sp>
          <p:nvSpPr>
            <p:cNvPr id="161804" name="Text Box 12"/>
            <p:cNvSpPr txBox="1">
              <a:spLocks noChangeArrowheads="1"/>
            </p:cNvSpPr>
            <p:nvPr/>
          </p:nvSpPr>
          <p:spPr bwMode="auto">
            <a:xfrm>
              <a:off x="3552" y="1338"/>
              <a:ext cx="336" cy="296"/>
            </a:xfrm>
            <a:prstGeom prst="rect">
              <a:avLst/>
            </a:prstGeom>
            <a:solidFill>
              <a:srgbClr val="FF99CC"/>
            </a:solidFill>
            <a:ln w="12700">
              <a:solidFill>
                <a:schemeClr val="tx1"/>
              </a:solidFill>
              <a:miter lim="800000"/>
            </a:ln>
          </p:spPr>
          <p:txBody>
            <a:bodyPr>
              <a:spAutoFit/>
            </a:bodyPr>
            <a:lstStyle/>
            <a:p>
              <a:pPr>
                <a:spcBef>
                  <a:spcPct val="50000"/>
                </a:spcBef>
              </a:pPr>
              <a:r>
                <a:rPr kumimoji="1" lang="en-US" altLang="zh-CN" sz="2400">
                  <a:latin typeface="Times New Roman" panose="02020603050405020304" pitchFamily="18" charset="0"/>
                </a:rPr>
                <a:t>a</a:t>
              </a:r>
              <a:r>
                <a:rPr kumimoji="1" lang="en-US" altLang="zh-CN" sz="2400" baseline="-30000">
                  <a:latin typeface="Times New Roman" panose="02020603050405020304" pitchFamily="18" charset="0"/>
                </a:rPr>
                <a:t>i</a:t>
              </a:r>
              <a:endParaRPr kumimoji="1" lang="en-US" altLang="zh-CN" sz="2400" baseline="-30000">
                <a:latin typeface="Times New Roman" panose="02020603050405020304" pitchFamily="18" charset="0"/>
              </a:endParaRPr>
            </a:p>
          </p:txBody>
        </p:sp>
        <p:sp>
          <p:nvSpPr>
            <p:cNvPr id="161805" name="Text Box 13"/>
            <p:cNvSpPr txBox="1">
              <a:spLocks noChangeArrowheads="1"/>
            </p:cNvSpPr>
            <p:nvPr/>
          </p:nvSpPr>
          <p:spPr bwMode="auto">
            <a:xfrm>
              <a:off x="2736" y="1332"/>
              <a:ext cx="336" cy="296"/>
            </a:xfrm>
            <a:prstGeom prst="rect">
              <a:avLst/>
            </a:prstGeom>
            <a:solidFill>
              <a:srgbClr val="FFCC99"/>
            </a:solidFill>
            <a:ln w="12700">
              <a:solidFill>
                <a:schemeClr val="tx1"/>
              </a:solidFill>
              <a:miter lim="800000"/>
            </a:ln>
          </p:spPr>
          <p:txBody>
            <a:bodyPr>
              <a:spAutoFit/>
            </a:bodyPr>
            <a:lstStyle/>
            <a:p>
              <a:pPr>
                <a:spcBef>
                  <a:spcPct val="50000"/>
                </a:spcBef>
              </a:pPr>
              <a:r>
                <a:rPr kumimoji="1" lang="en-US" altLang="zh-CN" sz="2400">
                  <a:latin typeface="Times New Roman" panose="02020603050405020304" pitchFamily="18" charset="0"/>
                </a:rPr>
                <a:t> </a:t>
              </a:r>
              <a:endParaRPr kumimoji="1" lang="en-US" altLang="zh-CN" sz="2400">
                <a:latin typeface="Times New Roman" panose="02020603050405020304" pitchFamily="18" charset="0"/>
              </a:endParaRPr>
            </a:p>
          </p:txBody>
        </p:sp>
        <p:sp>
          <p:nvSpPr>
            <p:cNvPr id="161806" name="Text Box 14"/>
            <p:cNvSpPr txBox="1">
              <a:spLocks noChangeArrowheads="1"/>
            </p:cNvSpPr>
            <p:nvPr/>
          </p:nvSpPr>
          <p:spPr bwMode="auto">
            <a:xfrm>
              <a:off x="2400" y="1332"/>
              <a:ext cx="336" cy="296"/>
            </a:xfrm>
            <a:prstGeom prst="rect">
              <a:avLst/>
            </a:prstGeom>
            <a:solidFill>
              <a:srgbClr val="FF99CC"/>
            </a:solidFill>
            <a:ln w="12700">
              <a:solidFill>
                <a:schemeClr val="tx1"/>
              </a:solidFill>
              <a:miter lim="800000"/>
            </a:ln>
          </p:spPr>
          <p:txBody>
            <a:bodyPr>
              <a:spAutoFit/>
            </a:bodyPr>
            <a:lstStyle/>
            <a:p>
              <a:pPr>
                <a:spcBef>
                  <a:spcPct val="50000"/>
                </a:spcBef>
              </a:pPr>
              <a:r>
                <a:rPr kumimoji="1" lang="en-US" altLang="zh-CN" sz="2400">
                  <a:latin typeface="Times New Roman" panose="02020603050405020304" pitchFamily="18" charset="0"/>
                </a:rPr>
                <a:t>a</a:t>
              </a:r>
              <a:r>
                <a:rPr kumimoji="1" lang="en-US" altLang="zh-CN" sz="2400" baseline="-30000">
                  <a:latin typeface="Times New Roman" panose="02020603050405020304" pitchFamily="18" charset="0"/>
                </a:rPr>
                <a:t>1</a:t>
              </a:r>
              <a:endParaRPr kumimoji="1" lang="en-US" altLang="zh-CN" sz="2400" baseline="-30000">
                <a:latin typeface="Times New Roman" panose="02020603050405020304" pitchFamily="18" charset="0"/>
              </a:endParaRPr>
            </a:p>
          </p:txBody>
        </p:sp>
        <p:sp>
          <p:nvSpPr>
            <p:cNvPr id="161807" name="Text Box 15"/>
            <p:cNvSpPr txBox="1">
              <a:spLocks noChangeArrowheads="1"/>
            </p:cNvSpPr>
            <p:nvPr/>
          </p:nvSpPr>
          <p:spPr bwMode="auto">
            <a:xfrm>
              <a:off x="4560" y="1338"/>
              <a:ext cx="432" cy="296"/>
            </a:xfrm>
            <a:prstGeom prst="rect">
              <a:avLst/>
            </a:prstGeom>
            <a:solidFill>
              <a:srgbClr val="FF99CC"/>
            </a:solidFill>
            <a:ln w="12700">
              <a:solidFill>
                <a:schemeClr val="tx1"/>
              </a:solidFill>
              <a:miter lim="800000"/>
            </a:ln>
          </p:spPr>
          <p:txBody>
            <a:bodyPr>
              <a:spAutoFit/>
            </a:bodyPr>
            <a:lstStyle/>
            <a:p>
              <a:pPr>
                <a:spcBef>
                  <a:spcPct val="50000"/>
                </a:spcBef>
              </a:pPr>
              <a:r>
                <a:rPr kumimoji="1" lang="en-US" altLang="zh-CN" sz="2400">
                  <a:latin typeface="Times New Roman" panose="02020603050405020304" pitchFamily="18" charset="0"/>
                </a:rPr>
                <a:t>a</a:t>
              </a:r>
              <a:r>
                <a:rPr kumimoji="1" lang="en-US" altLang="zh-CN" sz="2400" baseline="-30000">
                  <a:latin typeface="Times New Roman" panose="02020603050405020304" pitchFamily="18" charset="0"/>
                </a:rPr>
                <a:t>n-1</a:t>
              </a:r>
              <a:endParaRPr kumimoji="1" lang="en-US" altLang="zh-CN" sz="2400" baseline="-30000">
                <a:latin typeface="Times New Roman" panose="02020603050405020304" pitchFamily="18" charset="0"/>
              </a:endParaRPr>
            </a:p>
          </p:txBody>
        </p:sp>
        <p:sp>
          <p:nvSpPr>
            <p:cNvPr id="161808" name="Line 16"/>
            <p:cNvSpPr>
              <a:spLocks noChangeShapeType="1"/>
            </p:cNvSpPr>
            <p:nvPr/>
          </p:nvSpPr>
          <p:spPr bwMode="auto">
            <a:xfrm>
              <a:off x="480" y="1152"/>
              <a:ext cx="4704" cy="0"/>
            </a:xfrm>
            <a:prstGeom prst="line">
              <a:avLst/>
            </a:prstGeom>
            <a:noFill/>
            <a:ln w="12700">
              <a:solidFill>
                <a:schemeClr val="tx1"/>
              </a:solidFill>
              <a:miter lim="800000"/>
            </a:ln>
          </p:spPr>
          <p:txBody>
            <a:bodyPr wrap="none"/>
            <a:lstStyle/>
            <a:p>
              <a:endParaRPr lang="zh-CN" altLang="en-US"/>
            </a:p>
          </p:txBody>
        </p:sp>
        <p:sp>
          <p:nvSpPr>
            <p:cNvPr id="161809" name="Line 17"/>
            <p:cNvSpPr>
              <a:spLocks noChangeShapeType="1"/>
            </p:cNvSpPr>
            <p:nvPr/>
          </p:nvSpPr>
          <p:spPr bwMode="auto">
            <a:xfrm>
              <a:off x="5184" y="1152"/>
              <a:ext cx="0" cy="288"/>
            </a:xfrm>
            <a:prstGeom prst="line">
              <a:avLst/>
            </a:prstGeom>
            <a:noFill/>
            <a:ln w="12700">
              <a:solidFill>
                <a:schemeClr val="tx1"/>
              </a:solidFill>
              <a:miter lim="800000"/>
            </a:ln>
          </p:spPr>
          <p:txBody>
            <a:bodyPr wrap="none"/>
            <a:lstStyle/>
            <a:p>
              <a:endParaRPr lang="zh-CN" altLang="en-US"/>
            </a:p>
          </p:txBody>
        </p:sp>
        <p:sp>
          <p:nvSpPr>
            <p:cNvPr id="161810" name="Text Box 18"/>
            <p:cNvSpPr txBox="1">
              <a:spLocks noChangeArrowheads="1"/>
            </p:cNvSpPr>
            <p:nvPr/>
          </p:nvSpPr>
          <p:spPr bwMode="auto">
            <a:xfrm>
              <a:off x="4704" y="1776"/>
              <a:ext cx="288" cy="288"/>
            </a:xfrm>
            <a:prstGeom prst="rect">
              <a:avLst/>
            </a:prstGeom>
            <a:noFill/>
            <a:ln w="12700">
              <a:noFill/>
              <a:miter lim="800000"/>
            </a:ln>
          </p:spPr>
          <p:txBody>
            <a:bodyPr>
              <a:spAutoFit/>
            </a:bodyPr>
            <a:lstStyle/>
            <a:p>
              <a:pPr>
                <a:spcBef>
                  <a:spcPct val="50000"/>
                </a:spcBef>
              </a:pPr>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161811" name="Line 19"/>
            <p:cNvSpPr>
              <a:spLocks noChangeShapeType="1"/>
            </p:cNvSpPr>
            <p:nvPr/>
          </p:nvSpPr>
          <p:spPr bwMode="auto">
            <a:xfrm flipV="1">
              <a:off x="4944" y="1632"/>
              <a:ext cx="192" cy="240"/>
            </a:xfrm>
            <a:prstGeom prst="line">
              <a:avLst/>
            </a:prstGeom>
            <a:noFill/>
            <a:ln w="12700">
              <a:solidFill>
                <a:schemeClr val="tx1"/>
              </a:solidFill>
              <a:miter lim="800000"/>
              <a:tailEnd type="triangle" w="med" len="med"/>
            </a:ln>
          </p:spPr>
          <p:txBody>
            <a:bodyPr wrap="none"/>
            <a:lstStyle/>
            <a:p>
              <a:endParaRPr lang="zh-CN" altLang="en-US"/>
            </a:p>
          </p:txBody>
        </p:sp>
        <p:sp>
          <p:nvSpPr>
            <p:cNvPr id="161812" name="Line 20"/>
            <p:cNvSpPr>
              <a:spLocks noChangeShapeType="1"/>
            </p:cNvSpPr>
            <p:nvPr/>
          </p:nvSpPr>
          <p:spPr bwMode="auto">
            <a:xfrm flipH="1">
              <a:off x="624" y="1344"/>
              <a:ext cx="144" cy="144"/>
            </a:xfrm>
            <a:prstGeom prst="line">
              <a:avLst/>
            </a:prstGeom>
            <a:noFill/>
            <a:ln w="12700">
              <a:solidFill>
                <a:schemeClr val="tx1"/>
              </a:solidFill>
              <a:miter lim="800000"/>
            </a:ln>
          </p:spPr>
          <p:txBody>
            <a:bodyPr wrap="none"/>
            <a:lstStyle/>
            <a:p>
              <a:endParaRPr lang="zh-CN" altLang="en-US"/>
            </a:p>
          </p:txBody>
        </p:sp>
        <p:sp>
          <p:nvSpPr>
            <p:cNvPr id="161813" name="Line 21"/>
            <p:cNvSpPr>
              <a:spLocks noChangeShapeType="1"/>
            </p:cNvSpPr>
            <p:nvPr/>
          </p:nvSpPr>
          <p:spPr bwMode="auto">
            <a:xfrm flipH="1">
              <a:off x="624" y="1344"/>
              <a:ext cx="336" cy="288"/>
            </a:xfrm>
            <a:prstGeom prst="line">
              <a:avLst/>
            </a:prstGeom>
            <a:noFill/>
            <a:ln w="12700">
              <a:solidFill>
                <a:schemeClr val="tx1"/>
              </a:solidFill>
              <a:miter lim="800000"/>
            </a:ln>
          </p:spPr>
          <p:txBody>
            <a:bodyPr wrap="none"/>
            <a:lstStyle/>
            <a:p>
              <a:endParaRPr lang="zh-CN" altLang="en-US"/>
            </a:p>
          </p:txBody>
        </p:sp>
        <p:sp>
          <p:nvSpPr>
            <p:cNvPr id="161814" name="Line 22"/>
            <p:cNvSpPr>
              <a:spLocks noChangeShapeType="1"/>
            </p:cNvSpPr>
            <p:nvPr/>
          </p:nvSpPr>
          <p:spPr bwMode="auto">
            <a:xfrm flipH="1">
              <a:off x="816" y="1488"/>
              <a:ext cx="144" cy="144"/>
            </a:xfrm>
            <a:prstGeom prst="line">
              <a:avLst/>
            </a:prstGeom>
            <a:noFill/>
            <a:ln w="12700">
              <a:solidFill>
                <a:schemeClr val="tx1"/>
              </a:solidFill>
              <a:miter lim="800000"/>
            </a:ln>
          </p:spPr>
          <p:txBody>
            <a:bodyPr wrap="none"/>
            <a:lstStyle/>
            <a:p>
              <a:endParaRPr lang="zh-CN" altLang="en-US"/>
            </a:p>
          </p:txBody>
        </p:sp>
        <p:sp>
          <p:nvSpPr>
            <p:cNvPr id="161815" name="Line 23"/>
            <p:cNvSpPr>
              <a:spLocks noChangeShapeType="1"/>
            </p:cNvSpPr>
            <p:nvPr/>
          </p:nvSpPr>
          <p:spPr bwMode="auto">
            <a:xfrm>
              <a:off x="2064" y="1488"/>
              <a:ext cx="336" cy="0"/>
            </a:xfrm>
            <a:prstGeom prst="line">
              <a:avLst/>
            </a:prstGeom>
            <a:noFill/>
            <a:ln w="12700">
              <a:solidFill>
                <a:schemeClr val="tx1"/>
              </a:solidFill>
              <a:miter lim="800000"/>
              <a:tailEnd type="triangle" w="med" len="med"/>
            </a:ln>
          </p:spPr>
          <p:txBody>
            <a:bodyPr wrap="none"/>
            <a:lstStyle/>
            <a:p>
              <a:endParaRPr lang="zh-CN" altLang="en-US"/>
            </a:p>
          </p:txBody>
        </p:sp>
        <p:sp>
          <p:nvSpPr>
            <p:cNvPr id="161816" name="Line 24"/>
            <p:cNvSpPr>
              <a:spLocks noChangeShapeType="1"/>
            </p:cNvSpPr>
            <p:nvPr/>
          </p:nvSpPr>
          <p:spPr bwMode="auto">
            <a:xfrm>
              <a:off x="2928" y="1488"/>
              <a:ext cx="624" cy="0"/>
            </a:xfrm>
            <a:prstGeom prst="line">
              <a:avLst/>
            </a:prstGeom>
            <a:noFill/>
            <a:ln w="12700">
              <a:solidFill>
                <a:schemeClr val="tx1"/>
              </a:solidFill>
              <a:prstDash val="sysDot"/>
              <a:miter lim="800000"/>
              <a:tailEnd type="triangle" w="med" len="med"/>
            </a:ln>
          </p:spPr>
          <p:txBody>
            <a:bodyPr wrap="none"/>
            <a:lstStyle/>
            <a:p>
              <a:endParaRPr lang="zh-CN" altLang="en-US"/>
            </a:p>
          </p:txBody>
        </p:sp>
        <p:sp>
          <p:nvSpPr>
            <p:cNvPr id="161817" name="Line 25"/>
            <p:cNvSpPr>
              <a:spLocks noChangeShapeType="1"/>
            </p:cNvSpPr>
            <p:nvPr/>
          </p:nvSpPr>
          <p:spPr bwMode="auto">
            <a:xfrm>
              <a:off x="4080" y="1488"/>
              <a:ext cx="480" cy="0"/>
            </a:xfrm>
            <a:prstGeom prst="line">
              <a:avLst/>
            </a:prstGeom>
            <a:noFill/>
            <a:ln w="12700">
              <a:solidFill>
                <a:schemeClr val="tx1"/>
              </a:solidFill>
              <a:prstDash val="sysDot"/>
              <a:miter lim="800000"/>
              <a:tailEnd type="triangle" w="med" len="med"/>
            </a:ln>
          </p:spPr>
          <p:txBody>
            <a:bodyPr wrap="none"/>
            <a:lstStyle/>
            <a:p>
              <a:endParaRPr lang="zh-CN" altLang="en-US"/>
            </a:p>
          </p:txBody>
        </p:sp>
        <p:sp>
          <p:nvSpPr>
            <p:cNvPr id="161818" name="Line 26"/>
            <p:cNvSpPr>
              <a:spLocks noChangeShapeType="1"/>
            </p:cNvSpPr>
            <p:nvPr/>
          </p:nvSpPr>
          <p:spPr bwMode="auto">
            <a:xfrm>
              <a:off x="480" y="1152"/>
              <a:ext cx="0" cy="336"/>
            </a:xfrm>
            <a:prstGeom prst="line">
              <a:avLst/>
            </a:prstGeom>
            <a:noFill/>
            <a:ln w="12700">
              <a:solidFill>
                <a:schemeClr val="tx1"/>
              </a:solidFill>
              <a:miter lim="800000"/>
            </a:ln>
          </p:spPr>
          <p:txBody>
            <a:bodyPr wrap="none"/>
            <a:lstStyle/>
            <a:p>
              <a:endParaRPr lang="zh-CN" altLang="en-US"/>
            </a:p>
          </p:txBody>
        </p:sp>
        <p:sp>
          <p:nvSpPr>
            <p:cNvPr id="161819" name="Line 27"/>
            <p:cNvSpPr>
              <a:spLocks noChangeShapeType="1"/>
            </p:cNvSpPr>
            <p:nvPr/>
          </p:nvSpPr>
          <p:spPr bwMode="auto">
            <a:xfrm>
              <a:off x="480" y="1488"/>
              <a:ext cx="144" cy="0"/>
            </a:xfrm>
            <a:prstGeom prst="line">
              <a:avLst/>
            </a:prstGeom>
            <a:noFill/>
            <a:ln w="12700">
              <a:solidFill>
                <a:schemeClr val="tx1"/>
              </a:solidFill>
              <a:miter lim="800000"/>
              <a:tailEnd type="triangle" w="med" len="med"/>
            </a:ln>
          </p:spPr>
          <p:txBody>
            <a:bodyPr wrap="none"/>
            <a:lstStyle/>
            <a:p>
              <a:endParaRPr lang="zh-CN" altLang="en-US"/>
            </a:p>
          </p:txBody>
        </p:sp>
      </p:grpSp>
      <p:sp>
        <p:nvSpPr>
          <p:cNvPr id="4" name="灯片编号占位符 3"/>
          <p:cNvSpPr>
            <a:spLocks noGrp="1"/>
          </p:cNvSpPr>
          <p:nvPr>
            <p:ph type="sldNum" sz="quarter" idx="12"/>
          </p:nvPr>
        </p:nvSpPr>
        <p:spPr/>
        <p:txBody>
          <a:bodyPr/>
          <a:lstStyle/>
          <a:p>
            <a:pPr>
              <a:defRPr/>
            </a:pPr>
            <a:fld id="{2B36A449-5454-4DA8-AA57-83E080756E2A}"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p:cNvSpPr>
          <p:nvPr>
            <p:ph type="title"/>
          </p:nvPr>
        </p:nvSpPr>
        <p:spPr/>
        <p:txBody>
          <a:bodyPr/>
          <a:lstStyle/>
          <a:p>
            <a:pPr eaLnBrk="1" hangingPunct="1"/>
            <a:r>
              <a:rPr lang="zh-CN" altLang="en-US" smtClean="0"/>
              <a:t>单向及双向循环链表</a:t>
            </a:r>
            <a:endParaRPr lang="zh-CN" altLang="en-US" smtClean="0"/>
          </a:p>
        </p:txBody>
      </p:sp>
      <p:sp>
        <p:nvSpPr>
          <p:cNvPr id="163842" name="Rectangle 3"/>
          <p:cNvSpPr>
            <a:spLocks noGrp="1"/>
          </p:cNvSpPr>
          <p:nvPr>
            <p:ph type="body" idx="1"/>
          </p:nvPr>
        </p:nvSpPr>
        <p:spPr/>
        <p:txBody>
          <a:bodyPr/>
          <a:lstStyle/>
          <a:p>
            <a:pPr eaLnBrk="1" hangingPunct="1"/>
            <a:r>
              <a:rPr lang="zh-CN" altLang="en-US" sz="2000" b="1" smtClean="0"/>
              <a:t>例</a:t>
            </a:r>
            <a:r>
              <a:rPr lang="en-US" altLang="zh-CN" sz="2000" b="1" smtClean="0"/>
              <a:t>2-8</a:t>
            </a:r>
            <a:r>
              <a:rPr lang="en-US" altLang="zh-CN" sz="2000" smtClean="0"/>
              <a:t> </a:t>
            </a:r>
            <a:r>
              <a:rPr lang="zh-CN" altLang="en-US" sz="2000" smtClean="0"/>
              <a:t>设</a:t>
            </a:r>
            <a:r>
              <a:rPr lang="en-US" altLang="zh-CN" sz="2000" smtClean="0"/>
              <a:t>ra</a:t>
            </a:r>
            <a:r>
              <a:rPr lang="zh-CN" altLang="en-US" sz="2000" smtClean="0"/>
              <a:t>和</a:t>
            </a:r>
            <a:r>
              <a:rPr lang="en-US" altLang="zh-CN" sz="2000" smtClean="0"/>
              <a:t>rb</a:t>
            </a:r>
            <a:r>
              <a:rPr lang="zh-CN" altLang="en-US" sz="2000" smtClean="0"/>
              <a:t>分别为两循环链表的尾指针，设计算法，实现表</a:t>
            </a:r>
            <a:r>
              <a:rPr lang="en-US" altLang="zh-CN" sz="2000" smtClean="0"/>
              <a:t>ra</a:t>
            </a:r>
            <a:r>
              <a:rPr lang="zh-CN" altLang="en-US" sz="2000" smtClean="0"/>
              <a:t>和</a:t>
            </a:r>
            <a:r>
              <a:rPr lang="en-US" altLang="zh-CN" sz="2000" smtClean="0"/>
              <a:t>rb</a:t>
            </a:r>
            <a:r>
              <a:rPr lang="zh-CN" altLang="en-US" sz="2000" smtClean="0"/>
              <a:t>的简单连接。</a:t>
            </a:r>
            <a:endParaRPr lang="zh-CN" altLang="en-US" sz="2000" smtClean="0"/>
          </a:p>
          <a:p>
            <a:pPr eaLnBrk="1" hangingPunct="1"/>
            <a:endParaRPr lang="zh-CN" altLang="en-US" sz="2000" smtClean="0"/>
          </a:p>
          <a:p>
            <a:pPr eaLnBrk="1" hangingPunct="1"/>
            <a:endParaRPr lang="zh-CN" altLang="en-US" sz="2000" smtClean="0"/>
          </a:p>
          <a:p>
            <a:pPr eaLnBrk="1" hangingPunct="1"/>
            <a:endParaRPr lang="zh-CN" altLang="en-US" sz="2000" smtClean="0"/>
          </a:p>
          <a:p>
            <a:pPr eaLnBrk="1" hangingPunct="1"/>
            <a:endParaRPr lang="zh-CN" altLang="en-US" sz="2000" smtClean="0"/>
          </a:p>
          <a:p>
            <a:pPr eaLnBrk="1" hangingPunct="1"/>
            <a:endParaRPr lang="zh-CN" altLang="en-US" sz="2000" smtClean="0"/>
          </a:p>
          <a:p>
            <a:pPr eaLnBrk="1" hangingPunct="1">
              <a:buFont typeface="Wingdings 3" panose="05040102010807070707" pitchFamily="18" charset="2"/>
              <a:buNone/>
            </a:pPr>
            <a:r>
              <a:rPr lang="zh-CN" altLang="en-US" sz="2000" smtClean="0"/>
              <a:t>		</a:t>
            </a:r>
            <a:endParaRPr lang="zh-CN" altLang="en-US" sz="2000" smtClean="0"/>
          </a:p>
          <a:p>
            <a:pPr eaLnBrk="1" hangingPunct="1"/>
            <a:r>
              <a:rPr lang="en-US" altLang="zh-CN" sz="2000" smtClean="0"/>
              <a:t>P=B-&gt;next;  </a:t>
            </a:r>
            <a:endParaRPr lang="en-US" altLang="zh-CN" sz="2000" smtClean="0"/>
          </a:p>
          <a:p>
            <a:pPr eaLnBrk="1" hangingPunct="1"/>
            <a:r>
              <a:rPr lang="en-US" altLang="zh-CN" sz="2000" smtClean="0"/>
              <a:t>B-&gt;next=A-&gt;next; </a:t>
            </a:r>
            <a:endParaRPr lang="en-US" altLang="zh-CN" sz="2000" smtClean="0"/>
          </a:p>
          <a:p>
            <a:pPr eaLnBrk="1" hangingPunct="1"/>
            <a:r>
              <a:rPr lang="en-US" altLang="zh-CN" sz="2000" smtClean="0"/>
              <a:t>A-&gt;next=P-&gt;next;  </a:t>
            </a:r>
            <a:endParaRPr lang="en-US" altLang="zh-CN" sz="2000" smtClean="0"/>
          </a:p>
          <a:p>
            <a:pPr eaLnBrk="1" hangingPunct="1"/>
            <a:r>
              <a:rPr lang="en-US" altLang="zh-CN" sz="2000" smtClean="0"/>
              <a:t>free(P); </a:t>
            </a:r>
            <a:endParaRPr lang="en-US" altLang="zh-CN" sz="2000" smtClean="0"/>
          </a:p>
          <a:p>
            <a:pPr eaLnBrk="1" hangingPunct="1"/>
            <a:endParaRPr lang="en-US" altLang="zh-CN" sz="2000" smtClean="0"/>
          </a:p>
        </p:txBody>
      </p:sp>
      <p:grpSp>
        <p:nvGrpSpPr>
          <p:cNvPr id="2" name="Group 4"/>
          <p:cNvGrpSpPr/>
          <p:nvPr/>
        </p:nvGrpSpPr>
        <p:grpSpPr bwMode="auto">
          <a:xfrm>
            <a:off x="609600" y="2209800"/>
            <a:ext cx="7924800" cy="609600"/>
            <a:chOff x="432" y="2832"/>
            <a:chExt cx="4992" cy="384"/>
          </a:xfrm>
        </p:grpSpPr>
        <p:sp>
          <p:nvSpPr>
            <p:cNvPr id="163875" name="Rectangle 5"/>
            <p:cNvSpPr>
              <a:spLocks noChangeArrowheads="1"/>
            </p:cNvSpPr>
            <p:nvPr/>
          </p:nvSpPr>
          <p:spPr bwMode="auto">
            <a:xfrm>
              <a:off x="4320" y="2928"/>
              <a:ext cx="567" cy="288"/>
            </a:xfrm>
            <a:prstGeom prst="rect">
              <a:avLst/>
            </a:prstGeom>
            <a:solidFill>
              <a:srgbClr val="FFCC00"/>
            </a:solidFill>
            <a:ln w="9525">
              <a:solidFill>
                <a:srgbClr val="000000"/>
              </a:solidFill>
              <a:miter lim="800000"/>
            </a:ln>
          </p:spPr>
          <p:txBody>
            <a:bodyPr/>
            <a:lstStyle/>
            <a:p>
              <a:pPr algn="just" eaLnBrk="0" hangingPunct="0"/>
              <a:r>
                <a:rPr kumimoji="1" lang="en-US" altLang="zh-CN" sz="2000">
                  <a:latin typeface="Times New Roman" panose="02020603050405020304" pitchFamily="18" charset="0"/>
                </a:rPr>
                <a:t>    </a:t>
              </a:r>
              <a:endParaRPr kumimoji="1" lang="en-US" altLang="zh-CN" sz="2000">
                <a:latin typeface="Times New Roman" panose="02020603050405020304" pitchFamily="18" charset="0"/>
              </a:endParaRPr>
            </a:p>
            <a:p>
              <a:pPr algn="just" eaLnBrk="0" hangingPunct="0"/>
              <a:r>
                <a:rPr lang="en-US" altLang="zh-CN" sz="1000">
                  <a:latin typeface="Times New Roman" panose="02020603050405020304" pitchFamily="18" charset="0"/>
                </a:rPr>
                <a:t>  </a:t>
              </a:r>
              <a:endParaRPr lang="en-US" altLang="zh-CN" sz="1000">
                <a:latin typeface="Times New Roman" panose="02020603050405020304" pitchFamily="18" charset="0"/>
              </a:endParaRPr>
            </a:p>
          </p:txBody>
        </p:sp>
        <p:grpSp>
          <p:nvGrpSpPr>
            <p:cNvPr id="163876" name="Group 6"/>
            <p:cNvGrpSpPr/>
            <p:nvPr/>
          </p:nvGrpSpPr>
          <p:grpSpPr bwMode="auto">
            <a:xfrm>
              <a:off x="432" y="2832"/>
              <a:ext cx="4992" cy="384"/>
              <a:chOff x="432" y="2832"/>
              <a:chExt cx="4992" cy="384"/>
            </a:xfrm>
          </p:grpSpPr>
          <p:sp>
            <p:nvSpPr>
              <p:cNvPr id="163877" name="Rectangle 7"/>
              <p:cNvSpPr>
                <a:spLocks noChangeArrowheads="1"/>
              </p:cNvSpPr>
              <p:nvPr/>
            </p:nvSpPr>
            <p:spPr bwMode="auto">
              <a:xfrm>
                <a:off x="576" y="2928"/>
                <a:ext cx="567" cy="288"/>
              </a:xfrm>
              <a:prstGeom prst="rect">
                <a:avLst/>
              </a:prstGeom>
              <a:solidFill>
                <a:srgbClr val="FF99CC"/>
              </a:solidFill>
              <a:ln w="9525">
                <a:solidFill>
                  <a:srgbClr val="000000"/>
                </a:solidFill>
                <a:miter lim="800000"/>
              </a:ln>
            </p:spPr>
            <p:txBody>
              <a:bodyPr/>
              <a:lstStyle/>
              <a:p>
                <a:pPr algn="just" eaLnBrk="0" hangingPunct="0"/>
                <a:r>
                  <a:rPr lang="en-US" altLang="zh-CN" sz="1000">
                    <a:latin typeface="Times New Roman" panose="02020603050405020304" pitchFamily="18" charset="0"/>
                  </a:rPr>
                  <a:t>    </a:t>
                </a:r>
                <a:endParaRPr kumimoji="1" lang="en-US" altLang="zh-CN" sz="2000">
                  <a:latin typeface="Times New Roman" panose="02020603050405020304" pitchFamily="18" charset="0"/>
                </a:endParaRPr>
              </a:p>
            </p:txBody>
          </p:sp>
          <p:sp>
            <p:nvSpPr>
              <p:cNvPr id="163878" name="Rectangle 8"/>
              <p:cNvSpPr>
                <a:spLocks noChangeArrowheads="1"/>
              </p:cNvSpPr>
              <p:nvPr/>
            </p:nvSpPr>
            <p:spPr bwMode="auto">
              <a:xfrm>
                <a:off x="1113" y="2928"/>
                <a:ext cx="567" cy="288"/>
              </a:xfrm>
              <a:prstGeom prst="rect">
                <a:avLst/>
              </a:prstGeom>
              <a:solidFill>
                <a:srgbClr val="FFCC00"/>
              </a:solidFill>
              <a:ln w="9525">
                <a:solidFill>
                  <a:srgbClr val="000000"/>
                </a:solidFill>
                <a:miter lim="800000"/>
              </a:ln>
            </p:spPr>
            <p:txBody>
              <a:bodyPr/>
              <a:lstStyle/>
              <a:p>
                <a:pPr algn="just" eaLnBrk="0" hangingPunct="0"/>
                <a:endParaRPr kumimoji="1" lang="en-US" altLang="zh-CN" sz="2000">
                  <a:latin typeface="Times New Roman" panose="02020603050405020304" pitchFamily="18" charset="0"/>
                </a:endParaRPr>
              </a:p>
              <a:p>
                <a:pPr algn="just" eaLnBrk="0" hangingPunct="0"/>
                <a:r>
                  <a:rPr lang="en-US" altLang="zh-CN" sz="1000">
                    <a:latin typeface="Times New Roman" panose="02020603050405020304" pitchFamily="18" charset="0"/>
                  </a:rPr>
                  <a:t>  </a:t>
                </a:r>
                <a:endParaRPr lang="en-US" altLang="zh-CN" sz="1000">
                  <a:latin typeface="Times New Roman" panose="02020603050405020304" pitchFamily="18" charset="0"/>
                </a:endParaRPr>
              </a:p>
            </p:txBody>
          </p:sp>
          <p:sp>
            <p:nvSpPr>
              <p:cNvPr id="163879" name="Rectangle 9"/>
              <p:cNvSpPr>
                <a:spLocks noChangeArrowheads="1"/>
              </p:cNvSpPr>
              <p:nvPr/>
            </p:nvSpPr>
            <p:spPr bwMode="auto">
              <a:xfrm>
                <a:off x="2016" y="2928"/>
                <a:ext cx="567" cy="288"/>
              </a:xfrm>
              <a:prstGeom prst="rect">
                <a:avLst/>
              </a:prstGeom>
              <a:solidFill>
                <a:srgbClr val="FF99CC"/>
              </a:solidFill>
              <a:ln w="9525">
                <a:solidFill>
                  <a:srgbClr val="000000"/>
                </a:solidFill>
                <a:miter lim="800000"/>
              </a:ln>
            </p:spPr>
            <p:txBody>
              <a:bodyPr/>
              <a:lstStyle/>
              <a:p>
                <a:pPr eaLnBrk="0" hangingPunct="0"/>
                <a:r>
                  <a:rPr lang="en-US" altLang="zh-CN" sz="1000">
                    <a:latin typeface="Times New Roman" panose="02020603050405020304" pitchFamily="18" charset="0"/>
                  </a:rPr>
                  <a:t> </a:t>
                </a:r>
                <a:r>
                  <a:rPr kumimoji="1" lang="en-US" altLang="zh-CN" sz="2000">
                    <a:latin typeface="Times New Roman" panose="02020603050405020304" pitchFamily="18" charset="0"/>
                  </a:rPr>
                  <a:t>a</a:t>
                </a:r>
                <a:r>
                  <a:rPr kumimoji="1" lang="en-US" altLang="zh-CN" sz="2000" baseline="-30000">
                    <a:latin typeface="Times New Roman" panose="02020603050405020304" pitchFamily="18" charset="0"/>
                  </a:rPr>
                  <a:t>0</a:t>
                </a:r>
                <a:endParaRPr kumimoji="1" lang="en-US" altLang="zh-CN" sz="2000">
                  <a:latin typeface="Times New Roman" panose="02020603050405020304" pitchFamily="18" charset="0"/>
                </a:endParaRPr>
              </a:p>
            </p:txBody>
          </p:sp>
          <p:sp>
            <p:nvSpPr>
              <p:cNvPr id="163880" name="Rectangle 10"/>
              <p:cNvSpPr>
                <a:spLocks noChangeArrowheads="1"/>
              </p:cNvSpPr>
              <p:nvPr/>
            </p:nvSpPr>
            <p:spPr bwMode="auto">
              <a:xfrm>
                <a:off x="2553" y="2928"/>
                <a:ext cx="567" cy="288"/>
              </a:xfrm>
              <a:prstGeom prst="rect">
                <a:avLst/>
              </a:prstGeom>
              <a:solidFill>
                <a:srgbClr val="FFCC00"/>
              </a:solidFill>
              <a:ln w="9525">
                <a:solidFill>
                  <a:srgbClr val="000000"/>
                </a:solidFill>
                <a:miter lim="800000"/>
              </a:ln>
            </p:spPr>
            <p:txBody>
              <a:bodyPr/>
              <a:lstStyle/>
              <a:p>
                <a:pPr algn="just" eaLnBrk="0" hangingPunct="0"/>
                <a:r>
                  <a:rPr lang="en-US" altLang="zh-CN" sz="1000">
                    <a:latin typeface="Times New Roman" panose="02020603050405020304" pitchFamily="18" charset="0"/>
                  </a:rPr>
                  <a:t>       </a:t>
                </a:r>
                <a:endParaRPr kumimoji="1" lang="en-US" altLang="zh-CN" sz="2000">
                  <a:latin typeface="Times New Roman" panose="02020603050405020304" pitchFamily="18" charset="0"/>
                </a:endParaRPr>
              </a:p>
              <a:p>
                <a:pPr algn="just" eaLnBrk="0" hangingPunct="0"/>
                <a:r>
                  <a:rPr lang="en-US" altLang="zh-CN" sz="1000">
                    <a:latin typeface="Times New Roman" panose="02020603050405020304" pitchFamily="18" charset="0"/>
                  </a:rPr>
                  <a:t>  </a:t>
                </a:r>
                <a:endParaRPr lang="en-US" altLang="zh-CN" sz="1000">
                  <a:latin typeface="Times New Roman" panose="02020603050405020304" pitchFamily="18" charset="0"/>
                </a:endParaRPr>
              </a:p>
            </p:txBody>
          </p:sp>
          <p:sp>
            <p:nvSpPr>
              <p:cNvPr id="163881" name="Rectangle 11"/>
              <p:cNvSpPr>
                <a:spLocks noChangeArrowheads="1"/>
              </p:cNvSpPr>
              <p:nvPr/>
            </p:nvSpPr>
            <p:spPr bwMode="auto">
              <a:xfrm>
                <a:off x="3792" y="2928"/>
                <a:ext cx="567" cy="288"/>
              </a:xfrm>
              <a:prstGeom prst="rect">
                <a:avLst/>
              </a:prstGeom>
              <a:solidFill>
                <a:srgbClr val="FF99CC"/>
              </a:solidFill>
              <a:ln w="9525">
                <a:solidFill>
                  <a:srgbClr val="000000"/>
                </a:solidFill>
                <a:miter lim="800000"/>
              </a:ln>
            </p:spPr>
            <p:txBody>
              <a:bodyPr/>
              <a:lstStyle/>
              <a:p>
                <a:pPr eaLnBrk="0" hangingPunct="0"/>
                <a:r>
                  <a:rPr lang="en-US" altLang="zh-CN" sz="1000">
                    <a:latin typeface="Times New Roman" panose="02020603050405020304" pitchFamily="18" charset="0"/>
                  </a:rPr>
                  <a:t> </a:t>
                </a:r>
                <a:r>
                  <a:rPr kumimoji="1" lang="en-US" altLang="zh-CN" sz="2000">
                    <a:latin typeface="Times New Roman" panose="02020603050405020304" pitchFamily="18" charset="0"/>
                  </a:rPr>
                  <a:t>a</a:t>
                </a:r>
                <a:r>
                  <a:rPr kumimoji="1" lang="en-US" altLang="zh-CN" sz="2000" baseline="-30000">
                    <a:latin typeface="Times New Roman" panose="02020603050405020304" pitchFamily="18" charset="0"/>
                  </a:rPr>
                  <a:t>m-1</a:t>
                </a:r>
                <a:endParaRPr kumimoji="1" lang="en-US" altLang="zh-CN" sz="2000">
                  <a:latin typeface="Times New Roman" panose="02020603050405020304" pitchFamily="18" charset="0"/>
                </a:endParaRPr>
              </a:p>
            </p:txBody>
          </p:sp>
          <p:sp>
            <p:nvSpPr>
              <p:cNvPr id="163882" name="Line 12"/>
              <p:cNvSpPr>
                <a:spLocks noChangeShapeType="1"/>
              </p:cNvSpPr>
              <p:nvPr/>
            </p:nvSpPr>
            <p:spPr bwMode="auto">
              <a:xfrm>
                <a:off x="1392" y="3072"/>
                <a:ext cx="624" cy="0"/>
              </a:xfrm>
              <a:prstGeom prst="line">
                <a:avLst/>
              </a:prstGeom>
              <a:noFill/>
              <a:ln w="9525">
                <a:solidFill>
                  <a:schemeClr val="tx1"/>
                </a:solidFill>
                <a:miter lim="800000"/>
                <a:tailEnd type="triangle" w="med" len="med"/>
              </a:ln>
            </p:spPr>
            <p:txBody>
              <a:bodyPr wrap="none"/>
              <a:lstStyle/>
              <a:p>
                <a:endParaRPr lang="zh-CN" altLang="en-US"/>
              </a:p>
            </p:txBody>
          </p:sp>
          <p:sp>
            <p:nvSpPr>
              <p:cNvPr id="163883" name="Line 13"/>
              <p:cNvSpPr>
                <a:spLocks noChangeShapeType="1"/>
              </p:cNvSpPr>
              <p:nvPr/>
            </p:nvSpPr>
            <p:spPr bwMode="auto">
              <a:xfrm flipH="1">
                <a:off x="576" y="2928"/>
                <a:ext cx="192" cy="144"/>
              </a:xfrm>
              <a:prstGeom prst="line">
                <a:avLst/>
              </a:prstGeom>
              <a:noFill/>
              <a:ln w="9525">
                <a:solidFill>
                  <a:schemeClr val="tx1"/>
                </a:solidFill>
                <a:miter lim="800000"/>
              </a:ln>
            </p:spPr>
            <p:txBody>
              <a:bodyPr wrap="none"/>
              <a:lstStyle/>
              <a:p>
                <a:endParaRPr lang="zh-CN" altLang="en-US"/>
              </a:p>
            </p:txBody>
          </p:sp>
          <p:sp>
            <p:nvSpPr>
              <p:cNvPr id="163884" name="Line 14"/>
              <p:cNvSpPr>
                <a:spLocks noChangeShapeType="1"/>
              </p:cNvSpPr>
              <p:nvPr/>
            </p:nvSpPr>
            <p:spPr bwMode="auto">
              <a:xfrm flipH="1">
                <a:off x="768" y="2928"/>
                <a:ext cx="336" cy="288"/>
              </a:xfrm>
              <a:prstGeom prst="line">
                <a:avLst/>
              </a:prstGeom>
              <a:noFill/>
              <a:ln w="9525">
                <a:solidFill>
                  <a:schemeClr val="tx1"/>
                </a:solidFill>
                <a:miter lim="800000"/>
              </a:ln>
            </p:spPr>
            <p:txBody>
              <a:bodyPr wrap="none"/>
              <a:lstStyle/>
              <a:p>
                <a:endParaRPr lang="zh-CN" altLang="en-US"/>
              </a:p>
            </p:txBody>
          </p:sp>
          <p:sp>
            <p:nvSpPr>
              <p:cNvPr id="163885" name="Line 15"/>
              <p:cNvSpPr>
                <a:spLocks noChangeShapeType="1"/>
              </p:cNvSpPr>
              <p:nvPr/>
            </p:nvSpPr>
            <p:spPr bwMode="auto">
              <a:xfrm flipH="1">
                <a:off x="576" y="2928"/>
                <a:ext cx="336" cy="288"/>
              </a:xfrm>
              <a:prstGeom prst="line">
                <a:avLst/>
              </a:prstGeom>
              <a:noFill/>
              <a:ln w="9525">
                <a:solidFill>
                  <a:schemeClr val="tx1"/>
                </a:solidFill>
                <a:miter lim="800000"/>
              </a:ln>
            </p:spPr>
            <p:txBody>
              <a:bodyPr wrap="none"/>
              <a:lstStyle/>
              <a:p>
                <a:endParaRPr lang="zh-CN" altLang="en-US"/>
              </a:p>
            </p:txBody>
          </p:sp>
          <p:sp>
            <p:nvSpPr>
              <p:cNvPr id="163886" name="Line 16"/>
              <p:cNvSpPr>
                <a:spLocks noChangeShapeType="1"/>
              </p:cNvSpPr>
              <p:nvPr/>
            </p:nvSpPr>
            <p:spPr bwMode="auto">
              <a:xfrm flipH="1">
                <a:off x="960" y="3072"/>
                <a:ext cx="144" cy="144"/>
              </a:xfrm>
              <a:prstGeom prst="line">
                <a:avLst/>
              </a:prstGeom>
              <a:noFill/>
              <a:ln w="9525">
                <a:solidFill>
                  <a:schemeClr val="tx1"/>
                </a:solidFill>
                <a:miter lim="800000"/>
              </a:ln>
            </p:spPr>
            <p:txBody>
              <a:bodyPr wrap="none"/>
              <a:lstStyle/>
              <a:p>
                <a:endParaRPr lang="zh-CN" altLang="en-US"/>
              </a:p>
            </p:txBody>
          </p:sp>
          <p:sp>
            <p:nvSpPr>
              <p:cNvPr id="163887" name="Line 17"/>
              <p:cNvSpPr>
                <a:spLocks noChangeShapeType="1"/>
              </p:cNvSpPr>
              <p:nvPr/>
            </p:nvSpPr>
            <p:spPr bwMode="auto">
              <a:xfrm>
                <a:off x="432" y="2832"/>
                <a:ext cx="0" cy="240"/>
              </a:xfrm>
              <a:prstGeom prst="line">
                <a:avLst/>
              </a:prstGeom>
              <a:noFill/>
              <a:ln w="9525">
                <a:solidFill>
                  <a:schemeClr val="tx1"/>
                </a:solidFill>
                <a:miter lim="800000"/>
              </a:ln>
            </p:spPr>
            <p:txBody>
              <a:bodyPr wrap="none"/>
              <a:lstStyle/>
              <a:p>
                <a:endParaRPr lang="zh-CN" altLang="en-US"/>
              </a:p>
            </p:txBody>
          </p:sp>
          <p:sp>
            <p:nvSpPr>
              <p:cNvPr id="163888" name="Line 18"/>
              <p:cNvSpPr>
                <a:spLocks noChangeShapeType="1"/>
              </p:cNvSpPr>
              <p:nvPr/>
            </p:nvSpPr>
            <p:spPr bwMode="auto">
              <a:xfrm>
                <a:off x="4608" y="2832"/>
                <a:ext cx="0" cy="240"/>
              </a:xfrm>
              <a:prstGeom prst="line">
                <a:avLst/>
              </a:prstGeom>
              <a:noFill/>
              <a:ln w="9525">
                <a:solidFill>
                  <a:schemeClr val="tx1"/>
                </a:solidFill>
                <a:miter lim="800000"/>
              </a:ln>
            </p:spPr>
            <p:txBody>
              <a:bodyPr wrap="none"/>
              <a:lstStyle/>
              <a:p>
                <a:endParaRPr lang="zh-CN" altLang="en-US"/>
              </a:p>
            </p:txBody>
          </p:sp>
          <p:sp>
            <p:nvSpPr>
              <p:cNvPr id="163889" name="Line 19"/>
              <p:cNvSpPr>
                <a:spLocks noChangeShapeType="1"/>
              </p:cNvSpPr>
              <p:nvPr/>
            </p:nvSpPr>
            <p:spPr bwMode="auto">
              <a:xfrm>
                <a:off x="432" y="3072"/>
                <a:ext cx="144" cy="0"/>
              </a:xfrm>
              <a:prstGeom prst="line">
                <a:avLst/>
              </a:prstGeom>
              <a:noFill/>
              <a:ln w="9525">
                <a:solidFill>
                  <a:schemeClr val="tx1"/>
                </a:solidFill>
                <a:miter lim="800000"/>
                <a:tailEnd type="triangle" w="med" len="med"/>
              </a:ln>
            </p:spPr>
            <p:txBody>
              <a:bodyPr wrap="none"/>
              <a:lstStyle/>
              <a:p>
                <a:endParaRPr lang="zh-CN" altLang="en-US"/>
              </a:p>
            </p:txBody>
          </p:sp>
          <p:sp>
            <p:nvSpPr>
              <p:cNvPr id="163890" name="Line 20"/>
              <p:cNvSpPr>
                <a:spLocks noChangeShapeType="1"/>
              </p:cNvSpPr>
              <p:nvPr/>
            </p:nvSpPr>
            <p:spPr bwMode="auto">
              <a:xfrm>
                <a:off x="432" y="2832"/>
                <a:ext cx="4176" cy="0"/>
              </a:xfrm>
              <a:prstGeom prst="line">
                <a:avLst/>
              </a:prstGeom>
              <a:noFill/>
              <a:ln w="9525">
                <a:solidFill>
                  <a:schemeClr val="tx1"/>
                </a:solidFill>
                <a:miter lim="800000"/>
              </a:ln>
            </p:spPr>
            <p:txBody>
              <a:bodyPr wrap="none"/>
              <a:lstStyle/>
              <a:p>
                <a:endParaRPr lang="zh-CN" altLang="en-US"/>
              </a:p>
            </p:txBody>
          </p:sp>
          <p:sp>
            <p:nvSpPr>
              <p:cNvPr id="163891" name="Line 21"/>
              <p:cNvSpPr>
                <a:spLocks noChangeShapeType="1"/>
              </p:cNvSpPr>
              <p:nvPr/>
            </p:nvSpPr>
            <p:spPr bwMode="auto">
              <a:xfrm>
                <a:off x="3456" y="3072"/>
                <a:ext cx="336" cy="0"/>
              </a:xfrm>
              <a:prstGeom prst="line">
                <a:avLst/>
              </a:prstGeom>
              <a:noFill/>
              <a:ln w="9525">
                <a:solidFill>
                  <a:schemeClr val="tx1"/>
                </a:solidFill>
                <a:miter lim="800000"/>
                <a:tailEnd type="triangle" w="med" len="med"/>
              </a:ln>
            </p:spPr>
            <p:txBody>
              <a:bodyPr wrap="none"/>
              <a:lstStyle/>
              <a:p>
                <a:endParaRPr lang="zh-CN" altLang="en-US"/>
              </a:p>
            </p:txBody>
          </p:sp>
          <p:sp>
            <p:nvSpPr>
              <p:cNvPr id="163892" name="Line 22"/>
              <p:cNvSpPr>
                <a:spLocks noChangeShapeType="1"/>
              </p:cNvSpPr>
              <p:nvPr/>
            </p:nvSpPr>
            <p:spPr bwMode="auto">
              <a:xfrm>
                <a:off x="2928" y="3072"/>
                <a:ext cx="336" cy="0"/>
              </a:xfrm>
              <a:prstGeom prst="line">
                <a:avLst/>
              </a:prstGeom>
              <a:noFill/>
              <a:ln w="9525">
                <a:solidFill>
                  <a:schemeClr val="tx1"/>
                </a:solidFill>
                <a:miter lim="800000"/>
                <a:tailEnd type="triangle" w="med" len="med"/>
              </a:ln>
            </p:spPr>
            <p:txBody>
              <a:bodyPr wrap="none"/>
              <a:lstStyle/>
              <a:p>
                <a:endParaRPr lang="zh-CN" altLang="en-US"/>
              </a:p>
            </p:txBody>
          </p:sp>
          <p:sp>
            <p:nvSpPr>
              <p:cNvPr id="163893" name="Line 23"/>
              <p:cNvSpPr>
                <a:spLocks noChangeShapeType="1"/>
              </p:cNvSpPr>
              <p:nvPr/>
            </p:nvSpPr>
            <p:spPr bwMode="auto">
              <a:xfrm>
                <a:off x="3312" y="3072"/>
                <a:ext cx="96" cy="0"/>
              </a:xfrm>
              <a:prstGeom prst="line">
                <a:avLst/>
              </a:prstGeom>
              <a:noFill/>
              <a:ln w="9525">
                <a:solidFill>
                  <a:schemeClr val="tx1"/>
                </a:solidFill>
                <a:miter lim="800000"/>
              </a:ln>
            </p:spPr>
            <p:txBody>
              <a:bodyPr wrap="none"/>
              <a:lstStyle/>
              <a:p>
                <a:endParaRPr lang="zh-CN" altLang="en-US"/>
              </a:p>
            </p:txBody>
          </p:sp>
          <p:sp>
            <p:nvSpPr>
              <p:cNvPr id="163894" name="Line 24"/>
              <p:cNvSpPr>
                <a:spLocks noChangeShapeType="1"/>
              </p:cNvSpPr>
              <p:nvPr/>
            </p:nvSpPr>
            <p:spPr bwMode="auto">
              <a:xfrm>
                <a:off x="4896" y="3120"/>
                <a:ext cx="240" cy="0"/>
              </a:xfrm>
              <a:prstGeom prst="line">
                <a:avLst/>
              </a:prstGeom>
              <a:noFill/>
              <a:ln w="9525">
                <a:solidFill>
                  <a:schemeClr val="tx1"/>
                </a:solidFill>
                <a:miter lim="800000"/>
                <a:headEnd type="triangle" w="med" len="med"/>
              </a:ln>
            </p:spPr>
            <p:txBody>
              <a:bodyPr wrap="none"/>
              <a:lstStyle/>
              <a:p>
                <a:endParaRPr lang="zh-CN" altLang="en-US"/>
              </a:p>
            </p:txBody>
          </p:sp>
          <p:sp>
            <p:nvSpPr>
              <p:cNvPr id="163895" name="Text Box 25"/>
              <p:cNvSpPr txBox="1">
                <a:spLocks noChangeArrowheads="1"/>
              </p:cNvSpPr>
              <p:nvPr/>
            </p:nvSpPr>
            <p:spPr bwMode="auto">
              <a:xfrm>
                <a:off x="5136" y="2880"/>
                <a:ext cx="288" cy="288"/>
              </a:xfrm>
              <a:prstGeom prst="rect">
                <a:avLst/>
              </a:prstGeom>
              <a:noFill/>
              <a:ln w="9525">
                <a:noFill/>
                <a:miter lim="800000"/>
              </a:ln>
            </p:spPr>
            <p:txBody>
              <a:bodyPr>
                <a:spAutoFit/>
              </a:bodyPr>
              <a:lstStyle/>
              <a:p>
                <a:pPr>
                  <a:spcBef>
                    <a:spcPct val="50000"/>
                  </a:spcBef>
                </a:pPr>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grpSp>
      </p:grpSp>
      <p:grpSp>
        <p:nvGrpSpPr>
          <p:cNvPr id="4" name="Group 26"/>
          <p:cNvGrpSpPr/>
          <p:nvPr/>
        </p:nvGrpSpPr>
        <p:grpSpPr bwMode="auto">
          <a:xfrm>
            <a:off x="609600" y="3352800"/>
            <a:ext cx="7924800" cy="609600"/>
            <a:chOff x="432" y="2832"/>
            <a:chExt cx="4992" cy="384"/>
          </a:xfrm>
        </p:grpSpPr>
        <p:sp>
          <p:nvSpPr>
            <p:cNvPr id="163854" name="Rectangle 27"/>
            <p:cNvSpPr>
              <a:spLocks noChangeArrowheads="1"/>
            </p:cNvSpPr>
            <p:nvPr/>
          </p:nvSpPr>
          <p:spPr bwMode="auto">
            <a:xfrm>
              <a:off x="4320" y="2928"/>
              <a:ext cx="567" cy="288"/>
            </a:xfrm>
            <a:prstGeom prst="rect">
              <a:avLst/>
            </a:prstGeom>
            <a:solidFill>
              <a:srgbClr val="FFCC00"/>
            </a:solidFill>
            <a:ln w="9525">
              <a:solidFill>
                <a:srgbClr val="000000"/>
              </a:solidFill>
              <a:miter lim="800000"/>
            </a:ln>
          </p:spPr>
          <p:txBody>
            <a:bodyPr/>
            <a:lstStyle/>
            <a:p>
              <a:pPr algn="just" eaLnBrk="0" hangingPunct="0"/>
              <a:r>
                <a:rPr kumimoji="1" lang="en-US" altLang="zh-CN" sz="2000">
                  <a:latin typeface="Times New Roman" panose="02020603050405020304" pitchFamily="18" charset="0"/>
                </a:rPr>
                <a:t>    </a:t>
              </a:r>
              <a:endParaRPr kumimoji="1" lang="en-US" altLang="zh-CN" sz="2000">
                <a:latin typeface="Times New Roman" panose="02020603050405020304" pitchFamily="18" charset="0"/>
              </a:endParaRPr>
            </a:p>
            <a:p>
              <a:pPr algn="just" eaLnBrk="0" hangingPunct="0"/>
              <a:r>
                <a:rPr lang="en-US" altLang="zh-CN" sz="1000">
                  <a:latin typeface="Times New Roman" panose="02020603050405020304" pitchFamily="18" charset="0"/>
                </a:rPr>
                <a:t>  </a:t>
              </a:r>
              <a:endParaRPr lang="en-US" altLang="zh-CN" sz="1000">
                <a:latin typeface="Times New Roman" panose="02020603050405020304" pitchFamily="18" charset="0"/>
              </a:endParaRPr>
            </a:p>
          </p:txBody>
        </p:sp>
        <p:grpSp>
          <p:nvGrpSpPr>
            <p:cNvPr id="163855" name="Group 28"/>
            <p:cNvGrpSpPr/>
            <p:nvPr/>
          </p:nvGrpSpPr>
          <p:grpSpPr bwMode="auto">
            <a:xfrm>
              <a:off x="432" y="2832"/>
              <a:ext cx="4992" cy="384"/>
              <a:chOff x="432" y="2832"/>
              <a:chExt cx="4992" cy="384"/>
            </a:xfrm>
          </p:grpSpPr>
          <p:sp>
            <p:nvSpPr>
              <p:cNvPr id="163856" name="Rectangle 29"/>
              <p:cNvSpPr>
                <a:spLocks noChangeArrowheads="1"/>
              </p:cNvSpPr>
              <p:nvPr/>
            </p:nvSpPr>
            <p:spPr bwMode="auto">
              <a:xfrm>
                <a:off x="576" y="2928"/>
                <a:ext cx="567" cy="288"/>
              </a:xfrm>
              <a:prstGeom prst="rect">
                <a:avLst/>
              </a:prstGeom>
              <a:solidFill>
                <a:srgbClr val="FF99CC"/>
              </a:solidFill>
              <a:ln w="9525">
                <a:solidFill>
                  <a:srgbClr val="000000"/>
                </a:solidFill>
                <a:miter lim="800000"/>
              </a:ln>
            </p:spPr>
            <p:txBody>
              <a:bodyPr/>
              <a:lstStyle/>
              <a:p>
                <a:pPr algn="just" eaLnBrk="0" hangingPunct="0"/>
                <a:r>
                  <a:rPr lang="en-US" altLang="zh-CN" sz="1000">
                    <a:latin typeface="Times New Roman" panose="02020603050405020304" pitchFamily="18" charset="0"/>
                  </a:rPr>
                  <a:t>    </a:t>
                </a:r>
                <a:endParaRPr kumimoji="1" lang="en-US" altLang="zh-CN" sz="2000">
                  <a:latin typeface="Times New Roman" panose="02020603050405020304" pitchFamily="18" charset="0"/>
                </a:endParaRPr>
              </a:p>
            </p:txBody>
          </p:sp>
          <p:sp>
            <p:nvSpPr>
              <p:cNvPr id="163857" name="Rectangle 30"/>
              <p:cNvSpPr>
                <a:spLocks noChangeArrowheads="1"/>
              </p:cNvSpPr>
              <p:nvPr/>
            </p:nvSpPr>
            <p:spPr bwMode="auto">
              <a:xfrm>
                <a:off x="1113" y="2928"/>
                <a:ext cx="567" cy="288"/>
              </a:xfrm>
              <a:prstGeom prst="rect">
                <a:avLst/>
              </a:prstGeom>
              <a:solidFill>
                <a:srgbClr val="FFCC00"/>
              </a:solidFill>
              <a:ln w="9525">
                <a:solidFill>
                  <a:srgbClr val="000000"/>
                </a:solidFill>
                <a:miter lim="800000"/>
              </a:ln>
            </p:spPr>
            <p:txBody>
              <a:bodyPr/>
              <a:lstStyle/>
              <a:p>
                <a:pPr algn="just" eaLnBrk="0" hangingPunct="0"/>
                <a:endParaRPr kumimoji="1" lang="en-US" altLang="zh-CN" sz="2000">
                  <a:latin typeface="Times New Roman" panose="02020603050405020304" pitchFamily="18" charset="0"/>
                </a:endParaRPr>
              </a:p>
              <a:p>
                <a:pPr algn="just" eaLnBrk="0" hangingPunct="0"/>
                <a:r>
                  <a:rPr lang="en-US" altLang="zh-CN" sz="1000">
                    <a:latin typeface="Times New Roman" panose="02020603050405020304" pitchFamily="18" charset="0"/>
                  </a:rPr>
                  <a:t>  </a:t>
                </a:r>
                <a:endParaRPr lang="en-US" altLang="zh-CN" sz="1000">
                  <a:latin typeface="Times New Roman" panose="02020603050405020304" pitchFamily="18" charset="0"/>
                </a:endParaRPr>
              </a:p>
            </p:txBody>
          </p:sp>
          <p:sp>
            <p:nvSpPr>
              <p:cNvPr id="163858" name="Rectangle 31"/>
              <p:cNvSpPr>
                <a:spLocks noChangeArrowheads="1"/>
              </p:cNvSpPr>
              <p:nvPr/>
            </p:nvSpPr>
            <p:spPr bwMode="auto">
              <a:xfrm>
                <a:off x="2016" y="2928"/>
                <a:ext cx="567" cy="288"/>
              </a:xfrm>
              <a:prstGeom prst="rect">
                <a:avLst/>
              </a:prstGeom>
              <a:solidFill>
                <a:srgbClr val="FF99CC"/>
              </a:solidFill>
              <a:ln w="9525">
                <a:solidFill>
                  <a:srgbClr val="000000"/>
                </a:solidFill>
                <a:miter lim="800000"/>
              </a:ln>
            </p:spPr>
            <p:txBody>
              <a:bodyPr/>
              <a:lstStyle/>
              <a:p>
                <a:pPr eaLnBrk="0" hangingPunct="0"/>
                <a:r>
                  <a:rPr lang="en-US" altLang="zh-CN" sz="1000">
                    <a:latin typeface="Times New Roman" panose="02020603050405020304" pitchFamily="18" charset="0"/>
                  </a:rPr>
                  <a:t> </a:t>
                </a:r>
                <a:r>
                  <a:rPr kumimoji="1" lang="en-US" altLang="zh-CN" sz="2000">
                    <a:latin typeface="Times New Roman" panose="02020603050405020304" pitchFamily="18" charset="0"/>
                  </a:rPr>
                  <a:t>b</a:t>
                </a:r>
                <a:r>
                  <a:rPr kumimoji="1" lang="en-US" altLang="zh-CN" sz="2000" baseline="-30000">
                    <a:latin typeface="Times New Roman" panose="02020603050405020304" pitchFamily="18" charset="0"/>
                  </a:rPr>
                  <a:t>0</a:t>
                </a:r>
                <a:endParaRPr kumimoji="1" lang="en-US" altLang="zh-CN" sz="2000">
                  <a:latin typeface="Times New Roman" panose="02020603050405020304" pitchFamily="18" charset="0"/>
                </a:endParaRPr>
              </a:p>
            </p:txBody>
          </p:sp>
          <p:sp>
            <p:nvSpPr>
              <p:cNvPr id="163859" name="Rectangle 32"/>
              <p:cNvSpPr>
                <a:spLocks noChangeArrowheads="1"/>
              </p:cNvSpPr>
              <p:nvPr/>
            </p:nvSpPr>
            <p:spPr bwMode="auto">
              <a:xfrm>
                <a:off x="2553" y="2928"/>
                <a:ext cx="567" cy="288"/>
              </a:xfrm>
              <a:prstGeom prst="rect">
                <a:avLst/>
              </a:prstGeom>
              <a:solidFill>
                <a:srgbClr val="FFCC00"/>
              </a:solidFill>
              <a:ln w="9525">
                <a:solidFill>
                  <a:srgbClr val="000000"/>
                </a:solidFill>
                <a:miter lim="800000"/>
              </a:ln>
            </p:spPr>
            <p:txBody>
              <a:bodyPr/>
              <a:lstStyle/>
              <a:p>
                <a:pPr algn="just" eaLnBrk="0" hangingPunct="0"/>
                <a:r>
                  <a:rPr lang="en-US" altLang="zh-CN" sz="1000">
                    <a:latin typeface="Times New Roman" panose="02020603050405020304" pitchFamily="18" charset="0"/>
                  </a:rPr>
                  <a:t>       </a:t>
                </a:r>
                <a:endParaRPr kumimoji="1" lang="en-US" altLang="zh-CN" sz="2000">
                  <a:latin typeface="Times New Roman" panose="02020603050405020304" pitchFamily="18" charset="0"/>
                </a:endParaRPr>
              </a:p>
              <a:p>
                <a:pPr algn="just" eaLnBrk="0" hangingPunct="0"/>
                <a:r>
                  <a:rPr lang="en-US" altLang="zh-CN" sz="1000">
                    <a:latin typeface="Times New Roman" panose="02020603050405020304" pitchFamily="18" charset="0"/>
                  </a:rPr>
                  <a:t>  </a:t>
                </a:r>
                <a:endParaRPr lang="en-US" altLang="zh-CN" sz="1000">
                  <a:latin typeface="Times New Roman" panose="02020603050405020304" pitchFamily="18" charset="0"/>
                </a:endParaRPr>
              </a:p>
            </p:txBody>
          </p:sp>
          <p:sp>
            <p:nvSpPr>
              <p:cNvPr id="163860" name="Rectangle 33"/>
              <p:cNvSpPr>
                <a:spLocks noChangeArrowheads="1"/>
              </p:cNvSpPr>
              <p:nvPr/>
            </p:nvSpPr>
            <p:spPr bwMode="auto">
              <a:xfrm>
                <a:off x="3792" y="2928"/>
                <a:ext cx="567" cy="288"/>
              </a:xfrm>
              <a:prstGeom prst="rect">
                <a:avLst/>
              </a:prstGeom>
              <a:solidFill>
                <a:srgbClr val="FF99CC"/>
              </a:solidFill>
              <a:ln w="9525">
                <a:solidFill>
                  <a:srgbClr val="000000"/>
                </a:solidFill>
                <a:miter lim="800000"/>
              </a:ln>
            </p:spPr>
            <p:txBody>
              <a:bodyPr/>
              <a:lstStyle/>
              <a:p>
                <a:pPr eaLnBrk="0" hangingPunct="0"/>
                <a:r>
                  <a:rPr lang="en-US" altLang="zh-CN" sz="1000">
                    <a:latin typeface="Times New Roman" panose="02020603050405020304" pitchFamily="18" charset="0"/>
                  </a:rPr>
                  <a:t> </a:t>
                </a:r>
                <a:r>
                  <a:rPr kumimoji="1" lang="en-US" altLang="zh-CN" sz="2000">
                    <a:latin typeface="Times New Roman" panose="02020603050405020304" pitchFamily="18" charset="0"/>
                  </a:rPr>
                  <a:t>b</a:t>
                </a:r>
                <a:r>
                  <a:rPr kumimoji="1" lang="en-US" altLang="zh-CN" sz="2000" baseline="-30000">
                    <a:latin typeface="Times New Roman" panose="02020603050405020304" pitchFamily="18" charset="0"/>
                  </a:rPr>
                  <a:t>n-1</a:t>
                </a:r>
                <a:endParaRPr kumimoji="1" lang="en-US" altLang="zh-CN" sz="2000">
                  <a:latin typeface="Times New Roman" panose="02020603050405020304" pitchFamily="18" charset="0"/>
                </a:endParaRPr>
              </a:p>
            </p:txBody>
          </p:sp>
          <p:sp>
            <p:nvSpPr>
              <p:cNvPr id="163861" name="Line 34"/>
              <p:cNvSpPr>
                <a:spLocks noChangeShapeType="1"/>
              </p:cNvSpPr>
              <p:nvPr/>
            </p:nvSpPr>
            <p:spPr bwMode="auto">
              <a:xfrm>
                <a:off x="1392" y="3072"/>
                <a:ext cx="624" cy="0"/>
              </a:xfrm>
              <a:prstGeom prst="line">
                <a:avLst/>
              </a:prstGeom>
              <a:noFill/>
              <a:ln w="9525">
                <a:solidFill>
                  <a:schemeClr val="tx1"/>
                </a:solidFill>
                <a:miter lim="800000"/>
                <a:tailEnd type="triangle" w="med" len="med"/>
              </a:ln>
            </p:spPr>
            <p:txBody>
              <a:bodyPr wrap="none"/>
              <a:lstStyle/>
              <a:p>
                <a:endParaRPr lang="zh-CN" altLang="en-US"/>
              </a:p>
            </p:txBody>
          </p:sp>
          <p:sp>
            <p:nvSpPr>
              <p:cNvPr id="163862" name="Line 35"/>
              <p:cNvSpPr>
                <a:spLocks noChangeShapeType="1"/>
              </p:cNvSpPr>
              <p:nvPr/>
            </p:nvSpPr>
            <p:spPr bwMode="auto">
              <a:xfrm flipH="1">
                <a:off x="576" y="2928"/>
                <a:ext cx="192" cy="144"/>
              </a:xfrm>
              <a:prstGeom prst="line">
                <a:avLst/>
              </a:prstGeom>
              <a:noFill/>
              <a:ln w="9525">
                <a:solidFill>
                  <a:schemeClr val="tx1"/>
                </a:solidFill>
                <a:miter lim="800000"/>
              </a:ln>
            </p:spPr>
            <p:txBody>
              <a:bodyPr wrap="none"/>
              <a:lstStyle/>
              <a:p>
                <a:endParaRPr lang="zh-CN" altLang="en-US"/>
              </a:p>
            </p:txBody>
          </p:sp>
          <p:sp>
            <p:nvSpPr>
              <p:cNvPr id="163863" name="Line 36"/>
              <p:cNvSpPr>
                <a:spLocks noChangeShapeType="1"/>
              </p:cNvSpPr>
              <p:nvPr/>
            </p:nvSpPr>
            <p:spPr bwMode="auto">
              <a:xfrm flipH="1">
                <a:off x="768" y="2928"/>
                <a:ext cx="336" cy="288"/>
              </a:xfrm>
              <a:prstGeom prst="line">
                <a:avLst/>
              </a:prstGeom>
              <a:noFill/>
              <a:ln w="9525">
                <a:solidFill>
                  <a:schemeClr val="tx1"/>
                </a:solidFill>
                <a:miter lim="800000"/>
              </a:ln>
            </p:spPr>
            <p:txBody>
              <a:bodyPr wrap="none"/>
              <a:lstStyle/>
              <a:p>
                <a:endParaRPr lang="zh-CN" altLang="en-US"/>
              </a:p>
            </p:txBody>
          </p:sp>
          <p:sp>
            <p:nvSpPr>
              <p:cNvPr id="163864" name="Line 37"/>
              <p:cNvSpPr>
                <a:spLocks noChangeShapeType="1"/>
              </p:cNvSpPr>
              <p:nvPr/>
            </p:nvSpPr>
            <p:spPr bwMode="auto">
              <a:xfrm flipH="1">
                <a:off x="576" y="2928"/>
                <a:ext cx="336" cy="288"/>
              </a:xfrm>
              <a:prstGeom prst="line">
                <a:avLst/>
              </a:prstGeom>
              <a:noFill/>
              <a:ln w="9525">
                <a:solidFill>
                  <a:schemeClr val="tx1"/>
                </a:solidFill>
                <a:miter lim="800000"/>
              </a:ln>
            </p:spPr>
            <p:txBody>
              <a:bodyPr wrap="none"/>
              <a:lstStyle/>
              <a:p>
                <a:endParaRPr lang="zh-CN" altLang="en-US"/>
              </a:p>
            </p:txBody>
          </p:sp>
          <p:sp>
            <p:nvSpPr>
              <p:cNvPr id="163865" name="Line 38"/>
              <p:cNvSpPr>
                <a:spLocks noChangeShapeType="1"/>
              </p:cNvSpPr>
              <p:nvPr/>
            </p:nvSpPr>
            <p:spPr bwMode="auto">
              <a:xfrm flipH="1">
                <a:off x="960" y="3072"/>
                <a:ext cx="144" cy="144"/>
              </a:xfrm>
              <a:prstGeom prst="line">
                <a:avLst/>
              </a:prstGeom>
              <a:noFill/>
              <a:ln w="9525">
                <a:solidFill>
                  <a:schemeClr val="tx1"/>
                </a:solidFill>
                <a:miter lim="800000"/>
              </a:ln>
            </p:spPr>
            <p:txBody>
              <a:bodyPr wrap="none"/>
              <a:lstStyle/>
              <a:p>
                <a:endParaRPr lang="zh-CN" altLang="en-US"/>
              </a:p>
            </p:txBody>
          </p:sp>
          <p:sp>
            <p:nvSpPr>
              <p:cNvPr id="163866" name="Line 39"/>
              <p:cNvSpPr>
                <a:spLocks noChangeShapeType="1"/>
              </p:cNvSpPr>
              <p:nvPr/>
            </p:nvSpPr>
            <p:spPr bwMode="auto">
              <a:xfrm>
                <a:off x="432" y="2832"/>
                <a:ext cx="0" cy="240"/>
              </a:xfrm>
              <a:prstGeom prst="line">
                <a:avLst/>
              </a:prstGeom>
              <a:noFill/>
              <a:ln w="9525">
                <a:solidFill>
                  <a:schemeClr val="tx1"/>
                </a:solidFill>
                <a:miter lim="800000"/>
              </a:ln>
            </p:spPr>
            <p:txBody>
              <a:bodyPr wrap="none"/>
              <a:lstStyle/>
              <a:p>
                <a:endParaRPr lang="zh-CN" altLang="en-US"/>
              </a:p>
            </p:txBody>
          </p:sp>
          <p:sp>
            <p:nvSpPr>
              <p:cNvPr id="163867" name="Line 40"/>
              <p:cNvSpPr>
                <a:spLocks noChangeShapeType="1"/>
              </p:cNvSpPr>
              <p:nvPr/>
            </p:nvSpPr>
            <p:spPr bwMode="auto">
              <a:xfrm>
                <a:off x="4608" y="2832"/>
                <a:ext cx="0" cy="240"/>
              </a:xfrm>
              <a:prstGeom prst="line">
                <a:avLst/>
              </a:prstGeom>
              <a:noFill/>
              <a:ln w="9525">
                <a:solidFill>
                  <a:schemeClr val="tx1"/>
                </a:solidFill>
                <a:miter lim="800000"/>
              </a:ln>
            </p:spPr>
            <p:txBody>
              <a:bodyPr wrap="none"/>
              <a:lstStyle/>
              <a:p>
                <a:endParaRPr lang="zh-CN" altLang="en-US"/>
              </a:p>
            </p:txBody>
          </p:sp>
          <p:sp>
            <p:nvSpPr>
              <p:cNvPr id="163868" name="Line 41"/>
              <p:cNvSpPr>
                <a:spLocks noChangeShapeType="1"/>
              </p:cNvSpPr>
              <p:nvPr/>
            </p:nvSpPr>
            <p:spPr bwMode="auto">
              <a:xfrm>
                <a:off x="432" y="3072"/>
                <a:ext cx="144" cy="0"/>
              </a:xfrm>
              <a:prstGeom prst="line">
                <a:avLst/>
              </a:prstGeom>
              <a:noFill/>
              <a:ln w="9525">
                <a:solidFill>
                  <a:schemeClr val="tx1"/>
                </a:solidFill>
                <a:miter lim="800000"/>
                <a:tailEnd type="triangle" w="med" len="med"/>
              </a:ln>
            </p:spPr>
            <p:txBody>
              <a:bodyPr wrap="none"/>
              <a:lstStyle/>
              <a:p>
                <a:endParaRPr lang="zh-CN" altLang="en-US"/>
              </a:p>
            </p:txBody>
          </p:sp>
          <p:sp>
            <p:nvSpPr>
              <p:cNvPr id="163869" name="Line 42"/>
              <p:cNvSpPr>
                <a:spLocks noChangeShapeType="1"/>
              </p:cNvSpPr>
              <p:nvPr/>
            </p:nvSpPr>
            <p:spPr bwMode="auto">
              <a:xfrm>
                <a:off x="432" y="2832"/>
                <a:ext cx="4176" cy="0"/>
              </a:xfrm>
              <a:prstGeom prst="line">
                <a:avLst/>
              </a:prstGeom>
              <a:noFill/>
              <a:ln w="9525">
                <a:solidFill>
                  <a:schemeClr val="tx1"/>
                </a:solidFill>
                <a:miter lim="800000"/>
              </a:ln>
            </p:spPr>
            <p:txBody>
              <a:bodyPr wrap="none"/>
              <a:lstStyle/>
              <a:p>
                <a:endParaRPr lang="zh-CN" altLang="en-US"/>
              </a:p>
            </p:txBody>
          </p:sp>
          <p:sp>
            <p:nvSpPr>
              <p:cNvPr id="163870" name="Line 43"/>
              <p:cNvSpPr>
                <a:spLocks noChangeShapeType="1"/>
              </p:cNvSpPr>
              <p:nvPr/>
            </p:nvSpPr>
            <p:spPr bwMode="auto">
              <a:xfrm>
                <a:off x="3456" y="3072"/>
                <a:ext cx="336" cy="0"/>
              </a:xfrm>
              <a:prstGeom prst="line">
                <a:avLst/>
              </a:prstGeom>
              <a:noFill/>
              <a:ln w="9525">
                <a:solidFill>
                  <a:schemeClr val="tx1"/>
                </a:solidFill>
                <a:miter lim="800000"/>
                <a:tailEnd type="triangle" w="med" len="med"/>
              </a:ln>
            </p:spPr>
            <p:txBody>
              <a:bodyPr wrap="none"/>
              <a:lstStyle/>
              <a:p>
                <a:endParaRPr lang="zh-CN" altLang="en-US"/>
              </a:p>
            </p:txBody>
          </p:sp>
          <p:sp>
            <p:nvSpPr>
              <p:cNvPr id="163871" name="Line 44"/>
              <p:cNvSpPr>
                <a:spLocks noChangeShapeType="1"/>
              </p:cNvSpPr>
              <p:nvPr/>
            </p:nvSpPr>
            <p:spPr bwMode="auto">
              <a:xfrm>
                <a:off x="2928" y="3072"/>
                <a:ext cx="336" cy="0"/>
              </a:xfrm>
              <a:prstGeom prst="line">
                <a:avLst/>
              </a:prstGeom>
              <a:noFill/>
              <a:ln w="9525">
                <a:solidFill>
                  <a:schemeClr val="tx1"/>
                </a:solidFill>
                <a:miter lim="800000"/>
                <a:tailEnd type="triangle" w="med" len="med"/>
              </a:ln>
            </p:spPr>
            <p:txBody>
              <a:bodyPr wrap="none"/>
              <a:lstStyle/>
              <a:p>
                <a:endParaRPr lang="zh-CN" altLang="en-US"/>
              </a:p>
            </p:txBody>
          </p:sp>
          <p:sp>
            <p:nvSpPr>
              <p:cNvPr id="163872" name="Line 45"/>
              <p:cNvSpPr>
                <a:spLocks noChangeShapeType="1"/>
              </p:cNvSpPr>
              <p:nvPr/>
            </p:nvSpPr>
            <p:spPr bwMode="auto">
              <a:xfrm>
                <a:off x="3312" y="3072"/>
                <a:ext cx="96" cy="0"/>
              </a:xfrm>
              <a:prstGeom prst="line">
                <a:avLst/>
              </a:prstGeom>
              <a:noFill/>
              <a:ln w="9525">
                <a:solidFill>
                  <a:schemeClr val="tx1"/>
                </a:solidFill>
                <a:miter lim="800000"/>
              </a:ln>
            </p:spPr>
            <p:txBody>
              <a:bodyPr wrap="none"/>
              <a:lstStyle/>
              <a:p>
                <a:endParaRPr lang="zh-CN" altLang="en-US"/>
              </a:p>
            </p:txBody>
          </p:sp>
          <p:sp>
            <p:nvSpPr>
              <p:cNvPr id="163873" name="Line 46"/>
              <p:cNvSpPr>
                <a:spLocks noChangeShapeType="1"/>
              </p:cNvSpPr>
              <p:nvPr/>
            </p:nvSpPr>
            <p:spPr bwMode="auto">
              <a:xfrm>
                <a:off x="4896" y="3120"/>
                <a:ext cx="240" cy="0"/>
              </a:xfrm>
              <a:prstGeom prst="line">
                <a:avLst/>
              </a:prstGeom>
              <a:noFill/>
              <a:ln w="9525">
                <a:solidFill>
                  <a:schemeClr val="tx1"/>
                </a:solidFill>
                <a:miter lim="800000"/>
                <a:headEnd type="triangle" w="med" len="med"/>
              </a:ln>
            </p:spPr>
            <p:txBody>
              <a:bodyPr wrap="none"/>
              <a:lstStyle/>
              <a:p>
                <a:endParaRPr lang="zh-CN" altLang="en-US"/>
              </a:p>
            </p:txBody>
          </p:sp>
          <p:sp>
            <p:nvSpPr>
              <p:cNvPr id="163874" name="Text Box 47"/>
              <p:cNvSpPr txBox="1">
                <a:spLocks noChangeArrowheads="1"/>
              </p:cNvSpPr>
              <p:nvPr/>
            </p:nvSpPr>
            <p:spPr bwMode="auto">
              <a:xfrm>
                <a:off x="5136" y="2880"/>
                <a:ext cx="288" cy="288"/>
              </a:xfrm>
              <a:prstGeom prst="rect">
                <a:avLst/>
              </a:prstGeom>
              <a:noFill/>
              <a:ln w="9525">
                <a:noFill/>
                <a:miter lim="800000"/>
              </a:ln>
            </p:spPr>
            <p:txBody>
              <a:bodyPr>
                <a:spAutoFit/>
              </a:bodyPr>
              <a:lstStyle/>
              <a:p>
                <a:pPr>
                  <a:spcBef>
                    <a:spcPct val="50000"/>
                  </a:spcBef>
                </a:pPr>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grpSp>
      </p:grpSp>
      <p:grpSp>
        <p:nvGrpSpPr>
          <p:cNvPr id="6" name="Group 48"/>
          <p:cNvGrpSpPr/>
          <p:nvPr/>
        </p:nvGrpSpPr>
        <p:grpSpPr bwMode="auto">
          <a:xfrm>
            <a:off x="1219200" y="2209800"/>
            <a:ext cx="6858000" cy="1981200"/>
            <a:chOff x="816" y="2832"/>
            <a:chExt cx="4320" cy="1248"/>
          </a:xfrm>
        </p:grpSpPr>
        <p:sp>
          <p:nvSpPr>
            <p:cNvPr id="163847" name="Line 49"/>
            <p:cNvSpPr>
              <a:spLocks noChangeShapeType="1"/>
            </p:cNvSpPr>
            <p:nvPr/>
          </p:nvSpPr>
          <p:spPr bwMode="auto">
            <a:xfrm>
              <a:off x="2304" y="3408"/>
              <a:ext cx="0" cy="240"/>
            </a:xfrm>
            <a:prstGeom prst="line">
              <a:avLst/>
            </a:prstGeom>
            <a:noFill/>
            <a:ln w="28575">
              <a:solidFill>
                <a:schemeClr val="tx1"/>
              </a:solidFill>
              <a:prstDash val="sysDot"/>
              <a:miter lim="800000"/>
              <a:tailEnd type="triangle" w="med" len="med"/>
            </a:ln>
          </p:spPr>
          <p:txBody>
            <a:bodyPr wrap="none"/>
            <a:lstStyle/>
            <a:p>
              <a:endParaRPr lang="zh-CN" altLang="en-US"/>
            </a:p>
          </p:txBody>
        </p:sp>
        <p:sp>
          <p:nvSpPr>
            <p:cNvPr id="163848" name="Line 50"/>
            <p:cNvSpPr>
              <a:spLocks noChangeShapeType="1"/>
            </p:cNvSpPr>
            <p:nvPr/>
          </p:nvSpPr>
          <p:spPr bwMode="auto">
            <a:xfrm>
              <a:off x="4560" y="3168"/>
              <a:ext cx="0" cy="240"/>
            </a:xfrm>
            <a:prstGeom prst="line">
              <a:avLst/>
            </a:prstGeom>
            <a:noFill/>
            <a:ln w="28575">
              <a:solidFill>
                <a:schemeClr val="tx1"/>
              </a:solidFill>
              <a:prstDash val="sysDot"/>
              <a:miter lim="800000"/>
            </a:ln>
          </p:spPr>
          <p:txBody>
            <a:bodyPr wrap="none"/>
            <a:lstStyle/>
            <a:p>
              <a:endParaRPr lang="zh-CN" altLang="en-US"/>
            </a:p>
          </p:txBody>
        </p:sp>
        <p:sp>
          <p:nvSpPr>
            <p:cNvPr id="163849" name="Line 51"/>
            <p:cNvSpPr>
              <a:spLocks noChangeShapeType="1"/>
            </p:cNvSpPr>
            <p:nvPr/>
          </p:nvSpPr>
          <p:spPr bwMode="auto">
            <a:xfrm flipV="1">
              <a:off x="4656" y="3360"/>
              <a:ext cx="480" cy="432"/>
            </a:xfrm>
            <a:prstGeom prst="line">
              <a:avLst/>
            </a:prstGeom>
            <a:noFill/>
            <a:ln w="28575">
              <a:solidFill>
                <a:schemeClr val="tx1"/>
              </a:solidFill>
              <a:prstDash val="sysDot"/>
              <a:miter lim="800000"/>
            </a:ln>
          </p:spPr>
          <p:txBody>
            <a:bodyPr wrap="none"/>
            <a:lstStyle/>
            <a:p>
              <a:endParaRPr lang="zh-CN" altLang="en-US"/>
            </a:p>
          </p:txBody>
        </p:sp>
        <p:sp>
          <p:nvSpPr>
            <p:cNvPr id="163850" name="Line 52"/>
            <p:cNvSpPr>
              <a:spLocks noChangeShapeType="1"/>
            </p:cNvSpPr>
            <p:nvPr/>
          </p:nvSpPr>
          <p:spPr bwMode="auto">
            <a:xfrm>
              <a:off x="4608" y="2832"/>
              <a:ext cx="528" cy="528"/>
            </a:xfrm>
            <a:prstGeom prst="line">
              <a:avLst/>
            </a:prstGeom>
            <a:noFill/>
            <a:ln w="28575">
              <a:solidFill>
                <a:schemeClr val="tx1"/>
              </a:solidFill>
              <a:prstDash val="sysDot"/>
              <a:miter lim="800000"/>
            </a:ln>
          </p:spPr>
          <p:txBody>
            <a:bodyPr wrap="none"/>
            <a:lstStyle/>
            <a:p>
              <a:endParaRPr lang="zh-CN" altLang="en-US"/>
            </a:p>
          </p:txBody>
        </p:sp>
        <p:sp>
          <p:nvSpPr>
            <p:cNvPr id="163851" name="Line 53"/>
            <p:cNvSpPr>
              <a:spLocks noChangeShapeType="1"/>
            </p:cNvSpPr>
            <p:nvPr/>
          </p:nvSpPr>
          <p:spPr bwMode="auto">
            <a:xfrm>
              <a:off x="2304" y="3408"/>
              <a:ext cx="2256" cy="0"/>
            </a:xfrm>
            <a:prstGeom prst="line">
              <a:avLst/>
            </a:prstGeom>
            <a:noFill/>
            <a:ln w="28575">
              <a:solidFill>
                <a:schemeClr val="tx1"/>
              </a:solidFill>
              <a:prstDash val="sysDot"/>
              <a:miter lim="800000"/>
            </a:ln>
          </p:spPr>
          <p:txBody>
            <a:bodyPr wrap="none"/>
            <a:lstStyle/>
            <a:p>
              <a:endParaRPr lang="zh-CN" altLang="en-US"/>
            </a:p>
          </p:txBody>
        </p:sp>
        <p:sp>
          <p:nvSpPr>
            <p:cNvPr id="163852" name="Line 54"/>
            <p:cNvSpPr>
              <a:spLocks noChangeShapeType="1"/>
            </p:cNvSpPr>
            <p:nvPr/>
          </p:nvSpPr>
          <p:spPr bwMode="auto">
            <a:xfrm>
              <a:off x="912" y="3408"/>
              <a:ext cx="576" cy="672"/>
            </a:xfrm>
            <a:prstGeom prst="line">
              <a:avLst/>
            </a:prstGeom>
            <a:noFill/>
            <a:ln w="28575">
              <a:solidFill>
                <a:schemeClr val="tx1"/>
              </a:solidFill>
              <a:miter lim="800000"/>
            </a:ln>
          </p:spPr>
          <p:txBody>
            <a:bodyPr wrap="none"/>
            <a:lstStyle/>
            <a:p>
              <a:endParaRPr lang="zh-CN" altLang="en-US"/>
            </a:p>
          </p:txBody>
        </p:sp>
        <p:sp>
          <p:nvSpPr>
            <p:cNvPr id="163853" name="Line 55"/>
            <p:cNvSpPr>
              <a:spLocks noChangeShapeType="1"/>
            </p:cNvSpPr>
            <p:nvPr/>
          </p:nvSpPr>
          <p:spPr bwMode="auto">
            <a:xfrm flipH="1">
              <a:off x="816" y="3408"/>
              <a:ext cx="624" cy="672"/>
            </a:xfrm>
            <a:prstGeom prst="line">
              <a:avLst/>
            </a:prstGeom>
            <a:noFill/>
            <a:ln w="28575">
              <a:solidFill>
                <a:schemeClr val="tx1"/>
              </a:solidFill>
              <a:miter lim="800000"/>
            </a:ln>
          </p:spPr>
          <p:txBody>
            <a:bodyPr wrap="none"/>
            <a:lstStyle/>
            <a:p>
              <a:endParaRPr lang="zh-CN" altLang="en-US"/>
            </a:p>
          </p:txBody>
        </p:sp>
      </p:grpSp>
      <p:sp>
        <p:nvSpPr>
          <p:cNvPr id="8" name="灯片编号占位符 7"/>
          <p:cNvSpPr>
            <a:spLocks noGrp="1"/>
          </p:cNvSpPr>
          <p:nvPr>
            <p:ph type="sldNum" sz="quarter" idx="12"/>
          </p:nvPr>
        </p:nvSpPr>
        <p:spPr/>
        <p:txBody>
          <a:bodyPr/>
          <a:lstStyle/>
          <a:p>
            <a:pPr>
              <a:defRPr/>
            </a:pPr>
            <a:fld id="{DC1EE808-40C8-4BDE-A7B5-A191C9E0DB4B}"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laser.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laser.wav"/>
                                        </p:tgtEl>
                                      </p:cMediaNode>
                                    </p:audio>
                                  </p:sub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ssolve">
                                      <p:cBhvr>
                                        <p:cTn id="19" dur="500"/>
                                        <p:tgtEl>
                                          <p:spTgt spid="6"/>
                                        </p:tgtEl>
                                      </p:cBhvr>
                                    </p:animEffect>
                                  </p:childTnLst>
                                  <p:subTnLst>
                                    <p:audio>
                                      <p:cMediaNode>
                                        <p:cTn display="0" masterRel="sameClick">
                                          <p:stCondLst>
                                            <p:cond evt="begin" delay="0">
                                              <p:tn val="17"/>
                                            </p:cond>
                                          </p:stCondLst>
                                          <p:endCondLst>
                                            <p:cond evt="onStopAudio" delay="0">
                                              <p:tgtEl>
                                                <p:sldTgt/>
                                              </p:tgtEl>
                                            </p:cond>
                                          </p:endCondLst>
                                        </p:cTn>
                                        <p:tgtEl>
                                          <p:sndTgt r:embed="rId2"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a:spLocks noGrp="1"/>
          </p:cNvSpPr>
          <p:nvPr>
            <p:ph idx="1"/>
          </p:nvPr>
        </p:nvSpPr>
        <p:spPr>
          <a:xfrm>
            <a:off x="457200" y="1219200"/>
            <a:ext cx="8229600" cy="5105400"/>
          </a:xfrm>
        </p:spPr>
        <p:txBody>
          <a:bodyPr/>
          <a:lstStyle/>
          <a:p>
            <a:pPr algn="just" eaLnBrk="1" hangingPunct="1"/>
            <a:r>
              <a:rPr lang="zh-CN" altLang="en-US" b="1" smtClean="0"/>
              <a:t>双向循环链表</a:t>
            </a:r>
            <a:endParaRPr lang="zh-CN" altLang="en-US" b="1" smtClean="0"/>
          </a:p>
          <a:p>
            <a:pPr eaLnBrk="1" hangingPunct="1"/>
            <a:r>
              <a:rPr lang="zh-CN" altLang="en-US" sz="1800" smtClean="0"/>
              <a:t>          在单链表</a:t>
            </a:r>
            <a:r>
              <a:rPr lang="en-US" altLang="zh-CN" sz="1800" smtClean="0"/>
              <a:t>L</a:t>
            </a:r>
            <a:r>
              <a:rPr lang="zh-CN" altLang="en-US" sz="1800" smtClean="0"/>
              <a:t>中，查找</a:t>
            </a:r>
            <a:r>
              <a:rPr lang="en-US" altLang="zh-CN" sz="1800" smtClean="0"/>
              <a:t>a</a:t>
            </a:r>
            <a:r>
              <a:rPr lang="en-US" altLang="zh-CN" sz="1800" baseline="-30000" smtClean="0"/>
              <a:t>i</a:t>
            </a:r>
            <a:r>
              <a:rPr lang="zh-CN" altLang="en-US" sz="1800" smtClean="0"/>
              <a:t>的后继 </a:t>
            </a:r>
            <a:r>
              <a:rPr lang="en-US" altLang="zh-CN" sz="1800" smtClean="0"/>
              <a:t>Next(L, a</a:t>
            </a:r>
            <a:r>
              <a:rPr lang="en-US" altLang="zh-CN" sz="1800" baseline="-30000" smtClean="0"/>
              <a:t>i</a:t>
            </a:r>
            <a:r>
              <a:rPr lang="en-US" altLang="zh-CN" sz="1800" smtClean="0"/>
              <a:t>)</a:t>
            </a:r>
            <a:r>
              <a:rPr lang="zh-CN" altLang="en-US" sz="1800" smtClean="0"/>
              <a:t>，耗时仅为</a:t>
            </a:r>
            <a:r>
              <a:rPr lang="en-US" altLang="zh-CN" sz="1800" smtClean="0"/>
              <a:t>O(1)</a:t>
            </a:r>
            <a:r>
              <a:rPr lang="zh-CN" altLang="en-US" sz="1800" smtClean="0"/>
              <a:t>，因为取</a:t>
            </a:r>
            <a:r>
              <a:rPr lang="en-US" altLang="zh-CN" sz="1800" smtClean="0"/>
              <a:t>a</a:t>
            </a:r>
            <a:r>
              <a:rPr lang="en-US" altLang="zh-CN" sz="1800" baseline="-30000" smtClean="0"/>
              <a:t>i</a:t>
            </a:r>
            <a:r>
              <a:rPr lang="zh-CN" altLang="en-US" sz="1800" smtClean="0"/>
              <a:t>之后继指针即可。但查找</a:t>
            </a:r>
            <a:r>
              <a:rPr lang="en-US" altLang="zh-CN" sz="1800" smtClean="0"/>
              <a:t>a</a:t>
            </a:r>
            <a:r>
              <a:rPr lang="en-US" altLang="zh-CN" sz="1800" baseline="-30000" smtClean="0"/>
              <a:t>i</a:t>
            </a:r>
            <a:r>
              <a:rPr lang="zh-CN" altLang="en-US" sz="1800" smtClean="0"/>
              <a:t>的直接前驱</a:t>
            </a:r>
            <a:r>
              <a:rPr lang="en-US" altLang="zh-CN" sz="1800" smtClean="0"/>
              <a:t>Prior(L, a</a:t>
            </a:r>
            <a:r>
              <a:rPr lang="en-US" altLang="zh-CN" sz="1800" baseline="-30000" smtClean="0"/>
              <a:t>i</a:t>
            </a:r>
            <a:r>
              <a:rPr lang="en-US" altLang="zh-CN" sz="1800" smtClean="0"/>
              <a:t>)</a:t>
            </a:r>
            <a:r>
              <a:rPr lang="zh-CN" altLang="en-US" sz="1800" smtClean="0"/>
              <a:t>，则需从链表的头指针开始，找到结点</a:t>
            </a:r>
            <a:r>
              <a:rPr lang="en-US" altLang="zh-CN" sz="1800" smtClean="0"/>
              <a:t>a</a:t>
            </a:r>
            <a:r>
              <a:rPr lang="en-US" altLang="zh-CN" sz="1800" baseline="-30000" smtClean="0"/>
              <a:t>i</a:t>
            </a:r>
            <a:r>
              <a:rPr lang="zh-CN" altLang="en-US" sz="1800" smtClean="0"/>
              <a:t>前一结点即是。故运算</a:t>
            </a:r>
            <a:r>
              <a:rPr lang="en-US" altLang="zh-CN" sz="1800" smtClean="0"/>
              <a:t>Prior(L,ai)</a:t>
            </a:r>
            <a:r>
              <a:rPr lang="zh-CN" altLang="en-US" sz="1800" smtClean="0"/>
              <a:t>依赖表长</a:t>
            </a:r>
            <a:r>
              <a:rPr lang="en-US" altLang="zh-CN" sz="1800" smtClean="0"/>
              <a:t>n</a:t>
            </a:r>
            <a:r>
              <a:rPr lang="zh-CN" altLang="en-US" sz="1800" smtClean="0"/>
              <a:t>，耗时为</a:t>
            </a:r>
            <a:r>
              <a:rPr lang="en-US" altLang="zh-CN" sz="1800" smtClean="0"/>
              <a:t>O(n)</a:t>
            </a:r>
            <a:r>
              <a:rPr lang="zh-CN" altLang="en-US" sz="1800" smtClean="0"/>
              <a:t>。另外，若链表中有一指针值被破坏，则整个链表脱节。这是单链表的不足，为此，引入双向链表。先定义双向链表中的结点：</a:t>
            </a:r>
            <a:endParaRPr lang="zh-CN" altLang="en-US" sz="1800" smtClean="0"/>
          </a:p>
          <a:p>
            <a:pPr eaLnBrk="1" hangingPunct="1">
              <a:buFont typeface="Wingdings 3" panose="05040102010807070707" pitchFamily="18" charset="2"/>
              <a:buNone/>
            </a:pPr>
            <a:endParaRPr lang="en-US" altLang="zh-CN" sz="1800" smtClean="0"/>
          </a:p>
          <a:p>
            <a:pPr eaLnBrk="1" hangingPunct="1">
              <a:buFont typeface="Wingdings 3" panose="05040102010807070707" pitchFamily="18" charset="2"/>
              <a:buNone/>
            </a:pPr>
            <a:endParaRPr lang="zh-CN" altLang="en-US" sz="1800" smtClean="0"/>
          </a:p>
          <a:p>
            <a:pPr eaLnBrk="1" hangingPunct="1"/>
            <a:r>
              <a:rPr lang="zh-CN" altLang="en-US" sz="1800" smtClean="0"/>
              <a:t>其中，</a:t>
            </a:r>
            <a:r>
              <a:rPr lang="en-US" altLang="zh-CN" sz="1800" smtClean="0"/>
              <a:t>data</a:t>
            </a:r>
            <a:r>
              <a:rPr lang="zh-CN" altLang="en-US" sz="1800" smtClean="0"/>
              <a:t>和</a:t>
            </a:r>
            <a:r>
              <a:rPr lang="en-US" altLang="zh-CN" sz="1800" smtClean="0"/>
              <a:t>next</a:t>
            </a:r>
            <a:r>
              <a:rPr lang="zh-CN" altLang="en-US" sz="1800" smtClean="0"/>
              <a:t>同单链表，增加一指针域</a:t>
            </a:r>
            <a:r>
              <a:rPr lang="en-US" altLang="zh-CN" sz="1800" smtClean="0"/>
              <a:t>prior</a:t>
            </a:r>
            <a:r>
              <a:rPr lang="zh-CN" altLang="en-US" sz="1800" smtClean="0"/>
              <a:t>，其指向本结点的直接前驱。</a:t>
            </a:r>
            <a:endParaRPr lang="zh-CN" altLang="en-US" sz="1800" smtClean="0"/>
          </a:p>
          <a:p>
            <a:pPr algn="just" eaLnBrk="1" hangingPunct="1"/>
            <a:r>
              <a:rPr lang="zh-CN" altLang="en-US" sz="1800" smtClean="0"/>
              <a:t>结点描述：     </a:t>
            </a:r>
            <a:r>
              <a:rPr lang="en-US" altLang="zh-CN" sz="1800" smtClean="0"/>
              <a:t>typedef  struct dnode </a:t>
            </a:r>
            <a:endParaRPr lang="en-US" altLang="zh-CN" sz="1800" smtClean="0"/>
          </a:p>
          <a:p>
            <a:pPr algn="just" eaLnBrk="1" hangingPunct="1"/>
            <a:r>
              <a:rPr lang="en-US" altLang="zh-CN" sz="1800" smtClean="0"/>
              <a:t>                       {</a:t>
            </a:r>
            <a:endParaRPr lang="en-US" altLang="zh-CN" sz="1800" smtClean="0"/>
          </a:p>
          <a:p>
            <a:pPr algn="just" eaLnBrk="1" hangingPunct="1"/>
            <a:r>
              <a:rPr lang="en-US" altLang="zh-CN" sz="1800" smtClean="0"/>
              <a:t>                                       datatype data;</a:t>
            </a:r>
            <a:endParaRPr lang="en-US" altLang="zh-CN" sz="1800" smtClean="0"/>
          </a:p>
          <a:p>
            <a:pPr algn="just" eaLnBrk="1" hangingPunct="1"/>
            <a:r>
              <a:rPr lang="en-US" altLang="zh-CN" sz="1800" smtClean="0"/>
              <a:t>                                        struct dnode   *prior,    *next;</a:t>
            </a:r>
            <a:endParaRPr lang="en-US" altLang="zh-CN" sz="1800" smtClean="0"/>
          </a:p>
          <a:p>
            <a:pPr algn="just" eaLnBrk="1" hangingPunct="1"/>
            <a:r>
              <a:rPr lang="en-US" altLang="zh-CN" sz="1800" smtClean="0"/>
              <a:t>                        }dlinknode,  *dlink;</a:t>
            </a:r>
            <a:endParaRPr lang="en-US" altLang="zh-CN" sz="1800" smtClean="0"/>
          </a:p>
        </p:txBody>
      </p:sp>
      <p:sp>
        <p:nvSpPr>
          <p:cNvPr id="164866" name="Rectangle 3"/>
          <p:cNvSpPr>
            <a:spLocks noGrp="1"/>
          </p:cNvSpPr>
          <p:nvPr>
            <p:ph type="title"/>
          </p:nvPr>
        </p:nvSpPr>
        <p:spPr/>
        <p:txBody>
          <a:bodyPr/>
          <a:lstStyle/>
          <a:p>
            <a:pPr eaLnBrk="1" hangingPunct="1"/>
            <a:r>
              <a:rPr lang="zh-CN" altLang="en-US" smtClean="0"/>
              <a:t>单向及双向循环链表</a:t>
            </a:r>
            <a:endParaRPr lang="zh-CN" altLang="en-US" smtClean="0"/>
          </a:p>
        </p:txBody>
      </p:sp>
      <p:grpSp>
        <p:nvGrpSpPr>
          <p:cNvPr id="164867" name="Group 4"/>
          <p:cNvGrpSpPr/>
          <p:nvPr/>
        </p:nvGrpSpPr>
        <p:grpSpPr bwMode="auto">
          <a:xfrm>
            <a:off x="4467225" y="3352800"/>
            <a:ext cx="3429000" cy="381000"/>
            <a:chOff x="1442" y="1968"/>
            <a:chExt cx="2590" cy="336"/>
          </a:xfrm>
        </p:grpSpPr>
        <p:sp>
          <p:nvSpPr>
            <p:cNvPr id="164869" name="Rectangle 5"/>
            <p:cNvSpPr>
              <a:spLocks noChangeArrowheads="1"/>
            </p:cNvSpPr>
            <p:nvPr/>
          </p:nvSpPr>
          <p:spPr bwMode="auto">
            <a:xfrm>
              <a:off x="2306" y="1968"/>
              <a:ext cx="862" cy="336"/>
            </a:xfrm>
            <a:prstGeom prst="rect">
              <a:avLst/>
            </a:prstGeom>
            <a:solidFill>
              <a:srgbClr val="FF99CC"/>
            </a:solidFill>
            <a:ln w="9525">
              <a:solidFill>
                <a:srgbClr val="000000"/>
              </a:solidFill>
              <a:miter lim="800000"/>
            </a:ln>
          </p:spPr>
          <p:txBody>
            <a:bodyPr/>
            <a:lstStyle/>
            <a:p>
              <a:pPr algn="just" eaLnBrk="0" hangingPunct="0"/>
              <a:r>
                <a:rPr lang="en-US" altLang="zh-CN">
                  <a:latin typeface="Times New Roman" panose="02020603050405020304" pitchFamily="18" charset="0"/>
                </a:rPr>
                <a:t>       </a:t>
              </a:r>
              <a:r>
                <a:rPr kumimoji="1" lang="en-US" altLang="zh-CN">
                  <a:latin typeface="Times New Roman" panose="02020603050405020304" pitchFamily="18" charset="0"/>
                </a:rPr>
                <a:t>data</a:t>
              </a:r>
              <a:endParaRPr kumimoji="1" lang="en-US" altLang="zh-CN">
                <a:latin typeface="Times New Roman" panose="02020603050405020304" pitchFamily="18" charset="0"/>
              </a:endParaRPr>
            </a:p>
          </p:txBody>
        </p:sp>
        <p:sp>
          <p:nvSpPr>
            <p:cNvPr id="164870" name="Rectangle 6"/>
            <p:cNvSpPr>
              <a:spLocks noChangeArrowheads="1"/>
            </p:cNvSpPr>
            <p:nvPr/>
          </p:nvSpPr>
          <p:spPr bwMode="auto">
            <a:xfrm>
              <a:off x="3170" y="1968"/>
              <a:ext cx="862" cy="336"/>
            </a:xfrm>
            <a:prstGeom prst="rect">
              <a:avLst/>
            </a:prstGeom>
            <a:solidFill>
              <a:srgbClr val="FFCC00"/>
            </a:solidFill>
            <a:ln w="9525">
              <a:solidFill>
                <a:srgbClr val="000000"/>
              </a:solidFill>
              <a:miter lim="800000"/>
            </a:ln>
          </p:spPr>
          <p:txBody>
            <a:bodyPr/>
            <a:lstStyle/>
            <a:p>
              <a:pPr algn="just" eaLnBrk="0" hangingPunct="0"/>
              <a:r>
                <a:rPr lang="en-US" altLang="zh-CN">
                  <a:latin typeface="Times New Roman" panose="02020603050405020304" pitchFamily="18" charset="0"/>
                </a:rPr>
                <a:t>        </a:t>
              </a:r>
              <a:r>
                <a:rPr kumimoji="1" lang="en-US" altLang="zh-CN">
                  <a:latin typeface="Times New Roman" panose="02020603050405020304" pitchFamily="18" charset="0"/>
                </a:rPr>
                <a:t>next</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164871" name="Rectangle 7"/>
            <p:cNvSpPr>
              <a:spLocks noChangeArrowheads="1"/>
            </p:cNvSpPr>
            <p:nvPr/>
          </p:nvSpPr>
          <p:spPr bwMode="auto">
            <a:xfrm>
              <a:off x="1442" y="1968"/>
              <a:ext cx="862" cy="336"/>
            </a:xfrm>
            <a:prstGeom prst="rect">
              <a:avLst/>
            </a:prstGeom>
            <a:solidFill>
              <a:srgbClr val="FFCC00"/>
            </a:solidFill>
            <a:ln w="9525">
              <a:solidFill>
                <a:srgbClr val="000000"/>
              </a:solidFill>
              <a:miter lim="800000"/>
            </a:ln>
          </p:spPr>
          <p:txBody>
            <a:bodyPr/>
            <a:lstStyle/>
            <a:p>
              <a:pPr algn="just" eaLnBrk="0" hangingPunct="0"/>
              <a:r>
                <a:rPr kumimoji="1" lang="en-US" altLang="zh-CN">
                  <a:latin typeface="Times New Roman" panose="02020603050405020304" pitchFamily="18" charset="0"/>
                </a:rPr>
                <a:t>prior</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grpSp>
      <p:sp>
        <p:nvSpPr>
          <p:cNvPr id="4" name="灯片编号占位符 3"/>
          <p:cNvSpPr>
            <a:spLocks noGrp="1"/>
          </p:cNvSpPr>
          <p:nvPr>
            <p:ph type="sldNum" sz="quarter" idx="12"/>
          </p:nvPr>
        </p:nvSpPr>
        <p:spPr/>
        <p:txBody>
          <a:bodyPr/>
          <a:lstStyle/>
          <a:p>
            <a:pPr>
              <a:defRPr/>
            </a:pPr>
            <a:fld id="{57EDDF4B-9C44-4762-AFD7-1E67F72A8F6E}"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a:spLocks noGrp="1"/>
          </p:cNvSpPr>
          <p:nvPr>
            <p:ph type="title"/>
          </p:nvPr>
        </p:nvSpPr>
        <p:spPr/>
        <p:txBody>
          <a:bodyPr/>
          <a:lstStyle/>
          <a:p>
            <a:pPr eaLnBrk="1" hangingPunct="1"/>
            <a:r>
              <a:rPr lang="zh-CN" altLang="en-US" smtClean="0"/>
              <a:t>单向及双向循环链表</a:t>
            </a:r>
            <a:endParaRPr lang="zh-CN" altLang="en-US" smtClean="0"/>
          </a:p>
        </p:txBody>
      </p:sp>
      <p:sp>
        <p:nvSpPr>
          <p:cNvPr id="166914" name="Rectangle 3"/>
          <p:cNvSpPr>
            <a:spLocks noGrp="1"/>
          </p:cNvSpPr>
          <p:nvPr>
            <p:ph type="body" idx="1"/>
          </p:nvPr>
        </p:nvSpPr>
        <p:spPr/>
        <p:txBody>
          <a:bodyPr/>
          <a:lstStyle/>
          <a:p>
            <a:pPr eaLnBrk="1" hangingPunct="1">
              <a:lnSpc>
                <a:spcPct val="130000"/>
              </a:lnSpc>
            </a:pPr>
            <a:r>
              <a:rPr lang="zh-CN" altLang="en-US" sz="2000" smtClean="0"/>
              <a:t>表</a:t>
            </a:r>
            <a:r>
              <a:rPr lang="en-US" altLang="zh-CN" sz="2000" smtClean="0"/>
              <a:t>L = (a</a:t>
            </a:r>
            <a:r>
              <a:rPr lang="en-US" altLang="zh-CN" sz="2000" baseline="-30000" smtClean="0"/>
              <a:t>0</a:t>
            </a:r>
            <a:r>
              <a:rPr lang="en-US" altLang="zh-CN" sz="2000" smtClean="0"/>
              <a:t>,.....,a</a:t>
            </a:r>
            <a:r>
              <a:rPr lang="en-US" altLang="zh-CN" sz="2000" baseline="-30000" smtClean="0"/>
              <a:t>n-1</a:t>
            </a:r>
            <a:r>
              <a:rPr lang="en-US" altLang="zh-CN" sz="2000" smtClean="0"/>
              <a:t>) (</a:t>
            </a:r>
            <a:r>
              <a:rPr lang="zh-CN" altLang="en-US" sz="2000" smtClean="0"/>
              <a:t>设</a:t>
            </a:r>
            <a:r>
              <a:rPr lang="en-US" altLang="zh-CN" sz="2000" smtClean="0"/>
              <a:t>n=2) </a:t>
            </a:r>
            <a:r>
              <a:rPr lang="zh-CN" altLang="en-US" sz="2000" smtClean="0"/>
              <a:t>的双向循环链表如图</a:t>
            </a:r>
            <a:r>
              <a:rPr lang="en-US" altLang="zh-CN" sz="2000" smtClean="0"/>
              <a:t>2.24</a:t>
            </a:r>
            <a:r>
              <a:rPr lang="zh-CN" altLang="en-US" sz="2000" smtClean="0"/>
              <a:t>所示。</a:t>
            </a:r>
            <a:endParaRPr lang="zh-CN" altLang="en-US" sz="2000" smtClean="0"/>
          </a:p>
          <a:p>
            <a:pPr eaLnBrk="1" hangingPunct="1">
              <a:lnSpc>
                <a:spcPct val="130000"/>
              </a:lnSpc>
            </a:pPr>
            <a:endParaRPr lang="zh-CN" altLang="en-US" sz="2000" smtClean="0"/>
          </a:p>
          <a:p>
            <a:pPr eaLnBrk="1" hangingPunct="1">
              <a:lnSpc>
                <a:spcPct val="130000"/>
              </a:lnSpc>
              <a:buFont typeface="Wingdings 3" panose="05040102010807070707" pitchFamily="18" charset="2"/>
              <a:buNone/>
            </a:pPr>
            <a:r>
              <a:rPr lang="zh-CN" altLang="en-US" sz="2000" smtClean="0"/>
              <a:t>			</a:t>
            </a:r>
            <a:endParaRPr lang="zh-CN" altLang="en-US" sz="2000" smtClean="0"/>
          </a:p>
          <a:p>
            <a:pPr eaLnBrk="1" hangingPunct="1">
              <a:lnSpc>
                <a:spcPct val="130000"/>
              </a:lnSpc>
              <a:buFont typeface="Wingdings 3" panose="05040102010807070707" pitchFamily="18" charset="2"/>
              <a:buNone/>
            </a:pPr>
            <a:r>
              <a:rPr lang="zh-CN" altLang="en-US" sz="2000" smtClean="0"/>
              <a:t>                                                           </a:t>
            </a:r>
            <a:endParaRPr lang="en-US" altLang="zh-CN" sz="2000" smtClean="0"/>
          </a:p>
          <a:p>
            <a:pPr algn="ctr" eaLnBrk="1" hangingPunct="1">
              <a:lnSpc>
                <a:spcPct val="130000"/>
              </a:lnSpc>
              <a:buFont typeface="Wingdings 3" panose="05040102010807070707" pitchFamily="18" charset="2"/>
              <a:buNone/>
            </a:pPr>
            <a:r>
              <a:rPr lang="zh-CN" altLang="en-US" sz="2000" b="1" smtClean="0"/>
              <a:t>图</a:t>
            </a:r>
            <a:r>
              <a:rPr lang="en-US" altLang="zh-CN" sz="2000" b="1" smtClean="0"/>
              <a:t>2.24</a:t>
            </a:r>
            <a:r>
              <a:rPr lang="en-US" altLang="zh-CN" sz="2000" smtClean="0"/>
              <a:t> </a:t>
            </a:r>
            <a:endParaRPr lang="en-US" altLang="zh-CN" sz="2000" smtClean="0"/>
          </a:p>
          <a:p>
            <a:pPr algn="just" eaLnBrk="1" hangingPunct="1">
              <a:lnSpc>
                <a:spcPct val="130000"/>
              </a:lnSpc>
            </a:pPr>
            <a:r>
              <a:rPr lang="zh-CN" altLang="en-US" sz="2000" smtClean="0"/>
              <a:t>设</a:t>
            </a:r>
            <a:r>
              <a:rPr lang="en-US" altLang="zh-CN" sz="2000" smtClean="0"/>
              <a:t>p</a:t>
            </a:r>
            <a:r>
              <a:rPr lang="zh-CN" altLang="en-US" sz="2000" smtClean="0"/>
              <a:t>为链表中某结点的指针，有对称性：</a:t>
            </a:r>
            <a:endParaRPr lang="zh-CN" altLang="en-US" sz="2000" smtClean="0"/>
          </a:p>
          <a:p>
            <a:pPr algn="just" eaLnBrk="1" hangingPunct="1">
              <a:lnSpc>
                <a:spcPct val="130000"/>
              </a:lnSpc>
            </a:pPr>
            <a:r>
              <a:rPr lang="zh-CN" altLang="en-US" sz="2000" smtClean="0"/>
              <a:t>                   </a:t>
            </a:r>
            <a:r>
              <a:rPr lang="en-US" altLang="zh-CN" sz="2000" smtClean="0"/>
              <a:t>(p-&gt;prior)-&gt;next = p = (p-&gt;next)-&gt;prior</a:t>
            </a:r>
            <a:endParaRPr lang="en-US" altLang="zh-CN" sz="2000" smtClean="0"/>
          </a:p>
          <a:p>
            <a:pPr eaLnBrk="1" hangingPunct="1">
              <a:lnSpc>
                <a:spcPct val="130000"/>
              </a:lnSpc>
            </a:pPr>
            <a:r>
              <a:rPr lang="zh-CN" altLang="en-US" sz="2000" smtClean="0"/>
              <a:t>双向链表的查找等运算基本上同单链表。</a:t>
            </a:r>
            <a:endParaRPr lang="zh-CN" altLang="en-US" sz="2000" smtClean="0"/>
          </a:p>
          <a:p>
            <a:pPr eaLnBrk="1" hangingPunct="1">
              <a:lnSpc>
                <a:spcPct val="130000"/>
              </a:lnSpc>
            </a:pPr>
            <a:r>
              <a:rPr lang="zh-CN" altLang="en-US" sz="2000" smtClean="0"/>
              <a:t>下面讨论双向循环链表的插入和删除运算。</a:t>
            </a:r>
            <a:endParaRPr lang="zh-CN" altLang="en-US" sz="2000" smtClean="0"/>
          </a:p>
          <a:p>
            <a:pPr eaLnBrk="1" hangingPunct="1">
              <a:lnSpc>
                <a:spcPct val="130000"/>
              </a:lnSpc>
            </a:pPr>
            <a:endParaRPr lang="en-US" altLang="zh-CN" sz="2000" smtClean="0"/>
          </a:p>
        </p:txBody>
      </p:sp>
      <p:grpSp>
        <p:nvGrpSpPr>
          <p:cNvPr id="166915" name="Group 4"/>
          <p:cNvGrpSpPr/>
          <p:nvPr/>
        </p:nvGrpSpPr>
        <p:grpSpPr bwMode="auto">
          <a:xfrm>
            <a:off x="990600" y="2135188"/>
            <a:ext cx="6172200" cy="708025"/>
            <a:chOff x="240" y="3264"/>
            <a:chExt cx="4896" cy="672"/>
          </a:xfrm>
        </p:grpSpPr>
        <p:sp>
          <p:nvSpPr>
            <p:cNvPr id="166917" name="Text Box 5"/>
            <p:cNvSpPr txBox="1">
              <a:spLocks noChangeArrowheads="1"/>
            </p:cNvSpPr>
            <p:nvPr/>
          </p:nvSpPr>
          <p:spPr bwMode="auto">
            <a:xfrm>
              <a:off x="4561" y="3450"/>
              <a:ext cx="334" cy="474"/>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66918" name="Text Box 6"/>
            <p:cNvSpPr txBox="1">
              <a:spLocks noChangeArrowheads="1"/>
            </p:cNvSpPr>
            <p:nvPr/>
          </p:nvSpPr>
          <p:spPr bwMode="auto">
            <a:xfrm>
              <a:off x="240" y="3354"/>
              <a:ext cx="241" cy="462"/>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H</a:t>
              </a:r>
              <a:endParaRPr kumimoji="1" lang="en-US" altLang="zh-CN">
                <a:latin typeface="Times New Roman" panose="02020603050405020304" pitchFamily="18" charset="0"/>
              </a:endParaRPr>
            </a:p>
          </p:txBody>
        </p:sp>
        <p:sp>
          <p:nvSpPr>
            <p:cNvPr id="166919" name="Line 7"/>
            <p:cNvSpPr>
              <a:spLocks noChangeShapeType="1"/>
            </p:cNvSpPr>
            <p:nvPr/>
          </p:nvSpPr>
          <p:spPr bwMode="auto">
            <a:xfrm>
              <a:off x="288" y="3600"/>
              <a:ext cx="384" cy="0"/>
            </a:xfrm>
            <a:prstGeom prst="line">
              <a:avLst/>
            </a:prstGeom>
            <a:noFill/>
            <a:ln w="9525">
              <a:solidFill>
                <a:schemeClr val="tx1"/>
              </a:solidFill>
              <a:miter lim="800000"/>
              <a:tailEnd type="triangle" w="med" len="med"/>
            </a:ln>
          </p:spPr>
          <p:txBody>
            <a:bodyPr wrap="none"/>
            <a:lstStyle/>
            <a:p>
              <a:endParaRPr lang="zh-CN" altLang="en-US"/>
            </a:p>
          </p:txBody>
        </p:sp>
        <p:sp>
          <p:nvSpPr>
            <p:cNvPr id="166920" name="Line 8"/>
            <p:cNvSpPr>
              <a:spLocks noChangeShapeType="1"/>
            </p:cNvSpPr>
            <p:nvPr/>
          </p:nvSpPr>
          <p:spPr bwMode="auto">
            <a:xfrm>
              <a:off x="528" y="3456"/>
              <a:ext cx="144" cy="0"/>
            </a:xfrm>
            <a:prstGeom prst="line">
              <a:avLst/>
            </a:prstGeom>
            <a:noFill/>
            <a:ln w="9525">
              <a:solidFill>
                <a:schemeClr val="tx1"/>
              </a:solidFill>
              <a:miter lim="800000"/>
              <a:tailEnd type="triangle" w="med" len="med"/>
            </a:ln>
          </p:spPr>
          <p:txBody>
            <a:bodyPr wrap="none"/>
            <a:lstStyle/>
            <a:p>
              <a:endParaRPr lang="zh-CN" altLang="en-US"/>
            </a:p>
          </p:txBody>
        </p:sp>
        <p:sp>
          <p:nvSpPr>
            <p:cNvPr id="166921" name="Line 9"/>
            <p:cNvSpPr>
              <a:spLocks noChangeShapeType="1"/>
            </p:cNvSpPr>
            <p:nvPr/>
          </p:nvSpPr>
          <p:spPr bwMode="auto">
            <a:xfrm>
              <a:off x="528" y="3696"/>
              <a:ext cx="0" cy="240"/>
            </a:xfrm>
            <a:prstGeom prst="line">
              <a:avLst/>
            </a:prstGeom>
            <a:noFill/>
            <a:ln w="9525">
              <a:solidFill>
                <a:schemeClr val="tx1"/>
              </a:solidFill>
              <a:miter lim="800000"/>
            </a:ln>
          </p:spPr>
          <p:txBody>
            <a:bodyPr wrap="none"/>
            <a:lstStyle/>
            <a:p>
              <a:endParaRPr lang="zh-CN" altLang="en-US"/>
            </a:p>
          </p:txBody>
        </p:sp>
        <p:sp>
          <p:nvSpPr>
            <p:cNvPr id="166922" name="Line 10"/>
            <p:cNvSpPr>
              <a:spLocks noChangeShapeType="1"/>
            </p:cNvSpPr>
            <p:nvPr/>
          </p:nvSpPr>
          <p:spPr bwMode="auto">
            <a:xfrm>
              <a:off x="528" y="3936"/>
              <a:ext cx="4608" cy="0"/>
            </a:xfrm>
            <a:prstGeom prst="line">
              <a:avLst/>
            </a:prstGeom>
            <a:noFill/>
            <a:ln w="9525">
              <a:solidFill>
                <a:schemeClr val="tx1"/>
              </a:solidFill>
              <a:miter lim="800000"/>
            </a:ln>
          </p:spPr>
          <p:txBody>
            <a:bodyPr wrap="none"/>
            <a:lstStyle/>
            <a:p>
              <a:endParaRPr lang="zh-CN" altLang="en-US"/>
            </a:p>
          </p:txBody>
        </p:sp>
        <p:sp>
          <p:nvSpPr>
            <p:cNvPr id="166923" name="Line 11"/>
            <p:cNvSpPr>
              <a:spLocks noChangeShapeType="1"/>
            </p:cNvSpPr>
            <p:nvPr/>
          </p:nvSpPr>
          <p:spPr bwMode="auto">
            <a:xfrm>
              <a:off x="4800" y="3504"/>
              <a:ext cx="336" cy="0"/>
            </a:xfrm>
            <a:prstGeom prst="line">
              <a:avLst/>
            </a:prstGeom>
            <a:noFill/>
            <a:ln w="9525">
              <a:solidFill>
                <a:schemeClr val="tx1"/>
              </a:solidFill>
              <a:miter lim="800000"/>
            </a:ln>
          </p:spPr>
          <p:txBody>
            <a:bodyPr wrap="none"/>
            <a:lstStyle/>
            <a:p>
              <a:endParaRPr lang="zh-CN" altLang="en-US"/>
            </a:p>
          </p:txBody>
        </p:sp>
        <p:sp>
          <p:nvSpPr>
            <p:cNvPr id="166924" name="Line 12"/>
            <p:cNvSpPr>
              <a:spLocks noChangeShapeType="1"/>
            </p:cNvSpPr>
            <p:nvPr/>
          </p:nvSpPr>
          <p:spPr bwMode="auto">
            <a:xfrm>
              <a:off x="528" y="3264"/>
              <a:ext cx="4608" cy="0"/>
            </a:xfrm>
            <a:prstGeom prst="line">
              <a:avLst/>
            </a:prstGeom>
            <a:noFill/>
            <a:ln w="9525">
              <a:solidFill>
                <a:schemeClr val="tx1"/>
              </a:solidFill>
              <a:miter lim="800000"/>
            </a:ln>
          </p:spPr>
          <p:txBody>
            <a:bodyPr wrap="none"/>
            <a:lstStyle/>
            <a:p>
              <a:endParaRPr lang="zh-CN" altLang="en-US"/>
            </a:p>
          </p:txBody>
        </p:sp>
        <p:sp>
          <p:nvSpPr>
            <p:cNvPr id="166925" name="Line 13"/>
            <p:cNvSpPr>
              <a:spLocks noChangeShapeType="1"/>
            </p:cNvSpPr>
            <p:nvPr/>
          </p:nvSpPr>
          <p:spPr bwMode="auto">
            <a:xfrm>
              <a:off x="528" y="3264"/>
              <a:ext cx="0" cy="192"/>
            </a:xfrm>
            <a:prstGeom prst="line">
              <a:avLst/>
            </a:prstGeom>
            <a:noFill/>
            <a:ln w="9525">
              <a:solidFill>
                <a:schemeClr val="tx1"/>
              </a:solidFill>
              <a:miter lim="800000"/>
            </a:ln>
          </p:spPr>
          <p:txBody>
            <a:bodyPr wrap="none"/>
            <a:lstStyle/>
            <a:p>
              <a:endParaRPr lang="zh-CN" altLang="en-US"/>
            </a:p>
          </p:txBody>
        </p:sp>
        <p:sp>
          <p:nvSpPr>
            <p:cNvPr id="166926" name="Line 14"/>
            <p:cNvSpPr>
              <a:spLocks noChangeShapeType="1"/>
            </p:cNvSpPr>
            <p:nvPr/>
          </p:nvSpPr>
          <p:spPr bwMode="auto">
            <a:xfrm>
              <a:off x="5136" y="3264"/>
              <a:ext cx="0" cy="240"/>
            </a:xfrm>
            <a:prstGeom prst="line">
              <a:avLst/>
            </a:prstGeom>
            <a:noFill/>
            <a:ln w="9525">
              <a:solidFill>
                <a:schemeClr val="tx1"/>
              </a:solidFill>
              <a:miter lim="800000"/>
            </a:ln>
          </p:spPr>
          <p:txBody>
            <a:bodyPr wrap="none"/>
            <a:lstStyle/>
            <a:p>
              <a:endParaRPr lang="zh-CN" altLang="en-US"/>
            </a:p>
          </p:txBody>
        </p:sp>
        <p:sp>
          <p:nvSpPr>
            <p:cNvPr id="166927" name="Line 15"/>
            <p:cNvSpPr>
              <a:spLocks noChangeShapeType="1"/>
            </p:cNvSpPr>
            <p:nvPr/>
          </p:nvSpPr>
          <p:spPr bwMode="auto">
            <a:xfrm>
              <a:off x="5136" y="3648"/>
              <a:ext cx="0" cy="288"/>
            </a:xfrm>
            <a:prstGeom prst="line">
              <a:avLst/>
            </a:prstGeom>
            <a:noFill/>
            <a:ln w="9525">
              <a:solidFill>
                <a:schemeClr val="tx1"/>
              </a:solidFill>
              <a:miter lim="800000"/>
            </a:ln>
          </p:spPr>
          <p:txBody>
            <a:bodyPr wrap="none"/>
            <a:lstStyle/>
            <a:p>
              <a:endParaRPr lang="zh-CN" altLang="en-US"/>
            </a:p>
          </p:txBody>
        </p:sp>
        <p:sp>
          <p:nvSpPr>
            <p:cNvPr id="166928" name="Line 16"/>
            <p:cNvSpPr>
              <a:spLocks noChangeShapeType="1"/>
            </p:cNvSpPr>
            <p:nvPr/>
          </p:nvSpPr>
          <p:spPr bwMode="auto">
            <a:xfrm flipH="1">
              <a:off x="4896" y="3648"/>
              <a:ext cx="240" cy="0"/>
            </a:xfrm>
            <a:prstGeom prst="line">
              <a:avLst/>
            </a:prstGeom>
            <a:noFill/>
            <a:ln w="9525">
              <a:solidFill>
                <a:schemeClr val="tx1"/>
              </a:solidFill>
              <a:miter lim="800000"/>
              <a:tailEnd type="triangle" w="med" len="med"/>
            </a:ln>
          </p:spPr>
          <p:txBody>
            <a:bodyPr wrap="none"/>
            <a:lstStyle/>
            <a:p>
              <a:endParaRPr lang="zh-CN" altLang="en-US"/>
            </a:p>
          </p:txBody>
        </p:sp>
        <p:sp>
          <p:nvSpPr>
            <p:cNvPr id="166929" name="Text Box 17"/>
            <p:cNvSpPr txBox="1">
              <a:spLocks noChangeArrowheads="1"/>
            </p:cNvSpPr>
            <p:nvPr/>
          </p:nvSpPr>
          <p:spPr bwMode="auto">
            <a:xfrm>
              <a:off x="4079" y="3450"/>
              <a:ext cx="337" cy="474"/>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66930" name="Text Box 18"/>
            <p:cNvSpPr txBox="1">
              <a:spLocks noChangeArrowheads="1"/>
            </p:cNvSpPr>
            <p:nvPr/>
          </p:nvSpPr>
          <p:spPr bwMode="auto">
            <a:xfrm>
              <a:off x="4320" y="3450"/>
              <a:ext cx="336" cy="474"/>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a</a:t>
              </a:r>
              <a:r>
                <a:rPr kumimoji="1" lang="en-US" altLang="zh-CN" baseline="-30000">
                  <a:latin typeface="Times New Roman" panose="02020603050405020304" pitchFamily="18" charset="0"/>
                </a:rPr>
                <a:t>2</a:t>
              </a:r>
              <a:endParaRPr kumimoji="1" lang="en-US" altLang="zh-CN" baseline="-30000">
                <a:latin typeface="Times New Roman" panose="02020603050405020304" pitchFamily="18" charset="0"/>
              </a:endParaRPr>
            </a:p>
          </p:txBody>
        </p:sp>
        <p:sp>
          <p:nvSpPr>
            <p:cNvPr id="166931" name="Text Box 19"/>
            <p:cNvSpPr txBox="1">
              <a:spLocks noChangeArrowheads="1"/>
            </p:cNvSpPr>
            <p:nvPr/>
          </p:nvSpPr>
          <p:spPr bwMode="auto">
            <a:xfrm>
              <a:off x="3408" y="3450"/>
              <a:ext cx="337" cy="474"/>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66932" name="Text Box 20"/>
            <p:cNvSpPr txBox="1">
              <a:spLocks noChangeArrowheads="1"/>
            </p:cNvSpPr>
            <p:nvPr/>
          </p:nvSpPr>
          <p:spPr bwMode="auto">
            <a:xfrm>
              <a:off x="2929" y="3450"/>
              <a:ext cx="334" cy="474"/>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66933" name="Text Box 21"/>
            <p:cNvSpPr txBox="1">
              <a:spLocks noChangeArrowheads="1"/>
            </p:cNvSpPr>
            <p:nvPr/>
          </p:nvSpPr>
          <p:spPr bwMode="auto">
            <a:xfrm>
              <a:off x="3168" y="3450"/>
              <a:ext cx="336" cy="474"/>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a</a:t>
              </a:r>
              <a:r>
                <a:rPr kumimoji="1" lang="en-US" altLang="zh-CN" baseline="-30000">
                  <a:latin typeface="Times New Roman" panose="02020603050405020304" pitchFamily="18" charset="0"/>
                </a:rPr>
                <a:t>1</a:t>
              </a:r>
              <a:endParaRPr kumimoji="1" lang="en-US" altLang="zh-CN" baseline="-30000">
                <a:latin typeface="Times New Roman" panose="02020603050405020304" pitchFamily="18" charset="0"/>
              </a:endParaRPr>
            </a:p>
          </p:txBody>
        </p:sp>
        <p:sp>
          <p:nvSpPr>
            <p:cNvPr id="166934" name="Text Box 22"/>
            <p:cNvSpPr txBox="1">
              <a:spLocks noChangeArrowheads="1"/>
            </p:cNvSpPr>
            <p:nvPr/>
          </p:nvSpPr>
          <p:spPr bwMode="auto">
            <a:xfrm>
              <a:off x="2256" y="3450"/>
              <a:ext cx="336" cy="474"/>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66935" name="Text Box 23"/>
            <p:cNvSpPr txBox="1">
              <a:spLocks noChangeArrowheads="1"/>
            </p:cNvSpPr>
            <p:nvPr/>
          </p:nvSpPr>
          <p:spPr bwMode="auto">
            <a:xfrm>
              <a:off x="1776" y="3450"/>
              <a:ext cx="337" cy="474"/>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66936" name="Text Box 24"/>
            <p:cNvSpPr txBox="1">
              <a:spLocks noChangeArrowheads="1"/>
            </p:cNvSpPr>
            <p:nvPr/>
          </p:nvSpPr>
          <p:spPr bwMode="auto">
            <a:xfrm>
              <a:off x="2016" y="3450"/>
              <a:ext cx="336" cy="474"/>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a</a:t>
              </a:r>
              <a:r>
                <a:rPr kumimoji="1" lang="en-US" altLang="zh-CN" baseline="-30000">
                  <a:latin typeface="Times New Roman" panose="02020603050405020304" pitchFamily="18" charset="0"/>
                </a:rPr>
                <a:t>0</a:t>
              </a:r>
              <a:endParaRPr kumimoji="1" lang="en-US" altLang="zh-CN" baseline="-30000">
                <a:latin typeface="Times New Roman" panose="02020603050405020304" pitchFamily="18" charset="0"/>
              </a:endParaRPr>
            </a:p>
          </p:txBody>
        </p:sp>
        <p:sp>
          <p:nvSpPr>
            <p:cNvPr id="166937" name="Text Box 25"/>
            <p:cNvSpPr txBox="1">
              <a:spLocks noChangeArrowheads="1"/>
            </p:cNvSpPr>
            <p:nvPr/>
          </p:nvSpPr>
          <p:spPr bwMode="auto">
            <a:xfrm>
              <a:off x="672" y="3450"/>
              <a:ext cx="336" cy="474"/>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66938" name="Text Box 26"/>
            <p:cNvSpPr txBox="1">
              <a:spLocks noChangeArrowheads="1"/>
            </p:cNvSpPr>
            <p:nvPr/>
          </p:nvSpPr>
          <p:spPr bwMode="auto">
            <a:xfrm>
              <a:off x="1152" y="3450"/>
              <a:ext cx="336" cy="474"/>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66939" name="Text Box 27"/>
            <p:cNvSpPr txBox="1">
              <a:spLocks noChangeArrowheads="1"/>
            </p:cNvSpPr>
            <p:nvPr/>
          </p:nvSpPr>
          <p:spPr bwMode="auto">
            <a:xfrm>
              <a:off x="912" y="3450"/>
              <a:ext cx="335" cy="474"/>
            </a:xfrm>
            <a:prstGeom prst="rect">
              <a:avLst/>
            </a:prstGeom>
            <a:solidFill>
              <a:srgbClr val="FF99CC"/>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66940" name="Line 28"/>
            <p:cNvSpPr>
              <a:spLocks noChangeShapeType="1"/>
            </p:cNvSpPr>
            <p:nvPr/>
          </p:nvSpPr>
          <p:spPr bwMode="auto">
            <a:xfrm flipH="1">
              <a:off x="912" y="3456"/>
              <a:ext cx="192" cy="144"/>
            </a:xfrm>
            <a:prstGeom prst="line">
              <a:avLst/>
            </a:prstGeom>
            <a:noFill/>
            <a:ln w="9525">
              <a:solidFill>
                <a:schemeClr val="tx1"/>
              </a:solidFill>
              <a:miter lim="800000"/>
            </a:ln>
          </p:spPr>
          <p:txBody>
            <a:bodyPr wrap="none"/>
            <a:lstStyle/>
            <a:p>
              <a:endParaRPr lang="zh-CN" altLang="en-US"/>
            </a:p>
          </p:txBody>
        </p:sp>
        <p:sp>
          <p:nvSpPr>
            <p:cNvPr id="166941" name="Line 29"/>
            <p:cNvSpPr>
              <a:spLocks noChangeShapeType="1"/>
            </p:cNvSpPr>
            <p:nvPr/>
          </p:nvSpPr>
          <p:spPr bwMode="auto">
            <a:xfrm flipH="1">
              <a:off x="912" y="3456"/>
              <a:ext cx="336" cy="288"/>
            </a:xfrm>
            <a:prstGeom prst="line">
              <a:avLst/>
            </a:prstGeom>
            <a:noFill/>
            <a:ln w="9525">
              <a:solidFill>
                <a:schemeClr val="tx1"/>
              </a:solidFill>
              <a:miter lim="800000"/>
            </a:ln>
          </p:spPr>
          <p:txBody>
            <a:bodyPr wrap="none"/>
            <a:lstStyle/>
            <a:p>
              <a:endParaRPr lang="zh-CN" altLang="en-US"/>
            </a:p>
          </p:txBody>
        </p:sp>
        <p:sp>
          <p:nvSpPr>
            <p:cNvPr id="166942" name="Line 30"/>
            <p:cNvSpPr>
              <a:spLocks noChangeShapeType="1"/>
            </p:cNvSpPr>
            <p:nvPr/>
          </p:nvSpPr>
          <p:spPr bwMode="auto">
            <a:xfrm flipH="1">
              <a:off x="1104" y="3600"/>
              <a:ext cx="144" cy="144"/>
            </a:xfrm>
            <a:prstGeom prst="line">
              <a:avLst/>
            </a:prstGeom>
            <a:noFill/>
            <a:ln w="9525">
              <a:solidFill>
                <a:schemeClr val="tx1"/>
              </a:solidFill>
              <a:miter lim="800000"/>
            </a:ln>
          </p:spPr>
          <p:txBody>
            <a:bodyPr wrap="none"/>
            <a:lstStyle/>
            <a:p>
              <a:endParaRPr lang="zh-CN" altLang="en-US"/>
            </a:p>
          </p:txBody>
        </p:sp>
        <p:sp>
          <p:nvSpPr>
            <p:cNvPr id="166943" name="Line 31"/>
            <p:cNvSpPr>
              <a:spLocks noChangeShapeType="1"/>
            </p:cNvSpPr>
            <p:nvPr/>
          </p:nvSpPr>
          <p:spPr bwMode="auto">
            <a:xfrm>
              <a:off x="1392" y="3552"/>
              <a:ext cx="384" cy="0"/>
            </a:xfrm>
            <a:prstGeom prst="line">
              <a:avLst/>
            </a:prstGeom>
            <a:noFill/>
            <a:ln w="9525">
              <a:solidFill>
                <a:schemeClr val="tx1"/>
              </a:solidFill>
              <a:miter lim="800000"/>
              <a:tailEnd type="triangle" w="med" len="med"/>
            </a:ln>
          </p:spPr>
          <p:txBody>
            <a:bodyPr wrap="none"/>
            <a:lstStyle/>
            <a:p>
              <a:endParaRPr lang="zh-CN" altLang="en-US"/>
            </a:p>
          </p:txBody>
        </p:sp>
        <p:sp>
          <p:nvSpPr>
            <p:cNvPr id="166944" name="Line 32"/>
            <p:cNvSpPr>
              <a:spLocks noChangeShapeType="1"/>
            </p:cNvSpPr>
            <p:nvPr/>
          </p:nvSpPr>
          <p:spPr bwMode="auto">
            <a:xfrm>
              <a:off x="2448" y="3552"/>
              <a:ext cx="480" cy="0"/>
            </a:xfrm>
            <a:prstGeom prst="line">
              <a:avLst/>
            </a:prstGeom>
            <a:noFill/>
            <a:ln w="9525">
              <a:solidFill>
                <a:schemeClr val="tx1"/>
              </a:solidFill>
              <a:miter lim="800000"/>
              <a:tailEnd type="triangle" w="med" len="med"/>
            </a:ln>
          </p:spPr>
          <p:txBody>
            <a:bodyPr wrap="none"/>
            <a:lstStyle/>
            <a:p>
              <a:endParaRPr lang="zh-CN" altLang="en-US"/>
            </a:p>
          </p:txBody>
        </p:sp>
        <p:sp>
          <p:nvSpPr>
            <p:cNvPr id="166945" name="Line 33"/>
            <p:cNvSpPr>
              <a:spLocks noChangeShapeType="1"/>
            </p:cNvSpPr>
            <p:nvPr/>
          </p:nvSpPr>
          <p:spPr bwMode="auto">
            <a:xfrm flipH="1">
              <a:off x="2592" y="3648"/>
              <a:ext cx="432" cy="0"/>
            </a:xfrm>
            <a:prstGeom prst="line">
              <a:avLst/>
            </a:prstGeom>
            <a:noFill/>
            <a:ln w="9525">
              <a:solidFill>
                <a:schemeClr val="tx1"/>
              </a:solidFill>
              <a:miter lim="800000"/>
              <a:tailEnd type="triangle" w="med" len="med"/>
            </a:ln>
          </p:spPr>
          <p:txBody>
            <a:bodyPr wrap="none"/>
            <a:lstStyle/>
            <a:p>
              <a:endParaRPr lang="zh-CN" altLang="en-US"/>
            </a:p>
          </p:txBody>
        </p:sp>
        <p:sp>
          <p:nvSpPr>
            <p:cNvPr id="166946" name="Line 34"/>
            <p:cNvSpPr>
              <a:spLocks noChangeShapeType="1"/>
            </p:cNvSpPr>
            <p:nvPr/>
          </p:nvSpPr>
          <p:spPr bwMode="auto">
            <a:xfrm flipH="1">
              <a:off x="1488" y="3648"/>
              <a:ext cx="384" cy="0"/>
            </a:xfrm>
            <a:prstGeom prst="line">
              <a:avLst/>
            </a:prstGeom>
            <a:noFill/>
            <a:ln w="9525">
              <a:solidFill>
                <a:schemeClr val="tx1"/>
              </a:solidFill>
              <a:miter lim="800000"/>
              <a:tailEnd type="triangle" w="med" len="med"/>
            </a:ln>
          </p:spPr>
          <p:txBody>
            <a:bodyPr wrap="none"/>
            <a:lstStyle/>
            <a:p>
              <a:endParaRPr lang="zh-CN" altLang="en-US"/>
            </a:p>
          </p:txBody>
        </p:sp>
        <p:sp>
          <p:nvSpPr>
            <p:cNvPr id="166947" name="Line 35"/>
            <p:cNvSpPr>
              <a:spLocks noChangeShapeType="1"/>
            </p:cNvSpPr>
            <p:nvPr/>
          </p:nvSpPr>
          <p:spPr bwMode="auto">
            <a:xfrm>
              <a:off x="3648" y="3552"/>
              <a:ext cx="432" cy="0"/>
            </a:xfrm>
            <a:prstGeom prst="line">
              <a:avLst/>
            </a:prstGeom>
            <a:noFill/>
            <a:ln w="9525">
              <a:solidFill>
                <a:schemeClr val="tx1"/>
              </a:solidFill>
              <a:miter lim="800000"/>
              <a:tailEnd type="triangle" w="med" len="med"/>
            </a:ln>
          </p:spPr>
          <p:txBody>
            <a:bodyPr wrap="none"/>
            <a:lstStyle/>
            <a:p>
              <a:endParaRPr lang="zh-CN" altLang="en-US"/>
            </a:p>
          </p:txBody>
        </p:sp>
        <p:sp>
          <p:nvSpPr>
            <p:cNvPr id="166948" name="Line 36"/>
            <p:cNvSpPr>
              <a:spLocks noChangeShapeType="1"/>
            </p:cNvSpPr>
            <p:nvPr/>
          </p:nvSpPr>
          <p:spPr bwMode="auto">
            <a:xfrm flipH="1">
              <a:off x="3744" y="3648"/>
              <a:ext cx="432" cy="0"/>
            </a:xfrm>
            <a:prstGeom prst="line">
              <a:avLst/>
            </a:prstGeom>
            <a:noFill/>
            <a:ln w="9525">
              <a:solidFill>
                <a:schemeClr val="tx1"/>
              </a:solidFill>
              <a:miter lim="800000"/>
              <a:tailEnd type="triangle" w="med" len="med"/>
            </a:ln>
          </p:spPr>
          <p:txBody>
            <a:bodyPr wrap="none"/>
            <a:lstStyle/>
            <a:p>
              <a:endParaRPr lang="zh-CN" altLang="en-US"/>
            </a:p>
          </p:txBody>
        </p:sp>
        <p:sp>
          <p:nvSpPr>
            <p:cNvPr id="166949" name="Line 37"/>
            <p:cNvSpPr>
              <a:spLocks noChangeShapeType="1"/>
            </p:cNvSpPr>
            <p:nvPr/>
          </p:nvSpPr>
          <p:spPr bwMode="auto">
            <a:xfrm flipH="1">
              <a:off x="528" y="3696"/>
              <a:ext cx="288" cy="0"/>
            </a:xfrm>
            <a:prstGeom prst="line">
              <a:avLst/>
            </a:prstGeom>
            <a:noFill/>
            <a:ln w="9525">
              <a:solidFill>
                <a:schemeClr val="tx1"/>
              </a:solidFill>
              <a:miter lim="800000"/>
            </a:ln>
          </p:spPr>
          <p:txBody>
            <a:bodyPr wrap="none"/>
            <a:lstStyle/>
            <a:p>
              <a:endParaRPr lang="zh-CN" altLang="en-US"/>
            </a:p>
          </p:txBody>
        </p:sp>
      </p:grpSp>
      <p:sp>
        <p:nvSpPr>
          <p:cNvPr id="4" name="灯片编号占位符 3"/>
          <p:cNvSpPr>
            <a:spLocks noGrp="1"/>
          </p:cNvSpPr>
          <p:nvPr>
            <p:ph type="sldNum" sz="quarter" idx="12"/>
          </p:nvPr>
        </p:nvSpPr>
        <p:spPr/>
        <p:txBody>
          <a:bodyPr/>
          <a:lstStyle/>
          <a:p>
            <a:pPr>
              <a:defRPr/>
            </a:pPr>
            <a:fld id="{628CD5C9-ADD7-467E-A82F-82415DBD4C09}"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p:cNvSpPr>
          <p:nvPr>
            <p:ph type="title"/>
          </p:nvPr>
        </p:nvSpPr>
        <p:spPr/>
        <p:txBody>
          <a:bodyPr/>
          <a:lstStyle/>
          <a:p>
            <a:pPr eaLnBrk="1" hangingPunct="1"/>
            <a:r>
              <a:rPr lang="zh-CN" altLang="en-US" smtClean="0"/>
              <a:t>双向循环链表（插入）</a:t>
            </a:r>
            <a:endParaRPr lang="zh-CN" altLang="en-US" smtClean="0"/>
          </a:p>
        </p:txBody>
      </p:sp>
      <p:sp>
        <p:nvSpPr>
          <p:cNvPr id="167938" name="Rectangle 3"/>
          <p:cNvSpPr>
            <a:spLocks noGrp="1"/>
          </p:cNvSpPr>
          <p:nvPr>
            <p:ph type="body" idx="1"/>
          </p:nvPr>
        </p:nvSpPr>
        <p:spPr>
          <a:xfrm>
            <a:off x="457200" y="1196975"/>
            <a:ext cx="8229600" cy="4929188"/>
          </a:xfrm>
        </p:spPr>
        <p:txBody>
          <a:bodyPr/>
          <a:lstStyle/>
          <a:p>
            <a:pPr algn="just" eaLnBrk="1" hangingPunct="1"/>
            <a:r>
              <a:rPr lang="zh-CN" altLang="en-US" b="1" smtClean="0"/>
              <a:t>插入</a:t>
            </a:r>
            <a:r>
              <a:rPr lang="zh-CN" altLang="en-US" sz="1600" smtClean="0"/>
              <a:t>：即实现在表</a:t>
            </a:r>
            <a:r>
              <a:rPr lang="en-US" altLang="zh-CN" sz="1600" smtClean="0"/>
              <a:t>L</a:t>
            </a:r>
            <a:r>
              <a:rPr lang="zh-CN" altLang="en-US" sz="1600" smtClean="0"/>
              <a:t>的第</a:t>
            </a:r>
            <a:r>
              <a:rPr lang="en-US" altLang="zh-CN" sz="1600" smtClean="0"/>
              <a:t>i</a:t>
            </a:r>
            <a:r>
              <a:rPr lang="zh-CN" altLang="en-US" sz="1600" smtClean="0"/>
              <a:t>结点前插入一结点</a:t>
            </a:r>
            <a:r>
              <a:rPr lang="en-US" altLang="zh-CN" sz="1600" smtClean="0"/>
              <a:t>x</a:t>
            </a:r>
            <a:r>
              <a:rPr lang="zh-CN" altLang="en-US" sz="1600" smtClean="0"/>
              <a:t>的运算，如图</a:t>
            </a:r>
            <a:r>
              <a:rPr lang="en-US" altLang="zh-CN" sz="1600" smtClean="0"/>
              <a:t>2.25</a:t>
            </a:r>
            <a:r>
              <a:rPr lang="zh-CN" altLang="en-US" sz="1600" smtClean="0"/>
              <a:t>所示。</a:t>
            </a:r>
            <a:endParaRPr lang="zh-CN" altLang="en-US" sz="1600" smtClean="0"/>
          </a:p>
          <a:p>
            <a:pPr algn="just" eaLnBrk="1" hangingPunct="1">
              <a:lnSpc>
                <a:spcPct val="130000"/>
              </a:lnSpc>
            </a:pPr>
            <a:r>
              <a:rPr lang="zh-CN" altLang="en-US" sz="1800" b="1" smtClean="0"/>
              <a:t>算法思路</a:t>
            </a:r>
            <a:r>
              <a:rPr lang="zh-CN" altLang="en-US" sz="1800" smtClean="0"/>
              <a:t>：调用查找算法</a:t>
            </a:r>
            <a:r>
              <a:rPr lang="en-US" altLang="zh-CN" sz="1800" smtClean="0"/>
              <a:t>Getlist(L,i)</a:t>
            </a:r>
            <a:r>
              <a:rPr lang="zh-CN" altLang="en-US" sz="1800" smtClean="0"/>
              <a:t>，获取结点</a:t>
            </a:r>
            <a:r>
              <a:rPr lang="en-US" altLang="zh-CN" sz="1800" smtClean="0"/>
              <a:t>a</a:t>
            </a:r>
            <a:r>
              <a:rPr lang="en-US" altLang="zh-CN" sz="1800" baseline="-30000" smtClean="0"/>
              <a:t>i</a:t>
            </a:r>
            <a:r>
              <a:rPr lang="zh-CN" altLang="en-US" sz="1800" smtClean="0"/>
              <a:t>的指针</a:t>
            </a:r>
            <a:r>
              <a:rPr lang="en-US" altLang="zh-CN" sz="1800" smtClean="0"/>
              <a:t>p </a:t>
            </a:r>
            <a:r>
              <a:rPr lang="zh-CN" altLang="en-US" sz="1800" smtClean="0"/>
              <a:t>。若</a:t>
            </a:r>
            <a:r>
              <a:rPr lang="en-US" altLang="zh-CN" sz="1800" smtClean="0"/>
              <a:t>p</a:t>
            </a:r>
            <a:r>
              <a:rPr lang="zh-CN" altLang="en-US" sz="1800" smtClean="0"/>
              <a:t>存在，申请一</a:t>
            </a:r>
            <a:r>
              <a:rPr lang="en-US" altLang="zh-CN" sz="1800" smtClean="0"/>
              <a:t>q</a:t>
            </a:r>
            <a:r>
              <a:rPr lang="zh-CN" altLang="en-US" sz="1800" smtClean="0"/>
              <a:t>结点，存入元素</a:t>
            </a:r>
            <a:r>
              <a:rPr lang="en-US" altLang="zh-CN" sz="1800" smtClean="0"/>
              <a:t>x</a:t>
            </a:r>
            <a:r>
              <a:rPr lang="zh-CN" altLang="en-US" sz="1800" smtClean="0"/>
              <a:t>，然后修改指针，将</a:t>
            </a:r>
            <a:r>
              <a:rPr lang="en-US" altLang="zh-CN" sz="1800" smtClean="0"/>
              <a:t>q</a:t>
            </a:r>
            <a:r>
              <a:rPr lang="zh-CN" altLang="en-US" sz="1800" smtClean="0"/>
              <a:t>结点插入</a:t>
            </a:r>
            <a:r>
              <a:rPr lang="en-US" altLang="zh-CN" sz="1800" smtClean="0"/>
              <a:t>p</a:t>
            </a:r>
            <a:r>
              <a:rPr lang="zh-CN" altLang="en-US" sz="1800" smtClean="0"/>
              <a:t>结点之前。</a:t>
            </a:r>
            <a:endParaRPr lang="zh-CN" altLang="en-US" sz="1800" smtClean="0"/>
          </a:p>
          <a:p>
            <a:pPr algn="just" eaLnBrk="1" hangingPunct="1"/>
            <a:endParaRPr lang="zh-CN" altLang="en-US" sz="1600" smtClean="0"/>
          </a:p>
          <a:p>
            <a:pPr eaLnBrk="1" hangingPunct="1"/>
            <a:endParaRPr lang="zh-CN" altLang="en-US" sz="1600" smtClean="0"/>
          </a:p>
          <a:p>
            <a:pPr eaLnBrk="1" hangingPunct="1"/>
            <a:endParaRPr lang="zh-CN" altLang="en-US" sz="1600" smtClean="0"/>
          </a:p>
          <a:p>
            <a:pPr eaLnBrk="1" hangingPunct="1"/>
            <a:endParaRPr lang="zh-CN" altLang="en-US" sz="1600" smtClean="0"/>
          </a:p>
          <a:p>
            <a:pPr eaLnBrk="1" hangingPunct="1"/>
            <a:r>
              <a:rPr lang="zh-CN" altLang="en-US" sz="1600" smtClean="0"/>
              <a:t>             			              </a:t>
            </a:r>
            <a:r>
              <a:rPr lang="zh-CN" altLang="en-US" sz="1600" b="1" smtClean="0"/>
              <a:t>图</a:t>
            </a:r>
            <a:r>
              <a:rPr lang="en-US" altLang="zh-CN" sz="1600" b="1" smtClean="0"/>
              <a:t>2.25</a:t>
            </a:r>
            <a:endParaRPr lang="en-US" altLang="zh-CN" sz="1600" b="1" smtClean="0"/>
          </a:p>
          <a:p>
            <a:pPr algn="just" eaLnBrk="1" hangingPunct="1"/>
            <a:r>
              <a:rPr lang="zh-CN" altLang="en-US" sz="1800" b="1" smtClean="0"/>
              <a:t>算法描述</a:t>
            </a:r>
            <a:r>
              <a:rPr lang="zh-CN" altLang="en-US" sz="1800" smtClean="0"/>
              <a:t>：</a:t>
            </a:r>
            <a:r>
              <a:rPr lang="zh-CN" altLang="en-US" sz="1600" smtClean="0"/>
              <a:t> </a:t>
            </a:r>
            <a:r>
              <a:rPr lang="en-US" altLang="zh-CN" sz="1600" smtClean="0"/>
              <a:t>Void Dinsert(dlink L,datatype x,int i)</a:t>
            </a:r>
            <a:endParaRPr lang="en-US" altLang="zh-CN" sz="1600" smtClean="0"/>
          </a:p>
          <a:p>
            <a:pPr algn="just" eaLnBrk="1" hangingPunct="1"/>
            <a:r>
              <a:rPr lang="en-US" altLang="zh-CN" sz="1600" smtClean="0"/>
              <a:t>                       { dlink p,q; p=Getlist(L,i);  if(p==NULL) Error(i);</a:t>
            </a:r>
            <a:endParaRPr lang="en-US" altLang="zh-CN" sz="1600" smtClean="0"/>
          </a:p>
          <a:p>
            <a:pPr algn="just" eaLnBrk="1" hangingPunct="1"/>
            <a:r>
              <a:rPr lang="en-US" altLang="zh-CN" sz="1600" smtClean="0"/>
              <a:t>                                           else{ q=(dlink)malloc(sizeof(dlinknode));  q-&gt;data=x;</a:t>
            </a:r>
            <a:endParaRPr lang="en-US" altLang="zh-CN" sz="1600" smtClean="0"/>
          </a:p>
          <a:p>
            <a:pPr algn="just" eaLnBrk="1" hangingPunct="1"/>
            <a:r>
              <a:rPr lang="en-US" altLang="zh-CN" sz="1600" smtClean="0">
                <a:sym typeface="Wingdings 2" panose="05020102010507070707" pitchFamily="18" charset="2"/>
              </a:rPr>
              <a:t>     </a:t>
            </a:r>
            <a:r>
              <a:rPr lang="en-US" altLang="zh-CN" sz="1600" b="1" smtClean="0">
                <a:sym typeface="Wingdings 2" panose="05020102010507070707" pitchFamily="18" charset="2"/>
              </a:rPr>
              <a:t></a:t>
            </a:r>
            <a:r>
              <a:rPr lang="en-US" altLang="zh-CN" sz="1600" b="1" smtClean="0"/>
              <a:t> q-&gt;prior=p-&gt;prior;  </a:t>
            </a:r>
            <a:r>
              <a:rPr lang="en-US" altLang="zh-CN" sz="1600" b="1" smtClean="0">
                <a:sym typeface="Wingdings 2" panose="05020102010507070707" pitchFamily="18" charset="2"/>
              </a:rPr>
              <a:t> </a:t>
            </a:r>
            <a:r>
              <a:rPr lang="en-US" altLang="zh-CN" sz="1600" b="1" smtClean="0"/>
              <a:t>(p-&gt;prior)-&gt;next=q; </a:t>
            </a:r>
            <a:r>
              <a:rPr lang="en-US" altLang="zh-CN" sz="1600" b="1" smtClean="0">
                <a:sym typeface="Wingdings 2" panose="05020102010507070707" pitchFamily="18" charset="2"/>
              </a:rPr>
              <a:t> </a:t>
            </a:r>
            <a:r>
              <a:rPr lang="en-US" altLang="zh-CN" sz="1600" b="1" smtClean="0"/>
              <a:t>q-&gt;next=p; </a:t>
            </a:r>
            <a:r>
              <a:rPr lang="en-US" altLang="zh-CN" sz="1600" b="1" smtClean="0">
                <a:sym typeface="Wingdings 2" panose="05020102010507070707" pitchFamily="18" charset="2"/>
              </a:rPr>
              <a:t></a:t>
            </a:r>
            <a:r>
              <a:rPr lang="en-US" altLang="zh-CN" sz="1600" b="1" smtClean="0"/>
              <a:t> p-&gt;prior=q</a:t>
            </a:r>
            <a:r>
              <a:rPr lang="en-US" altLang="zh-CN" sz="1600" smtClean="0"/>
              <a:t>;}}</a:t>
            </a:r>
            <a:endParaRPr lang="en-US" altLang="zh-CN" sz="1600" smtClean="0"/>
          </a:p>
          <a:p>
            <a:pPr eaLnBrk="1" hangingPunct="1"/>
            <a:r>
              <a:rPr lang="zh-CN" altLang="en-US" sz="1600" smtClean="0"/>
              <a:t>此算法的时耗主要在查找运算</a:t>
            </a:r>
            <a:r>
              <a:rPr lang="en-US" altLang="zh-CN" sz="1600" smtClean="0"/>
              <a:t>Getlist(L,i)</a:t>
            </a:r>
            <a:r>
              <a:rPr lang="zh-CN" altLang="en-US" sz="1600" smtClean="0"/>
              <a:t>上，故</a:t>
            </a:r>
            <a:r>
              <a:rPr lang="en-US" altLang="zh-CN" sz="1600" smtClean="0"/>
              <a:t>T(n)=O(n)</a:t>
            </a:r>
            <a:r>
              <a:rPr lang="zh-CN" altLang="en-US" sz="1600" smtClean="0"/>
              <a:t>。 </a:t>
            </a:r>
            <a:endParaRPr lang="zh-CN" altLang="en-US" sz="1600" smtClean="0"/>
          </a:p>
          <a:p>
            <a:pPr eaLnBrk="1" hangingPunct="1"/>
            <a:endParaRPr lang="en-US" altLang="zh-CN" smtClean="0"/>
          </a:p>
        </p:txBody>
      </p:sp>
      <p:grpSp>
        <p:nvGrpSpPr>
          <p:cNvPr id="167939" name="Group 4"/>
          <p:cNvGrpSpPr/>
          <p:nvPr/>
        </p:nvGrpSpPr>
        <p:grpSpPr bwMode="auto">
          <a:xfrm>
            <a:off x="990600" y="2667000"/>
            <a:ext cx="2108200" cy="431800"/>
            <a:chOff x="768" y="1728"/>
            <a:chExt cx="1680" cy="336"/>
          </a:xfrm>
        </p:grpSpPr>
        <p:sp>
          <p:nvSpPr>
            <p:cNvPr id="167968" name="Rectangle 5"/>
            <p:cNvSpPr>
              <a:spLocks noChangeArrowheads="1"/>
            </p:cNvSpPr>
            <p:nvPr/>
          </p:nvSpPr>
          <p:spPr bwMode="auto">
            <a:xfrm>
              <a:off x="1920" y="1728"/>
              <a:ext cx="528" cy="336"/>
            </a:xfrm>
            <a:prstGeom prst="rect">
              <a:avLst/>
            </a:prstGeom>
            <a:solidFill>
              <a:srgbClr val="FFCC00"/>
            </a:solidFill>
            <a:ln w="9525">
              <a:solidFill>
                <a:srgbClr val="000000"/>
              </a:solidFill>
              <a:miter lim="800000"/>
            </a:ln>
          </p:spPr>
          <p:txBody>
            <a:bodyPr/>
            <a:lstStyle/>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sym typeface="Wingdings 2" panose="05020102010507070707" pitchFamily="18" charset="2"/>
              </a:endParaRPr>
            </a:p>
          </p:txBody>
        </p:sp>
        <p:sp>
          <p:nvSpPr>
            <p:cNvPr id="167969" name="Rectangle 6"/>
            <p:cNvSpPr>
              <a:spLocks noChangeArrowheads="1"/>
            </p:cNvSpPr>
            <p:nvPr/>
          </p:nvSpPr>
          <p:spPr bwMode="auto">
            <a:xfrm>
              <a:off x="1296" y="1728"/>
              <a:ext cx="622" cy="336"/>
            </a:xfrm>
            <a:prstGeom prst="rect">
              <a:avLst/>
            </a:prstGeom>
            <a:solidFill>
              <a:srgbClr val="FF99CC"/>
            </a:solidFill>
            <a:ln w="9525">
              <a:solidFill>
                <a:srgbClr val="000000"/>
              </a:solidFill>
              <a:miter lim="800000"/>
            </a:ln>
          </p:spPr>
          <p:txBody>
            <a:bodyPr/>
            <a:lstStyle/>
            <a:p>
              <a:pPr eaLnBrk="0" hangingPunct="0"/>
              <a:r>
                <a:rPr lang="en-US" altLang="zh-CN">
                  <a:latin typeface="Times New Roman" panose="02020603050405020304" pitchFamily="18" charset="0"/>
                </a:rPr>
                <a:t> </a:t>
              </a:r>
              <a:r>
                <a:rPr kumimoji="1" lang="en-US" altLang="zh-CN">
                  <a:latin typeface="Times New Roman" panose="02020603050405020304" pitchFamily="18" charset="0"/>
                </a:rPr>
                <a:t>a</a:t>
              </a:r>
              <a:r>
                <a:rPr kumimoji="1" lang="en-US" altLang="zh-CN" baseline="-30000">
                  <a:latin typeface="Times New Roman" panose="02020603050405020304" pitchFamily="18" charset="0"/>
                </a:rPr>
                <a:t>i-1</a:t>
              </a:r>
              <a:endParaRPr kumimoji="1" lang="en-US" altLang="zh-CN" baseline="-30000">
                <a:latin typeface="Times New Roman" panose="02020603050405020304" pitchFamily="18" charset="0"/>
              </a:endParaRPr>
            </a:p>
          </p:txBody>
        </p:sp>
        <p:sp>
          <p:nvSpPr>
            <p:cNvPr id="167970" name="Rectangle 7"/>
            <p:cNvSpPr>
              <a:spLocks noChangeArrowheads="1"/>
            </p:cNvSpPr>
            <p:nvPr/>
          </p:nvSpPr>
          <p:spPr bwMode="auto">
            <a:xfrm>
              <a:off x="768" y="1728"/>
              <a:ext cx="528" cy="336"/>
            </a:xfrm>
            <a:prstGeom prst="rect">
              <a:avLst/>
            </a:prstGeom>
            <a:solidFill>
              <a:srgbClr val="FFCC00"/>
            </a:solidFill>
            <a:ln w="9525">
              <a:solidFill>
                <a:srgbClr val="000000"/>
              </a:solidFill>
              <a:miter lim="800000"/>
            </a:ln>
          </p:spPr>
          <p:txBody>
            <a:bodyPr/>
            <a:lstStyle/>
            <a:p>
              <a:pPr algn="just" eaLnBrk="0" hangingPunct="0"/>
              <a:r>
                <a:rPr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grpSp>
      <p:grpSp>
        <p:nvGrpSpPr>
          <p:cNvPr id="167940" name="Group 8"/>
          <p:cNvGrpSpPr/>
          <p:nvPr/>
        </p:nvGrpSpPr>
        <p:grpSpPr bwMode="auto">
          <a:xfrm>
            <a:off x="4038600" y="2667000"/>
            <a:ext cx="2108200" cy="431800"/>
            <a:chOff x="768" y="1728"/>
            <a:chExt cx="1680" cy="336"/>
          </a:xfrm>
        </p:grpSpPr>
        <p:sp>
          <p:nvSpPr>
            <p:cNvPr id="167965" name="Rectangle 9"/>
            <p:cNvSpPr>
              <a:spLocks noChangeArrowheads="1"/>
            </p:cNvSpPr>
            <p:nvPr/>
          </p:nvSpPr>
          <p:spPr bwMode="auto">
            <a:xfrm>
              <a:off x="1920" y="1728"/>
              <a:ext cx="528" cy="336"/>
            </a:xfrm>
            <a:prstGeom prst="rect">
              <a:avLst/>
            </a:prstGeom>
            <a:solidFill>
              <a:srgbClr val="FFCC00"/>
            </a:solidFill>
            <a:ln w="9525">
              <a:solidFill>
                <a:srgbClr val="000000"/>
              </a:solidFill>
              <a:miter lim="800000"/>
            </a:ln>
          </p:spPr>
          <p:txBody>
            <a:bodyPr/>
            <a:lstStyle/>
            <a:p>
              <a:pPr algn="just" eaLnBrk="0" hangingPunct="0"/>
              <a:r>
                <a:rPr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167966" name="Rectangle 10"/>
            <p:cNvSpPr>
              <a:spLocks noChangeArrowheads="1"/>
            </p:cNvSpPr>
            <p:nvPr/>
          </p:nvSpPr>
          <p:spPr bwMode="auto">
            <a:xfrm>
              <a:off x="1296" y="1728"/>
              <a:ext cx="622" cy="336"/>
            </a:xfrm>
            <a:prstGeom prst="rect">
              <a:avLst/>
            </a:prstGeom>
            <a:solidFill>
              <a:srgbClr val="FF99CC"/>
            </a:solidFill>
            <a:ln w="9525">
              <a:solidFill>
                <a:srgbClr val="000000"/>
              </a:solidFill>
              <a:miter lim="800000"/>
            </a:ln>
          </p:spPr>
          <p:txBody>
            <a:bodyPr/>
            <a:lstStyle/>
            <a:p>
              <a:pPr eaLnBrk="0" hangingPunct="0"/>
              <a:r>
                <a:rPr lang="en-US" altLang="zh-CN">
                  <a:latin typeface="Times New Roman" panose="02020603050405020304" pitchFamily="18" charset="0"/>
                </a:rPr>
                <a:t> </a:t>
              </a:r>
              <a:r>
                <a:rPr kumimoji="1" lang="en-US" altLang="zh-CN">
                  <a:latin typeface="Times New Roman" panose="02020603050405020304" pitchFamily="18" charset="0"/>
                </a:rPr>
                <a:t>a</a:t>
              </a:r>
              <a:r>
                <a:rPr kumimoji="1" lang="en-US" altLang="zh-CN" baseline="-30000">
                  <a:latin typeface="Times New Roman" panose="02020603050405020304" pitchFamily="18" charset="0"/>
                </a:rPr>
                <a:t>i</a:t>
              </a:r>
              <a:endParaRPr kumimoji="1" lang="en-US" altLang="zh-CN" baseline="-30000">
                <a:latin typeface="Times New Roman" panose="02020603050405020304" pitchFamily="18" charset="0"/>
              </a:endParaRPr>
            </a:p>
          </p:txBody>
        </p:sp>
        <p:sp>
          <p:nvSpPr>
            <p:cNvPr id="167967" name="Rectangle 11"/>
            <p:cNvSpPr>
              <a:spLocks noChangeArrowheads="1"/>
            </p:cNvSpPr>
            <p:nvPr/>
          </p:nvSpPr>
          <p:spPr bwMode="auto">
            <a:xfrm>
              <a:off x="768" y="1728"/>
              <a:ext cx="528" cy="336"/>
            </a:xfrm>
            <a:prstGeom prst="rect">
              <a:avLst/>
            </a:prstGeom>
            <a:solidFill>
              <a:srgbClr val="FFCC00"/>
            </a:solidFill>
            <a:ln w="9525">
              <a:solidFill>
                <a:srgbClr val="000000"/>
              </a:solidFill>
              <a:miter lim="800000"/>
            </a:ln>
          </p:spPr>
          <p:txBody>
            <a:bodyPr/>
            <a:lstStyle/>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sym typeface="Wingdings 2" panose="05020102010507070707" pitchFamily="18" charset="2"/>
              </a:endParaRPr>
            </a:p>
          </p:txBody>
        </p:sp>
      </p:grpSp>
      <p:sp>
        <p:nvSpPr>
          <p:cNvPr id="167941" name="Line 12"/>
          <p:cNvSpPr>
            <a:spLocks noChangeShapeType="1"/>
          </p:cNvSpPr>
          <p:nvPr/>
        </p:nvSpPr>
        <p:spPr bwMode="auto">
          <a:xfrm>
            <a:off x="628650" y="2819400"/>
            <a:ext cx="361950" cy="1588"/>
          </a:xfrm>
          <a:prstGeom prst="line">
            <a:avLst/>
          </a:prstGeom>
          <a:noFill/>
          <a:ln w="9525">
            <a:solidFill>
              <a:schemeClr val="tx1"/>
            </a:solidFill>
            <a:miter lim="800000"/>
            <a:tailEnd type="triangle" w="med" len="med"/>
          </a:ln>
        </p:spPr>
        <p:txBody>
          <a:bodyPr wrap="none"/>
          <a:lstStyle/>
          <a:p>
            <a:endParaRPr lang="zh-CN" altLang="en-US"/>
          </a:p>
        </p:txBody>
      </p:sp>
      <p:sp>
        <p:nvSpPr>
          <p:cNvPr id="167942" name="Line 13"/>
          <p:cNvSpPr>
            <a:spLocks noChangeShapeType="1"/>
          </p:cNvSpPr>
          <p:nvPr/>
        </p:nvSpPr>
        <p:spPr bwMode="auto">
          <a:xfrm flipH="1">
            <a:off x="609600" y="2971800"/>
            <a:ext cx="601663" cy="1588"/>
          </a:xfrm>
          <a:prstGeom prst="line">
            <a:avLst/>
          </a:prstGeom>
          <a:noFill/>
          <a:ln w="9525">
            <a:solidFill>
              <a:schemeClr val="tx1"/>
            </a:solidFill>
            <a:miter lim="800000"/>
            <a:tailEnd type="triangle" w="med" len="med"/>
          </a:ln>
        </p:spPr>
        <p:txBody>
          <a:bodyPr wrap="none"/>
          <a:lstStyle/>
          <a:p>
            <a:endParaRPr lang="zh-CN" altLang="en-US"/>
          </a:p>
        </p:txBody>
      </p:sp>
      <p:sp>
        <p:nvSpPr>
          <p:cNvPr id="167943" name="Line 14"/>
          <p:cNvSpPr>
            <a:spLocks noChangeShapeType="1"/>
          </p:cNvSpPr>
          <p:nvPr/>
        </p:nvSpPr>
        <p:spPr bwMode="auto">
          <a:xfrm flipH="1">
            <a:off x="6096000" y="2970213"/>
            <a:ext cx="361950" cy="1587"/>
          </a:xfrm>
          <a:prstGeom prst="line">
            <a:avLst/>
          </a:prstGeom>
          <a:noFill/>
          <a:ln w="9525">
            <a:solidFill>
              <a:schemeClr val="tx1"/>
            </a:solidFill>
            <a:miter lim="800000"/>
            <a:tailEnd type="triangle" w="med" len="med"/>
          </a:ln>
        </p:spPr>
        <p:txBody>
          <a:bodyPr wrap="none"/>
          <a:lstStyle/>
          <a:p>
            <a:endParaRPr lang="zh-CN" altLang="en-US"/>
          </a:p>
        </p:txBody>
      </p:sp>
      <p:sp>
        <p:nvSpPr>
          <p:cNvPr id="167944" name="Line 15"/>
          <p:cNvSpPr>
            <a:spLocks noChangeShapeType="1"/>
          </p:cNvSpPr>
          <p:nvPr/>
        </p:nvSpPr>
        <p:spPr bwMode="auto">
          <a:xfrm>
            <a:off x="5791200" y="2819400"/>
            <a:ext cx="722313" cy="1588"/>
          </a:xfrm>
          <a:prstGeom prst="line">
            <a:avLst/>
          </a:prstGeom>
          <a:noFill/>
          <a:ln w="9525">
            <a:solidFill>
              <a:schemeClr val="tx1"/>
            </a:solidFill>
            <a:miter lim="800000"/>
            <a:tailEnd type="triangle" w="med" len="med"/>
          </a:ln>
        </p:spPr>
        <p:txBody>
          <a:bodyPr wrap="none"/>
          <a:lstStyle/>
          <a:p>
            <a:endParaRPr lang="zh-CN" altLang="en-US"/>
          </a:p>
        </p:txBody>
      </p:sp>
      <p:sp>
        <p:nvSpPr>
          <p:cNvPr id="167945" name="Line 16"/>
          <p:cNvSpPr>
            <a:spLocks noChangeShapeType="1"/>
          </p:cNvSpPr>
          <p:nvPr/>
        </p:nvSpPr>
        <p:spPr bwMode="auto">
          <a:xfrm flipH="1">
            <a:off x="3048000" y="2971800"/>
            <a:ext cx="963613" cy="1588"/>
          </a:xfrm>
          <a:prstGeom prst="line">
            <a:avLst/>
          </a:prstGeom>
          <a:noFill/>
          <a:ln w="9525">
            <a:solidFill>
              <a:schemeClr val="tx1"/>
            </a:solidFill>
            <a:prstDash val="dash"/>
            <a:miter lim="800000"/>
            <a:tailEnd type="triangle" w="med" len="med"/>
          </a:ln>
        </p:spPr>
        <p:txBody>
          <a:bodyPr wrap="none"/>
          <a:lstStyle/>
          <a:p>
            <a:endParaRPr lang="zh-CN" altLang="en-US"/>
          </a:p>
        </p:txBody>
      </p:sp>
      <p:sp>
        <p:nvSpPr>
          <p:cNvPr id="167946" name="Line 17"/>
          <p:cNvSpPr>
            <a:spLocks noChangeShapeType="1"/>
          </p:cNvSpPr>
          <p:nvPr/>
        </p:nvSpPr>
        <p:spPr bwMode="auto">
          <a:xfrm>
            <a:off x="3048000" y="2817813"/>
            <a:ext cx="1023938" cy="1587"/>
          </a:xfrm>
          <a:prstGeom prst="line">
            <a:avLst/>
          </a:prstGeom>
          <a:noFill/>
          <a:ln w="9525">
            <a:solidFill>
              <a:schemeClr val="tx1"/>
            </a:solidFill>
            <a:prstDash val="dash"/>
            <a:miter lim="800000"/>
            <a:tailEnd type="triangle" w="med" len="med"/>
          </a:ln>
        </p:spPr>
        <p:txBody>
          <a:bodyPr wrap="none"/>
          <a:lstStyle/>
          <a:p>
            <a:endParaRPr lang="zh-CN" altLang="en-US"/>
          </a:p>
        </p:txBody>
      </p:sp>
      <p:sp>
        <p:nvSpPr>
          <p:cNvPr id="167947" name="Oval 18"/>
          <p:cNvSpPr>
            <a:spLocks noChangeArrowheads="1"/>
          </p:cNvSpPr>
          <p:nvPr/>
        </p:nvSpPr>
        <p:spPr bwMode="auto">
          <a:xfrm>
            <a:off x="4343400" y="2743200"/>
            <a:ext cx="180975" cy="185738"/>
          </a:xfrm>
          <a:prstGeom prst="ellipse">
            <a:avLst/>
          </a:prstGeom>
          <a:solidFill>
            <a:schemeClr val="accent1"/>
          </a:solidFill>
          <a:ln w="9525">
            <a:solidFill>
              <a:schemeClr val="tx1"/>
            </a:solidFill>
            <a:miter lim="800000"/>
          </a:ln>
        </p:spPr>
        <p:txBody>
          <a:bodyPr wrap="none" anchor="ctr"/>
          <a:lstStyle/>
          <a:p>
            <a:r>
              <a:rPr kumimoji="1" lang="en-US" altLang="zh-CN">
                <a:latin typeface="Times New Roman" panose="02020603050405020304" pitchFamily="18" charset="0"/>
              </a:rPr>
              <a:t>4</a:t>
            </a:r>
            <a:endParaRPr kumimoji="1" lang="en-US" altLang="zh-CN">
              <a:latin typeface="Times New Roman" panose="02020603050405020304" pitchFamily="18" charset="0"/>
            </a:endParaRPr>
          </a:p>
        </p:txBody>
      </p:sp>
      <p:grpSp>
        <p:nvGrpSpPr>
          <p:cNvPr id="167948" name="Group 19"/>
          <p:cNvGrpSpPr/>
          <p:nvPr/>
        </p:nvGrpSpPr>
        <p:grpSpPr bwMode="auto">
          <a:xfrm>
            <a:off x="1524000" y="2838450"/>
            <a:ext cx="3733800" cy="1047750"/>
            <a:chOff x="1152" y="1872"/>
            <a:chExt cx="2976" cy="816"/>
          </a:xfrm>
        </p:grpSpPr>
        <p:grpSp>
          <p:nvGrpSpPr>
            <p:cNvPr id="167953" name="Group 20"/>
            <p:cNvGrpSpPr/>
            <p:nvPr/>
          </p:nvGrpSpPr>
          <p:grpSpPr bwMode="auto">
            <a:xfrm>
              <a:off x="1872" y="2352"/>
              <a:ext cx="1680" cy="336"/>
              <a:chOff x="768" y="1728"/>
              <a:chExt cx="1680" cy="336"/>
            </a:xfrm>
          </p:grpSpPr>
          <p:sp>
            <p:nvSpPr>
              <p:cNvPr id="167962" name="Rectangle 21"/>
              <p:cNvSpPr>
                <a:spLocks noChangeArrowheads="1"/>
              </p:cNvSpPr>
              <p:nvPr/>
            </p:nvSpPr>
            <p:spPr bwMode="auto">
              <a:xfrm>
                <a:off x="1920" y="1728"/>
                <a:ext cx="528" cy="336"/>
              </a:xfrm>
              <a:prstGeom prst="rect">
                <a:avLst/>
              </a:prstGeom>
              <a:solidFill>
                <a:srgbClr val="FFCC00"/>
              </a:solidFill>
              <a:ln w="19050">
                <a:solidFill>
                  <a:srgbClr val="000000"/>
                </a:solidFill>
                <a:miter lim="800000"/>
              </a:ln>
            </p:spPr>
            <p:txBody>
              <a:bodyPr/>
              <a:lstStyle/>
              <a:p>
                <a:pPr algn="just" eaLnBrk="0" hangingPunct="0"/>
                <a:r>
                  <a:rPr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sym typeface="Wingdings 2" panose="05020102010507070707" pitchFamily="18" charset="2"/>
                </a:endParaRPr>
              </a:p>
            </p:txBody>
          </p:sp>
          <p:sp>
            <p:nvSpPr>
              <p:cNvPr id="167963" name="Rectangle 22"/>
              <p:cNvSpPr>
                <a:spLocks noChangeArrowheads="1"/>
              </p:cNvSpPr>
              <p:nvPr/>
            </p:nvSpPr>
            <p:spPr bwMode="auto">
              <a:xfrm>
                <a:off x="1296" y="1728"/>
                <a:ext cx="622" cy="336"/>
              </a:xfrm>
              <a:prstGeom prst="rect">
                <a:avLst/>
              </a:prstGeom>
              <a:solidFill>
                <a:srgbClr val="FF99CC"/>
              </a:solidFill>
              <a:ln w="19050">
                <a:solidFill>
                  <a:srgbClr val="000000"/>
                </a:solidFill>
                <a:miter lim="800000"/>
              </a:ln>
            </p:spPr>
            <p:txBody>
              <a:bodyPr/>
              <a:lstStyle/>
              <a:p>
                <a:pPr eaLnBrk="0" hangingPunct="0"/>
                <a:r>
                  <a:rPr lang="en-US" altLang="zh-CN">
                    <a:latin typeface="Times New Roman" panose="02020603050405020304" pitchFamily="18" charset="0"/>
                  </a:rPr>
                  <a:t> </a:t>
                </a:r>
                <a:r>
                  <a:rPr kumimoji="1" lang="en-US" altLang="zh-CN">
                    <a:latin typeface="Times New Roman" panose="02020603050405020304" pitchFamily="18" charset="0"/>
                  </a:rPr>
                  <a:t>X</a:t>
                </a:r>
                <a:endParaRPr kumimoji="1" lang="en-US" altLang="zh-CN" baseline="-30000">
                  <a:latin typeface="Times New Roman" panose="02020603050405020304" pitchFamily="18" charset="0"/>
                </a:endParaRPr>
              </a:p>
            </p:txBody>
          </p:sp>
          <p:sp>
            <p:nvSpPr>
              <p:cNvPr id="167964" name="Rectangle 23"/>
              <p:cNvSpPr>
                <a:spLocks noChangeArrowheads="1"/>
              </p:cNvSpPr>
              <p:nvPr/>
            </p:nvSpPr>
            <p:spPr bwMode="auto">
              <a:xfrm>
                <a:off x="768" y="1728"/>
                <a:ext cx="528" cy="336"/>
              </a:xfrm>
              <a:prstGeom prst="rect">
                <a:avLst/>
              </a:prstGeom>
              <a:solidFill>
                <a:srgbClr val="FFCC00"/>
              </a:solidFill>
              <a:ln w="19050">
                <a:solidFill>
                  <a:srgbClr val="000000"/>
                </a:solidFill>
                <a:miter lim="800000"/>
              </a:ln>
            </p:spPr>
            <p:txBody>
              <a:bodyPr/>
              <a:lstStyle/>
              <a:p>
                <a:pPr algn="just" eaLnBrk="0" hangingPunct="0"/>
                <a:r>
                  <a:rPr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r>
                  <a:rPr lang="en-US" altLang="zh-CN">
                    <a:latin typeface="Times New Roman" panose="02020603050405020304" pitchFamily="18" charset="0"/>
                    <a:sym typeface="Wingdings" panose="05000000000000000000" pitchFamily="2" charset="2"/>
                  </a:rPr>
                  <a:t></a:t>
                </a:r>
                <a:endParaRPr lang="en-US" altLang="zh-CN">
                  <a:latin typeface="Times New Roman" panose="02020603050405020304" pitchFamily="18" charset="0"/>
                </a:endParaRPr>
              </a:p>
            </p:txBody>
          </p:sp>
        </p:grpSp>
        <p:sp>
          <p:nvSpPr>
            <p:cNvPr id="167954" name="Line 24"/>
            <p:cNvSpPr>
              <a:spLocks noChangeShapeType="1"/>
            </p:cNvSpPr>
            <p:nvPr/>
          </p:nvSpPr>
          <p:spPr bwMode="auto">
            <a:xfrm flipV="1">
              <a:off x="2256" y="2064"/>
              <a:ext cx="0" cy="432"/>
            </a:xfrm>
            <a:prstGeom prst="line">
              <a:avLst/>
            </a:prstGeom>
            <a:noFill/>
            <a:ln w="19050">
              <a:solidFill>
                <a:schemeClr val="tx1"/>
              </a:solidFill>
              <a:miter lim="800000"/>
              <a:tailEnd type="triangle" w="med" len="med"/>
            </a:ln>
          </p:spPr>
          <p:txBody>
            <a:bodyPr wrap="none"/>
            <a:lstStyle/>
            <a:p>
              <a:endParaRPr lang="zh-CN" altLang="en-US"/>
            </a:p>
          </p:txBody>
        </p:sp>
        <p:sp>
          <p:nvSpPr>
            <p:cNvPr id="167955" name="Line 25"/>
            <p:cNvSpPr>
              <a:spLocks noChangeShapeType="1"/>
            </p:cNvSpPr>
            <p:nvPr/>
          </p:nvSpPr>
          <p:spPr bwMode="auto">
            <a:xfrm flipV="1">
              <a:off x="3456" y="2064"/>
              <a:ext cx="0" cy="432"/>
            </a:xfrm>
            <a:prstGeom prst="line">
              <a:avLst/>
            </a:prstGeom>
            <a:noFill/>
            <a:ln w="19050">
              <a:solidFill>
                <a:schemeClr val="tx1"/>
              </a:solidFill>
              <a:miter lim="800000"/>
              <a:tailEnd type="triangle" w="med" len="med"/>
            </a:ln>
          </p:spPr>
          <p:txBody>
            <a:bodyPr wrap="none"/>
            <a:lstStyle/>
            <a:p>
              <a:endParaRPr lang="zh-CN" altLang="en-US"/>
            </a:p>
          </p:txBody>
        </p:sp>
        <p:sp>
          <p:nvSpPr>
            <p:cNvPr id="167956" name="Text Box 26"/>
            <p:cNvSpPr txBox="1">
              <a:spLocks noChangeArrowheads="1"/>
            </p:cNvSpPr>
            <p:nvPr/>
          </p:nvSpPr>
          <p:spPr bwMode="auto">
            <a:xfrm>
              <a:off x="1152" y="2304"/>
              <a:ext cx="337" cy="285"/>
            </a:xfrm>
            <a:prstGeom prst="rect">
              <a:avLst/>
            </a:prstGeom>
            <a:noFill/>
            <a:ln w="19050">
              <a:noFill/>
              <a:miter lim="800000"/>
            </a:ln>
          </p:spPr>
          <p:txBody>
            <a:bodyPr>
              <a:spAutoFit/>
            </a:bodyPr>
            <a:lstStyle/>
            <a:p>
              <a:pPr>
                <a:spcBef>
                  <a:spcPct val="50000"/>
                </a:spcBef>
              </a:pPr>
              <a:r>
                <a:rPr kumimoji="1" lang="en-US" altLang="zh-CN">
                  <a:latin typeface="Times New Roman" panose="02020603050405020304" pitchFamily="18" charset="0"/>
                </a:rPr>
                <a:t> q</a:t>
              </a:r>
              <a:endParaRPr kumimoji="1" lang="en-US" altLang="zh-CN">
                <a:latin typeface="Times New Roman" panose="02020603050405020304" pitchFamily="18" charset="0"/>
              </a:endParaRPr>
            </a:p>
          </p:txBody>
        </p:sp>
        <p:sp>
          <p:nvSpPr>
            <p:cNvPr id="167957" name="Line 27"/>
            <p:cNvSpPr>
              <a:spLocks noChangeShapeType="1"/>
            </p:cNvSpPr>
            <p:nvPr/>
          </p:nvSpPr>
          <p:spPr bwMode="auto">
            <a:xfrm>
              <a:off x="1392" y="2496"/>
              <a:ext cx="480" cy="0"/>
            </a:xfrm>
            <a:prstGeom prst="line">
              <a:avLst/>
            </a:prstGeom>
            <a:noFill/>
            <a:ln w="19050">
              <a:solidFill>
                <a:schemeClr val="tx1"/>
              </a:solidFill>
              <a:miter lim="800000"/>
              <a:tailEnd type="triangle" w="med" len="med"/>
            </a:ln>
          </p:spPr>
          <p:txBody>
            <a:bodyPr wrap="none"/>
            <a:lstStyle/>
            <a:p>
              <a:endParaRPr lang="zh-CN" altLang="en-US"/>
            </a:p>
          </p:txBody>
        </p:sp>
        <p:sp>
          <p:nvSpPr>
            <p:cNvPr id="167958" name="Text Box 28"/>
            <p:cNvSpPr txBox="1">
              <a:spLocks noChangeArrowheads="1"/>
            </p:cNvSpPr>
            <p:nvPr/>
          </p:nvSpPr>
          <p:spPr bwMode="auto">
            <a:xfrm>
              <a:off x="3888" y="2351"/>
              <a:ext cx="240" cy="285"/>
            </a:xfrm>
            <a:prstGeom prst="rect">
              <a:avLst/>
            </a:prstGeom>
            <a:noFill/>
            <a:ln w="19050">
              <a:noFill/>
              <a:miter lim="800000"/>
            </a:ln>
          </p:spPr>
          <p:txBody>
            <a:bodyPr>
              <a:spAutoFit/>
            </a:bodyPr>
            <a:lstStyle/>
            <a:p>
              <a:pPr>
                <a:spcBef>
                  <a:spcPct val="50000"/>
                </a:spcBef>
              </a:pPr>
              <a:r>
                <a:rPr kumimoji="1" lang="en-US" altLang="zh-CN">
                  <a:latin typeface="Times New Roman" panose="02020603050405020304" pitchFamily="18" charset="0"/>
                </a:rPr>
                <a:t>p</a:t>
              </a:r>
              <a:endParaRPr kumimoji="1" lang="en-US" altLang="zh-CN">
                <a:latin typeface="Times New Roman" panose="02020603050405020304" pitchFamily="18" charset="0"/>
              </a:endParaRPr>
            </a:p>
          </p:txBody>
        </p:sp>
        <p:sp>
          <p:nvSpPr>
            <p:cNvPr id="167959" name="Line 29"/>
            <p:cNvSpPr>
              <a:spLocks noChangeShapeType="1"/>
            </p:cNvSpPr>
            <p:nvPr/>
          </p:nvSpPr>
          <p:spPr bwMode="auto">
            <a:xfrm flipV="1">
              <a:off x="3984" y="2064"/>
              <a:ext cx="0" cy="336"/>
            </a:xfrm>
            <a:prstGeom prst="line">
              <a:avLst/>
            </a:prstGeom>
            <a:noFill/>
            <a:ln w="19050">
              <a:solidFill>
                <a:schemeClr val="tx1"/>
              </a:solidFill>
              <a:miter lim="800000"/>
              <a:tailEnd type="triangle" w="med" len="med"/>
            </a:ln>
          </p:spPr>
          <p:txBody>
            <a:bodyPr wrap="none"/>
            <a:lstStyle/>
            <a:p>
              <a:endParaRPr lang="zh-CN" altLang="en-US"/>
            </a:p>
          </p:txBody>
        </p:sp>
        <p:sp>
          <p:nvSpPr>
            <p:cNvPr id="167960" name="Line 30"/>
            <p:cNvSpPr>
              <a:spLocks noChangeShapeType="1"/>
            </p:cNvSpPr>
            <p:nvPr/>
          </p:nvSpPr>
          <p:spPr bwMode="auto">
            <a:xfrm>
              <a:off x="2064" y="1920"/>
              <a:ext cx="0" cy="432"/>
            </a:xfrm>
            <a:prstGeom prst="line">
              <a:avLst/>
            </a:prstGeom>
            <a:noFill/>
            <a:ln w="19050">
              <a:solidFill>
                <a:schemeClr val="tx1"/>
              </a:solidFill>
              <a:miter lim="800000"/>
              <a:tailEnd type="triangle" w="med" len="med"/>
            </a:ln>
          </p:spPr>
          <p:txBody>
            <a:bodyPr wrap="none"/>
            <a:lstStyle/>
            <a:p>
              <a:endParaRPr lang="zh-CN" altLang="en-US"/>
            </a:p>
          </p:txBody>
        </p:sp>
        <p:sp>
          <p:nvSpPr>
            <p:cNvPr id="167961" name="Line 31"/>
            <p:cNvSpPr>
              <a:spLocks noChangeShapeType="1"/>
            </p:cNvSpPr>
            <p:nvPr/>
          </p:nvSpPr>
          <p:spPr bwMode="auto">
            <a:xfrm>
              <a:off x="3312" y="1872"/>
              <a:ext cx="0" cy="480"/>
            </a:xfrm>
            <a:prstGeom prst="line">
              <a:avLst/>
            </a:prstGeom>
            <a:noFill/>
            <a:ln w="19050">
              <a:solidFill>
                <a:schemeClr val="tx1"/>
              </a:solidFill>
              <a:miter lim="800000"/>
              <a:tailEnd type="triangle" w="med" len="med"/>
            </a:ln>
          </p:spPr>
          <p:txBody>
            <a:bodyPr wrap="none"/>
            <a:lstStyle/>
            <a:p>
              <a:endParaRPr lang="zh-CN" altLang="en-US"/>
            </a:p>
          </p:txBody>
        </p:sp>
      </p:grpSp>
      <p:sp>
        <p:nvSpPr>
          <p:cNvPr id="167949" name="Oval 32"/>
          <p:cNvSpPr>
            <a:spLocks noChangeArrowheads="1"/>
          </p:cNvSpPr>
          <p:nvPr/>
        </p:nvSpPr>
        <p:spPr bwMode="auto">
          <a:xfrm>
            <a:off x="2486025" y="2709863"/>
            <a:ext cx="180975" cy="185737"/>
          </a:xfrm>
          <a:prstGeom prst="ellipse">
            <a:avLst/>
          </a:prstGeom>
          <a:solidFill>
            <a:schemeClr val="accent1"/>
          </a:solidFill>
          <a:ln w="9525">
            <a:solidFill>
              <a:schemeClr val="tx1"/>
            </a:solidFill>
            <a:miter lim="800000"/>
          </a:ln>
        </p:spPr>
        <p:txBody>
          <a:bodyPr wrap="none" anchor="ctr"/>
          <a:lstStyle/>
          <a:p>
            <a:r>
              <a:rPr kumimoji="1" lang="en-US" altLang="zh-CN">
                <a:latin typeface="Times New Roman" panose="02020603050405020304" pitchFamily="18" charset="0"/>
              </a:rPr>
              <a:t>2</a:t>
            </a:r>
            <a:endParaRPr kumimoji="1" lang="en-US" altLang="zh-CN">
              <a:latin typeface="Times New Roman" panose="02020603050405020304" pitchFamily="18" charset="0"/>
            </a:endParaRPr>
          </a:p>
        </p:txBody>
      </p:sp>
      <p:sp>
        <p:nvSpPr>
          <p:cNvPr id="167950" name="Oval 33"/>
          <p:cNvSpPr>
            <a:spLocks noChangeArrowheads="1"/>
          </p:cNvSpPr>
          <p:nvPr/>
        </p:nvSpPr>
        <p:spPr bwMode="auto">
          <a:xfrm>
            <a:off x="2819400" y="3548063"/>
            <a:ext cx="180975" cy="185737"/>
          </a:xfrm>
          <a:prstGeom prst="ellipse">
            <a:avLst/>
          </a:prstGeom>
          <a:solidFill>
            <a:schemeClr val="accent1"/>
          </a:solidFill>
          <a:ln w="9525">
            <a:solidFill>
              <a:schemeClr val="tx1"/>
            </a:solidFill>
            <a:miter lim="800000"/>
          </a:ln>
        </p:spPr>
        <p:txBody>
          <a:bodyPr wrap="none" anchor="ctr"/>
          <a:lstStyle/>
          <a:p>
            <a:r>
              <a:rPr kumimoji="1" lang="en-US" altLang="zh-CN">
                <a:latin typeface="Times New Roman" panose="02020603050405020304" pitchFamily="18" charset="0"/>
              </a:rPr>
              <a:t>1</a:t>
            </a:r>
            <a:endParaRPr kumimoji="1" lang="en-US" altLang="zh-CN">
              <a:latin typeface="Times New Roman" panose="02020603050405020304" pitchFamily="18" charset="0"/>
            </a:endParaRPr>
          </a:p>
        </p:txBody>
      </p:sp>
      <p:sp>
        <p:nvSpPr>
          <p:cNvPr id="167951" name="Oval 34"/>
          <p:cNvSpPr>
            <a:spLocks noChangeArrowheads="1"/>
          </p:cNvSpPr>
          <p:nvPr/>
        </p:nvSpPr>
        <p:spPr bwMode="auto">
          <a:xfrm>
            <a:off x="4191000" y="3548063"/>
            <a:ext cx="180975" cy="185737"/>
          </a:xfrm>
          <a:prstGeom prst="ellipse">
            <a:avLst/>
          </a:prstGeom>
          <a:solidFill>
            <a:schemeClr val="accent1"/>
          </a:solidFill>
          <a:ln w="9525">
            <a:solidFill>
              <a:schemeClr val="tx1"/>
            </a:solidFill>
            <a:miter lim="800000"/>
          </a:ln>
        </p:spPr>
        <p:txBody>
          <a:bodyPr wrap="none" anchor="ctr"/>
          <a:lstStyle/>
          <a:p>
            <a:r>
              <a:rPr kumimoji="1" lang="en-US" altLang="zh-CN">
                <a:latin typeface="Times New Roman" panose="02020603050405020304" pitchFamily="18" charset="0"/>
              </a:rPr>
              <a:t>3</a:t>
            </a:r>
            <a:endParaRPr kumimoji="1" lang="en-US" altLang="zh-CN">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a:defRPr/>
            </a:pPr>
            <a:fld id="{9FFE11B9-EB66-4C28-9038-8EF93756C44C}"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a:spLocks noGrp="1"/>
          </p:cNvSpPr>
          <p:nvPr>
            <p:ph type="title"/>
          </p:nvPr>
        </p:nvSpPr>
        <p:spPr/>
        <p:txBody>
          <a:bodyPr/>
          <a:lstStyle/>
          <a:p>
            <a:pPr eaLnBrk="1" hangingPunct="1"/>
            <a:r>
              <a:rPr lang="zh-CN" altLang="en-US" smtClean="0"/>
              <a:t>双向循环链表（删除）</a:t>
            </a:r>
            <a:endParaRPr lang="zh-CN" altLang="en-US" smtClean="0"/>
          </a:p>
        </p:txBody>
      </p:sp>
      <p:sp>
        <p:nvSpPr>
          <p:cNvPr id="168962" name="Rectangle 3"/>
          <p:cNvSpPr>
            <a:spLocks noGrp="1"/>
          </p:cNvSpPr>
          <p:nvPr>
            <p:ph idx="1"/>
          </p:nvPr>
        </p:nvSpPr>
        <p:spPr>
          <a:xfrm>
            <a:off x="457200" y="1125538"/>
            <a:ext cx="8229600" cy="5000625"/>
          </a:xfrm>
        </p:spPr>
        <p:txBody>
          <a:bodyPr/>
          <a:lstStyle/>
          <a:p>
            <a:pPr algn="just" eaLnBrk="1" hangingPunct="1"/>
            <a:r>
              <a:rPr lang="zh-CN" altLang="en-US" b="1" smtClean="0"/>
              <a:t>删除：</a:t>
            </a:r>
            <a:r>
              <a:rPr lang="zh-CN" altLang="en-US" sz="1600" smtClean="0"/>
              <a:t>即实现删除链表中第</a:t>
            </a:r>
            <a:r>
              <a:rPr lang="en-US" altLang="zh-CN" sz="1600" smtClean="0"/>
              <a:t>i</a:t>
            </a:r>
            <a:r>
              <a:rPr lang="zh-CN" altLang="en-US" sz="1600" smtClean="0"/>
              <a:t>结点的运算，如图</a:t>
            </a:r>
            <a:r>
              <a:rPr lang="en-US" altLang="zh-CN" sz="1600" smtClean="0"/>
              <a:t>2.26</a:t>
            </a:r>
            <a:r>
              <a:rPr lang="zh-CN" altLang="en-US" sz="1600" smtClean="0"/>
              <a:t>所示。</a:t>
            </a:r>
            <a:endParaRPr lang="zh-CN" altLang="en-US" sz="1600" smtClean="0"/>
          </a:p>
          <a:p>
            <a:pPr eaLnBrk="1" hangingPunct="1"/>
            <a:r>
              <a:rPr lang="zh-CN" altLang="en-US" sz="1800" b="1" smtClean="0"/>
              <a:t>算法思路</a:t>
            </a:r>
            <a:r>
              <a:rPr lang="zh-CN" altLang="en-US" sz="1800" smtClean="0"/>
              <a:t>：调用查找算法</a:t>
            </a:r>
            <a:r>
              <a:rPr lang="en-US" altLang="zh-CN" sz="1800" smtClean="0"/>
              <a:t>Getlist(L,i)</a:t>
            </a:r>
            <a:r>
              <a:rPr lang="zh-CN" altLang="en-US" sz="1800" smtClean="0"/>
              <a:t>，获取</a:t>
            </a:r>
            <a:r>
              <a:rPr lang="en-US" altLang="zh-CN" sz="1800" smtClean="0"/>
              <a:t>a</a:t>
            </a:r>
            <a:r>
              <a:rPr lang="en-US" altLang="zh-CN" sz="1800" baseline="-30000" smtClean="0"/>
              <a:t>i</a:t>
            </a:r>
            <a:r>
              <a:rPr lang="zh-CN" altLang="en-US" sz="1800" smtClean="0"/>
              <a:t>的指针</a:t>
            </a:r>
            <a:r>
              <a:rPr lang="en-US" altLang="zh-CN" sz="1800" smtClean="0"/>
              <a:t>p</a:t>
            </a:r>
            <a:r>
              <a:rPr lang="zh-CN" altLang="en-US" sz="1800" smtClean="0"/>
              <a:t>，若</a:t>
            </a:r>
            <a:r>
              <a:rPr lang="en-US" altLang="zh-CN" sz="1800" smtClean="0"/>
              <a:t>p</a:t>
            </a:r>
            <a:r>
              <a:rPr lang="zh-CN" altLang="en-US" sz="1800" smtClean="0"/>
              <a:t>存在，则修改指针删除之。</a:t>
            </a:r>
            <a:endParaRPr lang="zh-CN" altLang="en-US" sz="1800" smtClean="0"/>
          </a:p>
          <a:p>
            <a:pPr eaLnBrk="1" hangingPunct="1"/>
            <a:endParaRPr lang="zh-CN" altLang="en-US" sz="1800" smtClean="0"/>
          </a:p>
          <a:p>
            <a:pPr eaLnBrk="1" hangingPunct="1"/>
            <a:endParaRPr lang="zh-CN" altLang="en-US" sz="1600" smtClean="0"/>
          </a:p>
          <a:p>
            <a:pPr eaLnBrk="1" hangingPunct="1">
              <a:buFont typeface="Wingdings 3" panose="05040102010807070707" pitchFamily="18" charset="2"/>
              <a:buNone/>
            </a:pPr>
            <a:r>
              <a:rPr lang="zh-CN" altLang="en-US" sz="1600" smtClean="0"/>
              <a:t> </a:t>
            </a:r>
            <a:r>
              <a:rPr lang="zh-CN" altLang="en-US" sz="1600" b="1" smtClean="0"/>
              <a:t>				               </a:t>
            </a:r>
            <a:endParaRPr lang="en-US" altLang="zh-CN" sz="1600" b="1" smtClean="0"/>
          </a:p>
          <a:p>
            <a:pPr algn="ctr" eaLnBrk="1" hangingPunct="1">
              <a:buFont typeface="Wingdings 3" panose="05040102010807070707" pitchFamily="18" charset="2"/>
              <a:buNone/>
            </a:pPr>
            <a:r>
              <a:rPr lang="zh-CN" altLang="en-US" sz="1600" b="1" smtClean="0"/>
              <a:t>图</a:t>
            </a:r>
            <a:r>
              <a:rPr lang="en-US" altLang="zh-CN" sz="1600" b="1" smtClean="0"/>
              <a:t>2.26</a:t>
            </a:r>
            <a:endParaRPr lang="en-US" altLang="zh-CN" sz="1600" b="1" smtClean="0"/>
          </a:p>
          <a:p>
            <a:pPr algn="just" eaLnBrk="1" hangingPunct="1"/>
            <a:r>
              <a:rPr lang="zh-CN" altLang="en-US" sz="1600" b="1" smtClean="0"/>
              <a:t>算法描述</a:t>
            </a:r>
            <a:r>
              <a:rPr lang="zh-CN" altLang="en-US" sz="1600" smtClean="0"/>
              <a:t>：</a:t>
            </a:r>
            <a:r>
              <a:rPr lang="en-US" altLang="zh-CN" sz="1600" smtClean="0"/>
              <a:t>Void Ddelete(dlink L,int i)</a:t>
            </a:r>
            <a:endParaRPr lang="en-US" altLang="zh-CN" sz="1600" smtClean="0"/>
          </a:p>
          <a:p>
            <a:pPr algn="just" eaLnBrk="1" hangingPunct="1"/>
            <a:r>
              <a:rPr lang="en-US" altLang="zh-CN" sz="1600" smtClean="0"/>
              <a:t>                          { dlink p=Getlist(L,i);</a:t>
            </a:r>
            <a:endParaRPr lang="en-US" altLang="zh-CN" sz="1600" smtClean="0"/>
          </a:p>
          <a:p>
            <a:pPr algn="just" eaLnBrk="1" hangingPunct="1"/>
            <a:r>
              <a:rPr lang="en-US" altLang="zh-CN" sz="1600" smtClean="0"/>
              <a:t>                             if (p==NULL) Error(i);</a:t>
            </a:r>
            <a:endParaRPr lang="en-US" altLang="zh-CN" sz="1600" smtClean="0"/>
          </a:p>
          <a:p>
            <a:pPr algn="just" eaLnBrk="1" hangingPunct="1"/>
            <a:r>
              <a:rPr lang="en-US" altLang="zh-CN" sz="1600" smtClean="0"/>
              <a:t>                                 else{ </a:t>
            </a:r>
            <a:r>
              <a:rPr lang="en-US" altLang="zh-CN" sz="1600" b="1" smtClean="0"/>
              <a:t>(p-&gt;prior)-&gt;next=p-&gt;next;</a:t>
            </a:r>
            <a:endParaRPr lang="en-US" altLang="zh-CN" sz="1600" b="1" smtClean="0"/>
          </a:p>
          <a:p>
            <a:pPr algn="just" eaLnBrk="1" hangingPunct="1"/>
            <a:r>
              <a:rPr lang="en-US" altLang="zh-CN" sz="1600" b="1" smtClean="0"/>
              <a:t>                                          (p-&gt;next)-&gt;prior=p-&gt;prior;</a:t>
            </a:r>
            <a:endParaRPr lang="en-US" altLang="zh-CN" sz="1600" b="1" smtClean="0"/>
          </a:p>
          <a:p>
            <a:pPr algn="just" eaLnBrk="1" hangingPunct="1"/>
            <a:r>
              <a:rPr lang="en-US" altLang="zh-CN" sz="1600" smtClean="0"/>
              <a:t>                                           free(p); }</a:t>
            </a:r>
            <a:endParaRPr lang="en-US" altLang="zh-CN" sz="1600" smtClean="0"/>
          </a:p>
          <a:p>
            <a:pPr algn="just" eaLnBrk="1" hangingPunct="1"/>
            <a:r>
              <a:rPr lang="en-US" altLang="zh-CN" sz="1600" smtClean="0"/>
              <a:t>		          }</a:t>
            </a:r>
            <a:endParaRPr lang="en-US" altLang="zh-CN" sz="1600" smtClean="0"/>
          </a:p>
          <a:p>
            <a:pPr eaLnBrk="1" hangingPunct="1"/>
            <a:r>
              <a:rPr lang="zh-CN" altLang="en-US" sz="1600" smtClean="0"/>
              <a:t>同插入运算，该算法的</a:t>
            </a:r>
            <a:r>
              <a:rPr lang="en-US" altLang="zh-CN" sz="1600" smtClean="0"/>
              <a:t>T(n)=O(n)</a:t>
            </a:r>
            <a:r>
              <a:rPr lang="zh-CN" altLang="en-US" sz="1600" smtClean="0"/>
              <a:t>。</a:t>
            </a:r>
            <a:endParaRPr lang="zh-CN" altLang="en-US" sz="1600" smtClean="0"/>
          </a:p>
        </p:txBody>
      </p:sp>
      <p:grpSp>
        <p:nvGrpSpPr>
          <p:cNvPr id="168963" name="Group 4"/>
          <p:cNvGrpSpPr/>
          <p:nvPr/>
        </p:nvGrpSpPr>
        <p:grpSpPr bwMode="auto">
          <a:xfrm>
            <a:off x="838200" y="2209800"/>
            <a:ext cx="7086600" cy="914400"/>
            <a:chOff x="528" y="1392"/>
            <a:chExt cx="4464" cy="576"/>
          </a:xfrm>
        </p:grpSpPr>
        <p:sp>
          <p:nvSpPr>
            <p:cNvPr id="168965" name="Rectangle 5"/>
            <p:cNvSpPr>
              <a:spLocks noChangeArrowheads="1"/>
            </p:cNvSpPr>
            <p:nvPr/>
          </p:nvSpPr>
          <p:spPr bwMode="auto">
            <a:xfrm>
              <a:off x="1029" y="1552"/>
              <a:ext cx="540" cy="224"/>
            </a:xfrm>
            <a:prstGeom prst="rect">
              <a:avLst/>
            </a:prstGeom>
            <a:solidFill>
              <a:srgbClr val="FF99CC"/>
            </a:solidFill>
            <a:ln w="9525">
              <a:solidFill>
                <a:srgbClr val="000000"/>
              </a:solidFill>
              <a:miter lim="800000"/>
            </a:ln>
          </p:spPr>
          <p:txBody>
            <a:bodyPr/>
            <a:lstStyle/>
            <a:p>
              <a:pPr eaLnBrk="0" hangingPunct="0"/>
              <a:r>
                <a:rPr lang="en-US" altLang="zh-CN">
                  <a:latin typeface="Times New Roman" panose="02020603050405020304" pitchFamily="18" charset="0"/>
                </a:rPr>
                <a:t> </a:t>
              </a:r>
              <a:r>
                <a:rPr kumimoji="1" lang="en-US" altLang="zh-CN">
                  <a:latin typeface="Times New Roman" panose="02020603050405020304" pitchFamily="18" charset="0"/>
                </a:rPr>
                <a:t>a</a:t>
              </a:r>
              <a:r>
                <a:rPr kumimoji="1" lang="en-US" altLang="zh-CN" baseline="-30000">
                  <a:latin typeface="Times New Roman" panose="02020603050405020304" pitchFamily="18" charset="0"/>
                </a:rPr>
                <a:t>i-1</a:t>
              </a:r>
              <a:endParaRPr kumimoji="1" lang="en-US" altLang="zh-CN" baseline="-30000">
                <a:latin typeface="Times New Roman" panose="02020603050405020304" pitchFamily="18" charset="0"/>
              </a:endParaRPr>
            </a:p>
          </p:txBody>
        </p:sp>
        <p:sp>
          <p:nvSpPr>
            <p:cNvPr id="168966" name="Rectangle 6"/>
            <p:cNvSpPr>
              <a:spLocks noChangeArrowheads="1"/>
            </p:cNvSpPr>
            <p:nvPr/>
          </p:nvSpPr>
          <p:spPr bwMode="auto">
            <a:xfrm>
              <a:off x="695" y="1552"/>
              <a:ext cx="334" cy="224"/>
            </a:xfrm>
            <a:prstGeom prst="rect">
              <a:avLst/>
            </a:prstGeom>
            <a:solidFill>
              <a:srgbClr val="FFCC00"/>
            </a:solidFill>
            <a:ln w="9525">
              <a:solidFill>
                <a:srgbClr val="000000"/>
              </a:solidFill>
              <a:miter lim="800000"/>
            </a:ln>
          </p:spPr>
          <p:txBody>
            <a:bodyPr/>
            <a:lstStyle/>
            <a:p>
              <a:pPr algn="just" eaLnBrk="0" hangingPunct="0"/>
              <a:r>
                <a:rPr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168967" name="Rectangle 7"/>
            <p:cNvSpPr>
              <a:spLocks noChangeArrowheads="1"/>
            </p:cNvSpPr>
            <p:nvPr/>
          </p:nvSpPr>
          <p:spPr bwMode="auto">
            <a:xfrm>
              <a:off x="2489" y="1552"/>
              <a:ext cx="540" cy="224"/>
            </a:xfrm>
            <a:prstGeom prst="rect">
              <a:avLst/>
            </a:prstGeom>
            <a:solidFill>
              <a:srgbClr val="FF99CC"/>
            </a:solidFill>
            <a:ln w="9525">
              <a:solidFill>
                <a:srgbClr val="000000"/>
              </a:solidFill>
              <a:miter lim="800000"/>
            </a:ln>
          </p:spPr>
          <p:txBody>
            <a:bodyPr/>
            <a:lstStyle/>
            <a:p>
              <a:pPr eaLnBrk="0" hangingPunct="0"/>
              <a:r>
                <a:rPr lang="en-US" altLang="zh-CN">
                  <a:latin typeface="Times New Roman" panose="02020603050405020304" pitchFamily="18" charset="0"/>
                </a:rPr>
                <a:t> </a:t>
              </a:r>
              <a:r>
                <a:rPr kumimoji="1" lang="en-US" altLang="zh-CN">
                  <a:latin typeface="Times New Roman" panose="02020603050405020304" pitchFamily="18" charset="0"/>
                </a:rPr>
                <a:t>a</a:t>
              </a:r>
              <a:r>
                <a:rPr kumimoji="1" lang="en-US" altLang="zh-CN" baseline="-30000">
                  <a:latin typeface="Times New Roman" panose="02020603050405020304" pitchFamily="18" charset="0"/>
                </a:rPr>
                <a:t>i</a:t>
              </a:r>
              <a:endParaRPr kumimoji="1" lang="en-US" altLang="zh-CN" baseline="-30000">
                <a:latin typeface="Times New Roman" panose="02020603050405020304" pitchFamily="18" charset="0"/>
              </a:endParaRPr>
            </a:p>
          </p:txBody>
        </p:sp>
        <p:sp>
          <p:nvSpPr>
            <p:cNvPr id="168968" name="Rectangle 8"/>
            <p:cNvSpPr>
              <a:spLocks noChangeArrowheads="1"/>
            </p:cNvSpPr>
            <p:nvPr/>
          </p:nvSpPr>
          <p:spPr bwMode="auto">
            <a:xfrm>
              <a:off x="3949" y="1552"/>
              <a:ext cx="541" cy="224"/>
            </a:xfrm>
            <a:prstGeom prst="rect">
              <a:avLst/>
            </a:prstGeom>
            <a:solidFill>
              <a:srgbClr val="FF99CC"/>
            </a:solidFill>
            <a:ln w="9525">
              <a:solidFill>
                <a:srgbClr val="000000"/>
              </a:solidFill>
              <a:miter lim="800000"/>
            </a:ln>
          </p:spPr>
          <p:txBody>
            <a:bodyPr/>
            <a:lstStyle/>
            <a:p>
              <a:pPr eaLnBrk="0" hangingPunct="0"/>
              <a:r>
                <a:rPr lang="en-US" altLang="zh-CN">
                  <a:latin typeface="Times New Roman" panose="02020603050405020304" pitchFamily="18" charset="0"/>
                </a:rPr>
                <a:t> </a:t>
              </a:r>
              <a:r>
                <a:rPr kumimoji="1" lang="en-US" altLang="zh-CN">
                  <a:latin typeface="Times New Roman" panose="02020603050405020304" pitchFamily="18" charset="0"/>
                </a:rPr>
                <a:t>a</a:t>
              </a:r>
              <a:r>
                <a:rPr kumimoji="1" lang="en-US" altLang="zh-CN" baseline="-30000">
                  <a:latin typeface="Times New Roman" panose="02020603050405020304" pitchFamily="18" charset="0"/>
                </a:rPr>
                <a:t>i+1</a:t>
              </a:r>
              <a:endParaRPr kumimoji="1" lang="en-US" altLang="zh-CN" baseline="-30000">
                <a:latin typeface="Times New Roman" panose="02020603050405020304" pitchFamily="18" charset="0"/>
              </a:endParaRPr>
            </a:p>
          </p:txBody>
        </p:sp>
        <p:sp>
          <p:nvSpPr>
            <p:cNvPr id="168969" name="Rectangle 9"/>
            <p:cNvSpPr>
              <a:spLocks noChangeArrowheads="1"/>
            </p:cNvSpPr>
            <p:nvPr/>
          </p:nvSpPr>
          <p:spPr bwMode="auto">
            <a:xfrm>
              <a:off x="1529" y="1552"/>
              <a:ext cx="334" cy="224"/>
            </a:xfrm>
            <a:prstGeom prst="rect">
              <a:avLst/>
            </a:prstGeom>
            <a:solidFill>
              <a:srgbClr val="FFCC00"/>
            </a:solidFill>
            <a:ln w="9525">
              <a:solidFill>
                <a:srgbClr val="000000"/>
              </a:solidFill>
              <a:miter lim="800000"/>
            </a:ln>
          </p:spPr>
          <p:txBody>
            <a:bodyPr/>
            <a:lstStyle/>
            <a:p>
              <a:pPr algn="just" eaLnBrk="0" hangingPunct="0"/>
              <a:r>
                <a:rPr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168970" name="Rectangle 10"/>
            <p:cNvSpPr>
              <a:spLocks noChangeArrowheads="1"/>
            </p:cNvSpPr>
            <p:nvPr/>
          </p:nvSpPr>
          <p:spPr bwMode="auto">
            <a:xfrm>
              <a:off x="2155" y="1552"/>
              <a:ext cx="334" cy="224"/>
            </a:xfrm>
            <a:prstGeom prst="rect">
              <a:avLst/>
            </a:prstGeom>
            <a:solidFill>
              <a:srgbClr val="FFCC00"/>
            </a:solidFill>
            <a:ln w="9525">
              <a:solidFill>
                <a:srgbClr val="000000"/>
              </a:solidFill>
              <a:miter lim="800000"/>
            </a:ln>
          </p:spPr>
          <p:txBody>
            <a:bodyPr/>
            <a:lstStyle/>
            <a:p>
              <a:pPr algn="just" eaLnBrk="0" hangingPunct="0"/>
              <a:r>
                <a:rPr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168971" name="Rectangle 11"/>
            <p:cNvSpPr>
              <a:spLocks noChangeArrowheads="1"/>
            </p:cNvSpPr>
            <p:nvPr/>
          </p:nvSpPr>
          <p:spPr bwMode="auto">
            <a:xfrm>
              <a:off x="2989" y="1552"/>
              <a:ext cx="334" cy="224"/>
            </a:xfrm>
            <a:prstGeom prst="rect">
              <a:avLst/>
            </a:prstGeom>
            <a:solidFill>
              <a:srgbClr val="FFCC00"/>
            </a:solidFill>
            <a:ln w="9525">
              <a:solidFill>
                <a:srgbClr val="000000"/>
              </a:solidFill>
              <a:miter lim="800000"/>
            </a:ln>
          </p:spPr>
          <p:txBody>
            <a:bodyPr/>
            <a:lstStyle/>
            <a:p>
              <a:pPr algn="just" eaLnBrk="0" hangingPunct="0"/>
              <a:r>
                <a:rPr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168972" name="Rectangle 12"/>
            <p:cNvSpPr>
              <a:spLocks noChangeArrowheads="1"/>
            </p:cNvSpPr>
            <p:nvPr/>
          </p:nvSpPr>
          <p:spPr bwMode="auto">
            <a:xfrm>
              <a:off x="3615" y="1552"/>
              <a:ext cx="334" cy="224"/>
            </a:xfrm>
            <a:prstGeom prst="rect">
              <a:avLst/>
            </a:prstGeom>
            <a:solidFill>
              <a:srgbClr val="FFCC00"/>
            </a:solidFill>
            <a:ln w="9525">
              <a:solidFill>
                <a:srgbClr val="000000"/>
              </a:solidFill>
              <a:miter lim="800000"/>
            </a:ln>
          </p:spPr>
          <p:txBody>
            <a:bodyPr/>
            <a:lstStyle/>
            <a:p>
              <a:pPr algn="just" eaLnBrk="0" hangingPunct="0"/>
              <a:r>
                <a:rPr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168973" name="Rectangle 13"/>
            <p:cNvSpPr>
              <a:spLocks noChangeArrowheads="1"/>
            </p:cNvSpPr>
            <p:nvPr/>
          </p:nvSpPr>
          <p:spPr bwMode="auto">
            <a:xfrm>
              <a:off x="4491" y="1552"/>
              <a:ext cx="334" cy="224"/>
            </a:xfrm>
            <a:prstGeom prst="rect">
              <a:avLst/>
            </a:prstGeom>
            <a:solidFill>
              <a:srgbClr val="FFCC00"/>
            </a:solidFill>
            <a:ln w="9525">
              <a:solidFill>
                <a:srgbClr val="000000"/>
              </a:solidFill>
              <a:miter lim="800000"/>
            </a:ln>
          </p:spPr>
          <p:txBody>
            <a:bodyPr/>
            <a:lstStyle/>
            <a:p>
              <a:pPr algn="just" eaLnBrk="0" hangingPunct="0"/>
              <a:r>
                <a:rPr lang="en-US" altLang="zh-CN">
                  <a:latin typeface="Times New Roman" panose="02020603050405020304" pitchFamily="18" charset="0"/>
                </a:rPr>
                <a:t>      </a:t>
              </a:r>
              <a:endParaRPr kumimoji="1" lang="en-US" altLang="zh-CN">
                <a:latin typeface="Times New Roman" panose="02020603050405020304" pitchFamily="18" charset="0"/>
              </a:endParaRPr>
            </a:p>
            <a:p>
              <a:pPr algn="just" eaLnBrk="0" hangingPunct="0"/>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168974" name="Line 14"/>
            <p:cNvSpPr>
              <a:spLocks noChangeShapeType="1"/>
            </p:cNvSpPr>
            <p:nvPr/>
          </p:nvSpPr>
          <p:spPr bwMode="auto">
            <a:xfrm>
              <a:off x="528" y="1584"/>
              <a:ext cx="167" cy="0"/>
            </a:xfrm>
            <a:prstGeom prst="line">
              <a:avLst/>
            </a:prstGeom>
            <a:noFill/>
            <a:ln w="9525">
              <a:solidFill>
                <a:schemeClr val="tx1"/>
              </a:solidFill>
              <a:miter lim="800000"/>
              <a:tailEnd type="triangle" w="med" len="med"/>
            </a:ln>
          </p:spPr>
          <p:txBody>
            <a:bodyPr wrap="none"/>
            <a:lstStyle/>
            <a:p>
              <a:endParaRPr lang="zh-CN" altLang="en-US"/>
            </a:p>
          </p:txBody>
        </p:sp>
        <p:sp>
          <p:nvSpPr>
            <p:cNvPr id="168975" name="Line 15"/>
            <p:cNvSpPr>
              <a:spLocks noChangeShapeType="1"/>
            </p:cNvSpPr>
            <p:nvPr/>
          </p:nvSpPr>
          <p:spPr bwMode="auto">
            <a:xfrm flipH="1">
              <a:off x="528" y="1680"/>
              <a:ext cx="292" cy="0"/>
            </a:xfrm>
            <a:prstGeom prst="line">
              <a:avLst/>
            </a:prstGeom>
            <a:noFill/>
            <a:ln w="9525">
              <a:solidFill>
                <a:schemeClr val="tx1"/>
              </a:solidFill>
              <a:miter lim="800000"/>
              <a:tailEnd type="triangle" w="med" len="med"/>
            </a:ln>
          </p:spPr>
          <p:txBody>
            <a:bodyPr wrap="none"/>
            <a:lstStyle/>
            <a:p>
              <a:endParaRPr lang="zh-CN" altLang="en-US"/>
            </a:p>
          </p:txBody>
        </p:sp>
        <p:sp>
          <p:nvSpPr>
            <p:cNvPr id="168976" name="Line 16"/>
            <p:cNvSpPr>
              <a:spLocks noChangeShapeType="1"/>
            </p:cNvSpPr>
            <p:nvPr/>
          </p:nvSpPr>
          <p:spPr bwMode="auto">
            <a:xfrm>
              <a:off x="3156" y="1616"/>
              <a:ext cx="459" cy="0"/>
            </a:xfrm>
            <a:prstGeom prst="line">
              <a:avLst/>
            </a:prstGeom>
            <a:noFill/>
            <a:ln w="9525">
              <a:solidFill>
                <a:schemeClr val="tx1"/>
              </a:solidFill>
              <a:prstDash val="dash"/>
              <a:miter lim="800000"/>
              <a:tailEnd type="triangle" w="med" len="med"/>
            </a:ln>
          </p:spPr>
          <p:txBody>
            <a:bodyPr wrap="none"/>
            <a:lstStyle/>
            <a:p>
              <a:endParaRPr lang="zh-CN" altLang="en-US"/>
            </a:p>
          </p:txBody>
        </p:sp>
        <p:sp>
          <p:nvSpPr>
            <p:cNvPr id="168977" name="Line 17"/>
            <p:cNvSpPr>
              <a:spLocks noChangeShapeType="1"/>
            </p:cNvSpPr>
            <p:nvPr/>
          </p:nvSpPr>
          <p:spPr bwMode="auto">
            <a:xfrm flipH="1">
              <a:off x="3323" y="1712"/>
              <a:ext cx="459" cy="0"/>
            </a:xfrm>
            <a:prstGeom prst="line">
              <a:avLst/>
            </a:prstGeom>
            <a:noFill/>
            <a:ln w="9525">
              <a:solidFill>
                <a:schemeClr val="tx1"/>
              </a:solidFill>
              <a:prstDash val="dash"/>
              <a:miter lim="800000"/>
              <a:tailEnd type="triangle" w="med" len="med"/>
            </a:ln>
          </p:spPr>
          <p:txBody>
            <a:bodyPr wrap="none"/>
            <a:lstStyle/>
            <a:p>
              <a:endParaRPr lang="zh-CN" altLang="en-US"/>
            </a:p>
          </p:txBody>
        </p:sp>
        <p:sp>
          <p:nvSpPr>
            <p:cNvPr id="168978" name="Line 18"/>
            <p:cNvSpPr>
              <a:spLocks noChangeShapeType="1"/>
            </p:cNvSpPr>
            <p:nvPr/>
          </p:nvSpPr>
          <p:spPr bwMode="auto">
            <a:xfrm>
              <a:off x="4617" y="1616"/>
              <a:ext cx="375" cy="0"/>
            </a:xfrm>
            <a:prstGeom prst="line">
              <a:avLst/>
            </a:prstGeom>
            <a:noFill/>
            <a:ln w="9525">
              <a:solidFill>
                <a:schemeClr val="tx1"/>
              </a:solidFill>
              <a:miter lim="800000"/>
              <a:tailEnd type="triangle" w="med" len="med"/>
            </a:ln>
          </p:spPr>
          <p:txBody>
            <a:bodyPr wrap="none"/>
            <a:lstStyle/>
            <a:p>
              <a:endParaRPr lang="zh-CN" altLang="en-US"/>
            </a:p>
          </p:txBody>
        </p:sp>
        <p:sp>
          <p:nvSpPr>
            <p:cNvPr id="168979" name="Line 19"/>
            <p:cNvSpPr>
              <a:spLocks noChangeShapeType="1"/>
            </p:cNvSpPr>
            <p:nvPr/>
          </p:nvSpPr>
          <p:spPr bwMode="auto">
            <a:xfrm flipH="1">
              <a:off x="4825" y="1712"/>
              <a:ext cx="167" cy="0"/>
            </a:xfrm>
            <a:prstGeom prst="line">
              <a:avLst/>
            </a:prstGeom>
            <a:noFill/>
            <a:ln w="9525">
              <a:solidFill>
                <a:schemeClr val="tx1"/>
              </a:solidFill>
              <a:miter lim="800000"/>
              <a:tailEnd type="triangle" w="med" len="med"/>
            </a:ln>
          </p:spPr>
          <p:txBody>
            <a:bodyPr wrap="none"/>
            <a:lstStyle/>
            <a:p>
              <a:endParaRPr lang="zh-CN" altLang="en-US"/>
            </a:p>
          </p:txBody>
        </p:sp>
        <p:sp>
          <p:nvSpPr>
            <p:cNvPr id="168980" name="Line 20"/>
            <p:cNvSpPr>
              <a:spLocks noChangeShapeType="1"/>
            </p:cNvSpPr>
            <p:nvPr/>
          </p:nvSpPr>
          <p:spPr bwMode="auto">
            <a:xfrm flipH="1">
              <a:off x="1863" y="1712"/>
              <a:ext cx="459" cy="0"/>
            </a:xfrm>
            <a:prstGeom prst="line">
              <a:avLst/>
            </a:prstGeom>
            <a:noFill/>
            <a:ln w="9525">
              <a:solidFill>
                <a:schemeClr val="tx1"/>
              </a:solidFill>
              <a:prstDash val="dash"/>
              <a:miter lim="800000"/>
              <a:tailEnd type="triangle" w="med" len="med"/>
            </a:ln>
          </p:spPr>
          <p:txBody>
            <a:bodyPr wrap="none"/>
            <a:lstStyle/>
            <a:p>
              <a:endParaRPr lang="zh-CN" altLang="en-US"/>
            </a:p>
          </p:txBody>
        </p:sp>
        <p:sp>
          <p:nvSpPr>
            <p:cNvPr id="168981" name="Line 21"/>
            <p:cNvSpPr>
              <a:spLocks noChangeShapeType="1"/>
            </p:cNvSpPr>
            <p:nvPr/>
          </p:nvSpPr>
          <p:spPr bwMode="auto">
            <a:xfrm>
              <a:off x="1780" y="1616"/>
              <a:ext cx="375" cy="0"/>
            </a:xfrm>
            <a:prstGeom prst="line">
              <a:avLst/>
            </a:prstGeom>
            <a:noFill/>
            <a:ln w="9525">
              <a:solidFill>
                <a:schemeClr val="tx1"/>
              </a:solidFill>
              <a:prstDash val="dash"/>
              <a:miter lim="800000"/>
              <a:tailEnd type="triangle" w="med" len="med"/>
            </a:ln>
          </p:spPr>
          <p:txBody>
            <a:bodyPr wrap="none"/>
            <a:lstStyle/>
            <a:p>
              <a:endParaRPr lang="zh-CN" altLang="en-US"/>
            </a:p>
          </p:txBody>
        </p:sp>
        <p:sp>
          <p:nvSpPr>
            <p:cNvPr id="168982" name="Line 22"/>
            <p:cNvSpPr>
              <a:spLocks noChangeShapeType="1"/>
            </p:cNvSpPr>
            <p:nvPr/>
          </p:nvSpPr>
          <p:spPr bwMode="auto">
            <a:xfrm flipH="1">
              <a:off x="3115" y="1392"/>
              <a:ext cx="166" cy="160"/>
            </a:xfrm>
            <a:prstGeom prst="line">
              <a:avLst/>
            </a:prstGeom>
            <a:noFill/>
            <a:ln w="9525">
              <a:solidFill>
                <a:schemeClr val="tx1"/>
              </a:solidFill>
              <a:miter lim="800000"/>
              <a:tailEnd type="triangle" w="med" len="med"/>
            </a:ln>
          </p:spPr>
          <p:txBody>
            <a:bodyPr wrap="none"/>
            <a:lstStyle/>
            <a:p>
              <a:endParaRPr lang="zh-CN" altLang="en-US"/>
            </a:p>
          </p:txBody>
        </p:sp>
        <p:sp>
          <p:nvSpPr>
            <p:cNvPr id="168983" name="Line 23"/>
            <p:cNvSpPr>
              <a:spLocks noChangeShapeType="1"/>
            </p:cNvSpPr>
            <p:nvPr/>
          </p:nvSpPr>
          <p:spPr bwMode="auto">
            <a:xfrm flipV="1">
              <a:off x="1632" y="1488"/>
              <a:ext cx="0" cy="144"/>
            </a:xfrm>
            <a:prstGeom prst="line">
              <a:avLst/>
            </a:prstGeom>
            <a:noFill/>
            <a:ln w="19050">
              <a:solidFill>
                <a:schemeClr val="tx1"/>
              </a:solidFill>
              <a:miter lim="800000"/>
            </a:ln>
          </p:spPr>
          <p:txBody>
            <a:bodyPr wrap="none"/>
            <a:lstStyle/>
            <a:p>
              <a:endParaRPr lang="zh-CN" altLang="en-US"/>
            </a:p>
          </p:txBody>
        </p:sp>
        <p:sp>
          <p:nvSpPr>
            <p:cNvPr id="168984" name="Line 24"/>
            <p:cNvSpPr>
              <a:spLocks noChangeShapeType="1"/>
            </p:cNvSpPr>
            <p:nvPr/>
          </p:nvSpPr>
          <p:spPr bwMode="auto">
            <a:xfrm>
              <a:off x="1632" y="1488"/>
              <a:ext cx="2496" cy="0"/>
            </a:xfrm>
            <a:prstGeom prst="line">
              <a:avLst/>
            </a:prstGeom>
            <a:noFill/>
            <a:ln w="19050">
              <a:solidFill>
                <a:schemeClr val="tx1"/>
              </a:solidFill>
              <a:miter lim="800000"/>
            </a:ln>
          </p:spPr>
          <p:txBody>
            <a:bodyPr wrap="none"/>
            <a:lstStyle/>
            <a:p>
              <a:endParaRPr lang="zh-CN" altLang="en-US"/>
            </a:p>
          </p:txBody>
        </p:sp>
        <p:sp>
          <p:nvSpPr>
            <p:cNvPr id="168985" name="Line 25"/>
            <p:cNvSpPr>
              <a:spLocks noChangeShapeType="1"/>
            </p:cNvSpPr>
            <p:nvPr/>
          </p:nvSpPr>
          <p:spPr bwMode="auto">
            <a:xfrm>
              <a:off x="4080" y="1776"/>
              <a:ext cx="0" cy="192"/>
            </a:xfrm>
            <a:prstGeom prst="line">
              <a:avLst/>
            </a:prstGeom>
            <a:noFill/>
            <a:ln w="19050">
              <a:solidFill>
                <a:schemeClr val="tx1"/>
              </a:solidFill>
              <a:miter lim="800000"/>
            </a:ln>
          </p:spPr>
          <p:txBody>
            <a:bodyPr wrap="none"/>
            <a:lstStyle/>
            <a:p>
              <a:endParaRPr lang="zh-CN" altLang="en-US"/>
            </a:p>
          </p:txBody>
        </p:sp>
        <p:sp>
          <p:nvSpPr>
            <p:cNvPr id="168986" name="Line 26"/>
            <p:cNvSpPr>
              <a:spLocks noChangeShapeType="1"/>
            </p:cNvSpPr>
            <p:nvPr/>
          </p:nvSpPr>
          <p:spPr bwMode="auto">
            <a:xfrm flipH="1">
              <a:off x="1632" y="1968"/>
              <a:ext cx="2448" cy="0"/>
            </a:xfrm>
            <a:prstGeom prst="line">
              <a:avLst/>
            </a:prstGeom>
            <a:noFill/>
            <a:ln w="19050">
              <a:solidFill>
                <a:schemeClr val="tx1"/>
              </a:solidFill>
              <a:miter lim="800000"/>
            </a:ln>
          </p:spPr>
          <p:txBody>
            <a:bodyPr wrap="none"/>
            <a:lstStyle/>
            <a:p>
              <a:endParaRPr lang="zh-CN" altLang="en-US"/>
            </a:p>
          </p:txBody>
        </p:sp>
        <p:sp>
          <p:nvSpPr>
            <p:cNvPr id="168987" name="Line 27"/>
            <p:cNvSpPr>
              <a:spLocks noChangeShapeType="1"/>
            </p:cNvSpPr>
            <p:nvPr/>
          </p:nvSpPr>
          <p:spPr bwMode="auto">
            <a:xfrm flipV="1">
              <a:off x="1632" y="1776"/>
              <a:ext cx="0" cy="192"/>
            </a:xfrm>
            <a:prstGeom prst="line">
              <a:avLst/>
            </a:prstGeom>
            <a:noFill/>
            <a:ln w="19050">
              <a:solidFill>
                <a:schemeClr val="tx1"/>
              </a:solidFill>
              <a:miter lim="800000"/>
              <a:tailEnd type="triangle" w="med" len="med"/>
            </a:ln>
          </p:spPr>
          <p:txBody>
            <a:bodyPr wrap="none"/>
            <a:lstStyle/>
            <a:p>
              <a:endParaRPr lang="zh-CN" altLang="en-US"/>
            </a:p>
          </p:txBody>
        </p:sp>
        <p:sp>
          <p:nvSpPr>
            <p:cNvPr id="168988" name="Line 28"/>
            <p:cNvSpPr>
              <a:spLocks noChangeShapeType="1"/>
            </p:cNvSpPr>
            <p:nvPr/>
          </p:nvSpPr>
          <p:spPr bwMode="auto">
            <a:xfrm>
              <a:off x="4128" y="1488"/>
              <a:ext cx="0" cy="144"/>
            </a:xfrm>
            <a:prstGeom prst="line">
              <a:avLst/>
            </a:prstGeom>
            <a:noFill/>
            <a:ln w="19050">
              <a:solidFill>
                <a:schemeClr val="tx1"/>
              </a:solidFill>
              <a:miter lim="800000"/>
              <a:tailEnd type="triangle" w="med" len="med"/>
            </a:ln>
          </p:spPr>
          <p:txBody>
            <a:bodyPr wrap="none"/>
            <a:lstStyle/>
            <a:p>
              <a:endParaRPr lang="zh-CN" altLang="en-US"/>
            </a:p>
          </p:txBody>
        </p:sp>
        <p:grpSp>
          <p:nvGrpSpPr>
            <p:cNvPr id="168989" name="Group 29"/>
            <p:cNvGrpSpPr/>
            <p:nvPr/>
          </p:nvGrpSpPr>
          <p:grpSpPr bwMode="auto">
            <a:xfrm>
              <a:off x="3360" y="1536"/>
              <a:ext cx="192" cy="288"/>
              <a:chOff x="3360" y="1536"/>
              <a:chExt cx="192" cy="288"/>
            </a:xfrm>
          </p:grpSpPr>
          <p:sp>
            <p:nvSpPr>
              <p:cNvPr id="168993" name="Line 30"/>
              <p:cNvSpPr>
                <a:spLocks noChangeShapeType="1"/>
              </p:cNvSpPr>
              <p:nvPr/>
            </p:nvSpPr>
            <p:spPr bwMode="auto">
              <a:xfrm flipH="1">
                <a:off x="3360" y="1536"/>
                <a:ext cx="144" cy="288"/>
              </a:xfrm>
              <a:prstGeom prst="line">
                <a:avLst/>
              </a:prstGeom>
              <a:noFill/>
              <a:ln w="19050">
                <a:solidFill>
                  <a:schemeClr val="tx1"/>
                </a:solidFill>
                <a:miter lim="800000"/>
              </a:ln>
            </p:spPr>
            <p:txBody>
              <a:bodyPr wrap="none"/>
              <a:lstStyle/>
              <a:p>
                <a:endParaRPr lang="zh-CN" altLang="en-US"/>
              </a:p>
            </p:txBody>
          </p:sp>
          <p:sp>
            <p:nvSpPr>
              <p:cNvPr id="168994" name="Line 31"/>
              <p:cNvSpPr>
                <a:spLocks noChangeShapeType="1"/>
              </p:cNvSpPr>
              <p:nvPr/>
            </p:nvSpPr>
            <p:spPr bwMode="auto">
              <a:xfrm>
                <a:off x="3360" y="1536"/>
                <a:ext cx="192" cy="288"/>
              </a:xfrm>
              <a:prstGeom prst="line">
                <a:avLst/>
              </a:prstGeom>
              <a:noFill/>
              <a:ln w="19050">
                <a:solidFill>
                  <a:schemeClr val="tx1"/>
                </a:solidFill>
                <a:miter lim="800000"/>
              </a:ln>
            </p:spPr>
            <p:txBody>
              <a:bodyPr wrap="none"/>
              <a:lstStyle/>
              <a:p>
                <a:endParaRPr lang="zh-CN" altLang="en-US"/>
              </a:p>
            </p:txBody>
          </p:sp>
        </p:grpSp>
        <p:grpSp>
          <p:nvGrpSpPr>
            <p:cNvPr id="168990" name="Group 32"/>
            <p:cNvGrpSpPr/>
            <p:nvPr/>
          </p:nvGrpSpPr>
          <p:grpSpPr bwMode="auto">
            <a:xfrm>
              <a:off x="1920" y="1536"/>
              <a:ext cx="192" cy="288"/>
              <a:chOff x="3360" y="1536"/>
              <a:chExt cx="192" cy="288"/>
            </a:xfrm>
          </p:grpSpPr>
          <p:sp>
            <p:nvSpPr>
              <p:cNvPr id="168991" name="Line 33"/>
              <p:cNvSpPr>
                <a:spLocks noChangeShapeType="1"/>
              </p:cNvSpPr>
              <p:nvPr/>
            </p:nvSpPr>
            <p:spPr bwMode="auto">
              <a:xfrm flipH="1">
                <a:off x="3360" y="1536"/>
                <a:ext cx="144" cy="288"/>
              </a:xfrm>
              <a:prstGeom prst="line">
                <a:avLst/>
              </a:prstGeom>
              <a:noFill/>
              <a:ln w="19050">
                <a:solidFill>
                  <a:schemeClr val="tx1"/>
                </a:solidFill>
                <a:miter lim="800000"/>
              </a:ln>
            </p:spPr>
            <p:txBody>
              <a:bodyPr wrap="none"/>
              <a:lstStyle/>
              <a:p>
                <a:endParaRPr lang="zh-CN" altLang="en-US"/>
              </a:p>
            </p:txBody>
          </p:sp>
          <p:sp>
            <p:nvSpPr>
              <p:cNvPr id="168992" name="Line 34"/>
              <p:cNvSpPr>
                <a:spLocks noChangeShapeType="1"/>
              </p:cNvSpPr>
              <p:nvPr/>
            </p:nvSpPr>
            <p:spPr bwMode="auto">
              <a:xfrm>
                <a:off x="3360" y="1536"/>
                <a:ext cx="192" cy="288"/>
              </a:xfrm>
              <a:prstGeom prst="line">
                <a:avLst/>
              </a:prstGeom>
              <a:noFill/>
              <a:ln w="19050">
                <a:solidFill>
                  <a:schemeClr val="tx1"/>
                </a:solidFill>
                <a:miter lim="800000"/>
              </a:ln>
            </p:spPr>
            <p:txBody>
              <a:bodyPr wrap="none"/>
              <a:lstStyle/>
              <a:p>
                <a:endParaRPr lang="zh-CN" altLang="en-US"/>
              </a:p>
            </p:txBody>
          </p:sp>
        </p:grpSp>
      </p:grpSp>
      <p:sp>
        <p:nvSpPr>
          <p:cNvPr id="6" name="灯片编号占位符 5"/>
          <p:cNvSpPr>
            <a:spLocks noGrp="1"/>
          </p:cNvSpPr>
          <p:nvPr>
            <p:ph type="sldNum" sz="quarter" idx="12"/>
          </p:nvPr>
        </p:nvSpPr>
        <p:spPr/>
        <p:txBody>
          <a:bodyPr/>
          <a:lstStyle/>
          <a:p>
            <a:pPr>
              <a:defRPr/>
            </a:pPr>
            <a:fld id="{81A1DA62-9FB0-4AF8-8747-627199747D77}"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p:cNvSpPr>
            <a:spLocks noGrp="1"/>
          </p:cNvSpPr>
          <p:nvPr>
            <p:ph type="title"/>
          </p:nvPr>
        </p:nvSpPr>
        <p:spPr/>
        <p:txBody>
          <a:bodyPr/>
          <a:lstStyle/>
          <a:p>
            <a:pPr eaLnBrk="1" hangingPunct="1"/>
            <a:r>
              <a:rPr lang="en-US" altLang="zh-CN" smtClean="0"/>
              <a:t>2.4 </a:t>
            </a:r>
            <a:r>
              <a:rPr lang="zh-CN" altLang="en-US" smtClean="0"/>
              <a:t>线性表的应用举例</a:t>
            </a:r>
            <a:endParaRPr lang="zh-CN" altLang="en-US" smtClean="0"/>
          </a:p>
        </p:txBody>
      </p:sp>
      <p:sp>
        <p:nvSpPr>
          <p:cNvPr id="4255747" name="Rectangle 3"/>
          <p:cNvSpPr>
            <a:spLocks noGrp="1"/>
          </p:cNvSpPr>
          <p:nvPr>
            <p:ph idx="1"/>
          </p:nvPr>
        </p:nvSpPr>
        <p:spPr/>
        <p:txBody>
          <a:bodyPr>
            <a:normAutofit fontScale="92500" lnSpcReduction="10000"/>
          </a:bodyPr>
          <a:lstStyle/>
          <a:p>
            <a:pPr algn="just" eaLnBrk="1" hangingPunct="1">
              <a:lnSpc>
                <a:spcPct val="130000"/>
              </a:lnSpc>
              <a:defRPr/>
            </a:pPr>
            <a:r>
              <a:rPr lang="en-US" altLang="zh-CN" sz="2400" b="1"/>
              <a:t>Josephu</a:t>
            </a:r>
            <a:r>
              <a:rPr lang="zh-CN" altLang="en-US" sz="2400" b="1"/>
              <a:t>问题</a:t>
            </a:r>
            <a:r>
              <a:rPr lang="zh-CN" altLang="en-US" sz="2400"/>
              <a:t>：</a:t>
            </a:r>
            <a:r>
              <a:rPr lang="zh-CN" altLang="en-US" sz="1600"/>
              <a:t>设编号分别为：</a:t>
            </a:r>
            <a:r>
              <a:rPr lang="en-US" altLang="zh-CN" sz="1600"/>
              <a:t>1</a:t>
            </a:r>
            <a:r>
              <a:rPr lang="zh-CN" altLang="en-US" sz="1600"/>
              <a:t>，</a:t>
            </a:r>
            <a:r>
              <a:rPr lang="en-US" altLang="zh-CN" sz="1600"/>
              <a:t>2</a:t>
            </a:r>
            <a:r>
              <a:rPr lang="zh-CN" altLang="en-US" sz="1600"/>
              <a:t>，</a:t>
            </a:r>
            <a:r>
              <a:rPr lang="en-US" altLang="zh-CN" sz="1600">
                <a:latin typeface="Arial" panose="020B0604020202020204"/>
              </a:rPr>
              <a:t>…</a:t>
            </a:r>
            <a:r>
              <a:rPr lang="zh-CN" altLang="en-US" sz="1600"/>
              <a:t>，</a:t>
            </a:r>
            <a:r>
              <a:rPr lang="en-US" altLang="zh-CN" sz="1600"/>
              <a:t>n</a:t>
            </a:r>
            <a:r>
              <a:rPr lang="zh-CN" altLang="en-US" sz="1600"/>
              <a:t>的</a:t>
            </a:r>
            <a:r>
              <a:rPr lang="en-US" altLang="zh-CN" sz="1600"/>
              <a:t>n</a:t>
            </a:r>
            <a:r>
              <a:rPr lang="zh-CN" altLang="en-US" sz="1600"/>
              <a:t>个人围坐一圈。约定序号为</a:t>
            </a:r>
            <a:r>
              <a:rPr lang="en-US" altLang="zh-CN" sz="1600"/>
              <a:t>k</a:t>
            </a:r>
            <a:r>
              <a:rPr lang="zh-CN" altLang="en-US" sz="1600"/>
              <a:t>（</a:t>
            </a:r>
            <a:r>
              <a:rPr lang="en-US" altLang="zh-CN" sz="1600"/>
              <a:t>1≤k≤n</a:t>
            </a:r>
            <a:r>
              <a:rPr lang="zh-CN" altLang="en-US" sz="1600"/>
              <a:t>）的人从</a:t>
            </a:r>
            <a:r>
              <a:rPr lang="en-US" altLang="zh-CN" sz="1600"/>
              <a:t>1</a:t>
            </a:r>
            <a:r>
              <a:rPr lang="zh-CN" altLang="en-US" sz="1600"/>
              <a:t>开始计数，数到</a:t>
            </a:r>
            <a:r>
              <a:rPr lang="en-US" altLang="zh-CN" sz="1600"/>
              <a:t>m</a:t>
            </a:r>
            <a:r>
              <a:rPr lang="zh-CN" altLang="en-US" sz="1600"/>
              <a:t>的那个人出列，他的下一位又从</a:t>
            </a:r>
            <a:r>
              <a:rPr lang="en-US" altLang="zh-CN" sz="1600"/>
              <a:t>1</a:t>
            </a:r>
            <a:r>
              <a:rPr lang="zh-CN" altLang="en-US" sz="1600"/>
              <a:t>开始计数，数到</a:t>
            </a:r>
            <a:r>
              <a:rPr lang="en-US" altLang="zh-CN" sz="1600"/>
              <a:t>m</a:t>
            </a:r>
            <a:r>
              <a:rPr lang="zh-CN" altLang="en-US" sz="1600"/>
              <a:t>的那个人又出列，依次类推，直到所有人出列为止。</a:t>
            </a:r>
            <a:endParaRPr lang="zh-CN" altLang="en-US" sz="1600"/>
          </a:p>
          <a:p>
            <a:pPr eaLnBrk="1" hangingPunct="1">
              <a:lnSpc>
                <a:spcPct val="130000"/>
              </a:lnSpc>
              <a:defRPr/>
            </a:pPr>
            <a:r>
              <a:rPr lang="zh-CN" altLang="en-US" sz="1600" b="1"/>
              <a:t>例</a:t>
            </a:r>
            <a:r>
              <a:rPr lang="en-US" altLang="zh-CN" sz="1600" b="1"/>
              <a:t>2-9</a:t>
            </a:r>
            <a:r>
              <a:rPr lang="en-US" altLang="zh-CN" sz="1600"/>
              <a:t> </a:t>
            </a:r>
            <a:r>
              <a:rPr lang="zh-CN" altLang="en-US" sz="1600"/>
              <a:t>设</a:t>
            </a:r>
            <a:r>
              <a:rPr lang="en-US" altLang="zh-CN" sz="1600"/>
              <a:t>n=8</a:t>
            </a:r>
            <a:r>
              <a:rPr lang="zh-CN" altLang="en-US" sz="1600"/>
              <a:t>，</a:t>
            </a:r>
            <a:r>
              <a:rPr lang="en-US" altLang="zh-CN" sz="1600"/>
              <a:t>k=3</a:t>
            </a:r>
            <a:r>
              <a:rPr lang="zh-CN" altLang="en-US" sz="1600"/>
              <a:t>，</a:t>
            </a:r>
            <a:r>
              <a:rPr lang="en-US" altLang="zh-CN" sz="1600"/>
              <a:t>m=4</a:t>
            </a:r>
            <a:r>
              <a:rPr lang="zh-CN" altLang="en-US" sz="1600"/>
              <a:t>时，如图</a:t>
            </a:r>
            <a:r>
              <a:rPr lang="en-US" altLang="zh-CN" sz="1600"/>
              <a:t>2.28</a:t>
            </a:r>
            <a:r>
              <a:rPr lang="zh-CN" altLang="en-US" sz="1600"/>
              <a:t>所示。</a:t>
            </a:r>
            <a:endParaRPr lang="zh-CN" altLang="en-US" sz="1600"/>
          </a:p>
          <a:p>
            <a:pPr eaLnBrk="1" hangingPunct="1">
              <a:lnSpc>
                <a:spcPct val="130000"/>
              </a:lnSpc>
              <a:defRPr/>
            </a:pPr>
            <a:endParaRPr lang="zh-CN" altLang="en-US" sz="1600"/>
          </a:p>
          <a:p>
            <a:pPr eaLnBrk="1" hangingPunct="1">
              <a:lnSpc>
                <a:spcPct val="130000"/>
              </a:lnSpc>
              <a:defRPr/>
            </a:pPr>
            <a:endParaRPr lang="zh-CN" altLang="en-US" sz="1600"/>
          </a:p>
          <a:p>
            <a:pPr eaLnBrk="1" hangingPunct="1">
              <a:lnSpc>
                <a:spcPct val="130000"/>
              </a:lnSpc>
              <a:defRPr/>
            </a:pPr>
            <a:endParaRPr lang="zh-CN" altLang="en-US" sz="1600"/>
          </a:p>
          <a:p>
            <a:pPr eaLnBrk="1" hangingPunct="1">
              <a:lnSpc>
                <a:spcPct val="130000"/>
              </a:lnSpc>
              <a:buFont typeface="Wingdings 3" panose="05040102010807070707" pitchFamily="18" charset="2"/>
              <a:buNone/>
              <a:defRPr/>
            </a:pPr>
            <a:r>
              <a:rPr lang="zh-CN" altLang="en-US" sz="1600" b="1"/>
              <a:t>		                             					图</a:t>
            </a:r>
            <a:r>
              <a:rPr lang="en-US" altLang="zh-CN" sz="1600" b="1"/>
              <a:t>2.28</a:t>
            </a:r>
            <a:endParaRPr lang="en-US" altLang="zh-CN" sz="1600"/>
          </a:p>
          <a:p>
            <a:pPr eaLnBrk="1" hangingPunct="1">
              <a:lnSpc>
                <a:spcPct val="130000"/>
              </a:lnSpc>
              <a:defRPr/>
            </a:pPr>
            <a:r>
              <a:rPr lang="zh-CN" altLang="en-US" sz="1600"/>
              <a:t>出列序列为：</a:t>
            </a:r>
            <a:r>
              <a:rPr lang="en-US" altLang="zh-CN" sz="1600"/>
              <a:t>(6</a:t>
            </a:r>
            <a:r>
              <a:rPr lang="zh-CN" altLang="en-US" sz="1600"/>
              <a:t>，</a:t>
            </a:r>
            <a:r>
              <a:rPr lang="en-US" altLang="zh-CN" sz="1600"/>
              <a:t>2</a:t>
            </a:r>
            <a:r>
              <a:rPr lang="zh-CN" altLang="en-US" sz="1600"/>
              <a:t>，</a:t>
            </a:r>
            <a:r>
              <a:rPr lang="en-US" altLang="zh-CN" sz="1600"/>
              <a:t>7</a:t>
            </a:r>
            <a:r>
              <a:rPr lang="zh-CN" altLang="en-US" sz="1600"/>
              <a:t>，</a:t>
            </a:r>
            <a:r>
              <a:rPr lang="en-US" altLang="zh-CN" sz="1600"/>
              <a:t>4</a:t>
            </a:r>
            <a:r>
              <a:rPr lang="zh-CN" altLang="en-US" sz="1600"/>
              <a:t>，</a:t>
            </a:r>
            <a:r>
              <a:rPr lang="en-US" altLang="zh-CN" sz="1600"/>
              <a:t>3</a:t>
            </a:r>
            <a:r>
              <a:rPr lang="zh-CN" altLang="en-US" sz="1600"/>
              <a:t>，</a:t>
            </a:r>
            <a:r>
              <a:rPr lang="en-US" altLang="zh-CN" sz="1600"/>
              <a:t>5</a:t>
            </a:r>
            <a:r>
              <a:rPr lang="zh-CN" altLang="en-US" sz="1600"/>
              <a:t>，</a:t>
            </a:r>
            <a:r>
              <a:rPr lang="en-US" altLang="zh-CN" sz="1600"/>
              <a:t>1</a:t>
            </a:r>
            <a:r>
              <a:rPr lang="zh-CN" altLang="en-US" sz="1600"/>
              <a:t>，</a:t>
            </a:r>
            <a:r>
              <a:rPr lang="en-US" altLang="zh-CN" sz="1600"/>
              <a:t>8)</a:t>
            </a:r>
            <a:r>
              <a:rPr lang="zh-CN" altLang="en-US" sz="1600"/>
              <a:t>。</a:t>
            </a:r>
            <a:endParaRPr lang="zh-CN" altLang="en-US" sz="1600"/>
          </a:p>
          <a:p>
            <a:pPr eaLnBrk="1" hangingPunct="1">
              <a:lnSpc>
                <a:spcPct val="130000"/>
              </a:lnSpc>
              <a:defRPr/>
            </a:pPr>
            <a:r>
              <a:rPr lang="zh-CN" altLang="en-US" sz="2000" b="1"/>
              <a:t>算法思路</a:t>
            </a:r>
            <a:r>
              <a:rPr lang="zh-CN" altLang="en-US" sz="2000"/>
              <a:t>：</a:t>
            </a:r>
            <a:r>
              <a:rPr lang="zh-CN" altLang="en-US" sz="1600"/>
              <a:t>用一个不带头结点的循环链表来处理</a:t>
            </a:r>
            <a:r>
              <a:rPr lang="en-US" altLang="zh-CN" sz="1600"/>
              <a:t>Josephu</a:t>
            </a:r>
            <a:r>
              <a:rPr lang="zh-CN" altLang="en-US" sz="1600"/>
              <a:t>问题：先构成一个有</a:t>
            </a:r>
            <a:r>
              <a:rPr lang="en-US" altLang="zh-CN" sz="1600"/>
              <a:t>n</a:t>
            </a:r>
            <a:r>
              <a:rPr lang="zh-CN" altLang="en-US" sz="1600"/>
              <a:t>个结点的单循环链表，然后从第</a:t>
            </a:r>
            <a:r>
              <a:rPr lang="en-US" altLang="zh-CN" sz="1600"/>
              <a:t>k</a:t>
            </a:r>
            <a:r>
              <a:rPr lang="zh-CN" altLang="en-US" sz="1600"/>
              <a:t>结点起从</a:t>
            </a:r>
            <a:r>
              <a:rPr lang="en-US" altLang="zh-CN" sz="1600"/>
              <a:t>1</a:t>
            </a:r>
            <a:r>
              <a:rPr lang="zh-CN" altLang="en-US" sz="1600"/>
              <a:t>计数，计到</a:t>
            </a:r>
            <a:r>
              <a:rPr lang="en-US" altLang="zh-CN" sz="1600"/>
              <a:t>m</a:t>
            </a:r>
            <a:r>
              <a:rPr lang="zh-CN" altLang="en-US" sz="1600"/>
              <a:t>时，对应结点从链表中删除；然后再从被删除结点的下一个结点起又从</a:t>
            </a:r>
            <a:r>
              <a:rPr lang="en-US" altLang="zh-CN" sz="1600"/>
              <a:t>1</a:t>
            </a:r>
            <a:r>
              <a:rPr lang="zh-CN" altLang="en-US" sz="1600"/>
              <a:t>开始计数</a:t>
            </a:r>
            <a:r>
              <a:rPr lang="en-US" altLang="zh-CN" sz="1600">
                <a:latin typeface="Arial" panose="020B0604020202020204"/>
              </a:rPr>
              <a:t>……</a:t>
            </a:r>
            <a:r>
              <a:rPr lang="zh-CN" altLang="en-US" sz="1600"/>
              <a:t>，直到所有结点都出列时算法结束。算法对应的链表结构如图</a:t>
            </a:r>
            <a:r>
              <a:rPr lang="en-US" altLang="zh-CN" sz="1600"/>
              <a:t>2.29</a:t>
            </a:r>
            <a:r>
              <a:rPr lang="zh-CN" altLang="en-US" sz="1600"/>
              <a:t>所示。 </a:t>
            </a:r>
            <a:endParaRPr lang="zh-CN" altLang="en-US" sz="1600"/>
          </a:p>
          <a:p>
            <a:pPr eaLnBrk="1" hangingPunct="1">
              <a:defRPr/>
            </a:pPr>
            <a:r>
              <a:rPr lang="zh-CN" altLang="en-US" sz="1600"/>
              <a:t> </a:t>
            </a:r>
            <a:endParaRPr lang="zh-CN" altLang="en-US" sz="1600"/>
          </a:p>
        </p:txBody>
      </p:sp>
      <p:grpSp>
        <p:nvGrpSpPr>
          <p:cNvPr id="171011" name="Group 4"/>
          <p:cNvGrpSpPr/>
          <p:nvPr/>
        </p:nvGrpSpPr>
        <p:grpSpPr bwMode="auto">
          <a:xfrm>
            <a:off x="4325938" y="2259013"/>
            <a:ext cx="2590800" cy="2057400"/>
            <a:chOff x="1615" y="2112"/>
            <a:chExt cx="1937" cy="1536"/>
          </a:xfrm>
        </p:grpSpPr>
        <p:grpSp>
          <p:nvGrpSpPr>
            <p:cNvPr id="171013" name="Group 5"/>
            <p:cNvGrpSpPr/>
            <p:nvPr/>
          </p:nvGrpSpPr>
          <p:grpSpPr bwMode="auto">
            <a:xfrm>
              <a:off x="1615" y="2112"/>
              <a:ext cx="1937" cy="1536"/>
              <a:chOff x="1615" y="2112"/>
              <a:chExt cx="1937" cy="1536"/>
            </a:xfrm>
          </p:grpSpPr>
          <p:grpSp>
            <p:nvGrpSpPr>
              <p:cNvPr id="171022" name="Group 6"/>
              <p:cNvGrpSpPr/>
              <p:nvPr/>
            </p:nvGrpSpPr>
            <p:grpSpPr bwMode="auto">
              <a:xfrm>
                <a:off x="1615" y="2112"/>
                <a:ext cx="1937" cy="1536"/>
                <a:chOff x="1615" y="2088"/>
                <a:chExt cx="1937" cy="1536"/>
              </a:xfrm>
            </p:grpSpPr>
            <p:sp>
              <p:nvSpPr>
                <p:cNvPr id="171024" name="Rectangle 7"/>
                <p:cNvSpPr>
                  <a:spLocks noChangeArrowheads="1"/>
                </p:cNvSpPr>
                <p:nvPr/>
              </p:nvSpPr>
              <p:spPr bwMode="auto">
                <a:xfrm>
                  <a:off x="2390" y="2088"/>
                  <a:ext cx="323" cy="312"/>
                </a:xfrm>
                <a:prstGeom prst="rect">
                  <a:avLst/>
                </a:prstGeom>
                <a:solidFill>
                  <a:srgbClr val="CCFFFF"/>
                </a:solidFill>
                <a:ln w="9525">
                  <a:noFill/>
                  <a:miter lim="800000"/>
                </a:ln>
              </p:spPr>
              <p:txBody>
                <a:bodyPr/>
                <a:lstStyle/>
                <a:p>
                  <a:pPr algn="just" eaLnBrk="0" hangingPunct="0"/>
                  <a:r>
                    <a:rPr lang="en-US" altLang="zh-CN">
                      <a:latin typeface="Times New Roman" panose="02020603050405020304" pitchFamily="18" charset="0"/>
                    </a:rPr>
                    <a:t>1</a:t>
                  </a:r>
                  <a:endParaRPr lang="en-US" altLang="zh-CN">
                    <a:latin typeface="Times New Roman" panose="02020603050405020304" pitchFamily="18" charset="0"/>
                  </a:endParaRPr>
                </a:p>
              </p:txBody>
            </p:sp>
            <p:sp>
              <p:nvSpPr>
                <p:cNvPr id="171025" name="Rectangle 8"/>
                <p:cNvSpPr>
                  <a:spLocks noChangeArrowheads="1"/>
                </p:cNvSpPr>
                <p:nvPr/>
              </p:nvSpPr>
              <p:spPr bwMode="auto">
                <a:xfrm>
                  <a:off x="2971" y="2296"/>
                  <a:ext cx="323" cy="312"/>
                </a:xfrm>
                <a:prstGeom prst="rect">
                  <a:avLst/>
                </a:prstGeom>
                <a:solidFill>
                  <a:srgbClr val="CCFFFF"/>
                </a:solidFill>
                <a:ln w="9525">
                  <a:noFill/>
                  <a:miter lim="800000"/>
                </a:ln>
              </p:spPr>
              <p:txBody>
                <a:bodyPr/>
                <a:lstStyle/>
                <a:p>
                  <a:pPr algn="just" eaLnBrk="0" hangingPunct="0"/>
                  <a:r>
                    <a:rPr lang="en-US" altLang="zh-CN">
                      <a:latin typeface="Times New Roman" panose="02020603050405020304" pitchFamily="18" charset="0"/>
                    </a:rPr>
                    <a:t>2</a:t>
                  </a:r>
                  <a:endParaRPr lang="en-US" altLang="zh-CN">
                    <a:latin typeface="Times New Roman" panose="02020603050405020304" pitchFamily="18" charset="0"/>
                  </a:endParaRPr>
                </a:p>
              </p:txBody>
            </p:sp>
            <p:sp>
              <p:nvSpPr>
                <p:cNvPr id="171026" name="Rectangle 9"/>
                <p:cNvSpPr>
                  <a:spLocks noChangeArrowheads="1"/>
                </p:cNvSpPr>
                <p:nvPr/>
              </p:nvSpPr>
              <p:spPr bwMode="auto">
                <a:xfrm>
                  <a:off x="3229" y="2712"/>
                  <a:ext cx="323" cy="312"/>
                </a:xfrm>
                <a:prstGeom prst="rect">
                  <a:avLst/>
                </a:prstGeom>
                <a:solidFill>
                  <a:srgbClr val="CCFFFF"/>
                </a:solidFill>
                <a:ln w="9525">
                  <a:noFill/>
                  <a:miter lim="800000"/>
                </a:ln>
              </p:spPr>
              <p:txBody>
                <a:bodyPr/>
                <a:lstStyle/>
                <a:p>
                  <a:pPr algn="just" eaLnBrk="0" hangingPunct="0"/>
                  <a:r>
                    <a:rPr lang="en-US" altLang="zh-CN">
                      <a:latin typeface="Times New Roman" panose="02020603050405020304" pitchFamily="18" charset="0"/>
                    </a:rPr>
                    <a:t>3</a:t>
                  </a:r>
                  <a:endParaRPr lang="en-US" altLang="zh-CN">
                    <a:latin typeface="Times New Roman" panose="02020603050405020304" pitchFamily="18" charset="0"/>
                  </a:endParaRPr>
                </a:p>
              </p:txBody>
            </p:sp>
            <p:sp>
              <p:nvSpPr>
                <p:cNvPr id="171027" name="Rectangle 10"/>
                <p:cNvSpPr>
                  <a:spLocks noChangeArrowheads="1"/>
                </p:cNvSpPr>
                <p:nvPr/>
              </p:nvSpPr>
              <p:spPr bwMode="auto">
                <a:xfrm>
                  <a:off x="2971" y="3232"/>
                  <a:ext cx="323" cy="312"/>
                </a:xfrm>
                <a:prstGeom prst="rect">
                  <a:avLst/>
                </a:prstGeom>
                <a:solidFill>
                  <a:srgbClr val="CCFFFF"/>
                </a:solidFill>
                <a:ln w="9525">
                  <a:noFill/>
                  <a:miter lim="800000"/>
                </a:ln>
              </p:spPr>
              <p:txBody>
                <a:bodyPr/>
                <a:lstStyle/>
                <a:p>
                  <a:pPr algn="just" eaLnBrk="0" hangingPunct="0"/>
                  <a:r>
                    <a:rPr lang="en-US" altLang="zh-CN">
                      <a:latin typeface="Times New Roman" panose="02020603050405020304" pitchFamily="18" charset="0"/>
                    </a:rPr>
                    <a:t>4</a:t>
                  </a:r>
                  <a:endParaRPr lang="en-US" altLang="zh-CN">
                    <a:latin typeface="Times New Roman" panose="02020603050405020304" pitchFamily="18" charset="0"/>
                  </a:endParaRPr>
                </a:p>
              </p:txBody>
            </p:sp>
            <p:sp>
              <p:nvSpPr>
                <p:cNvPr id="171028" name="Rectangle 11"/>
                <p:cNvSpPr>
                  <a:spLocks noChangeArrowheads="1"/>
                </p:cNvSpPr>
                <p:nvPr/>
              </p:nvSpPr>
              <p:spPr bwMode="auto">
                <a:xfrm>
                  <a:off x="2400" y="3312"/>
                  <a:ext cx="323" cy="312"/>
                </a:xfrm>
                <a:prstGeom prst="rect">
                  <a:avLst/>
                </a:prstGeom>
                <a:solidFill>
                  <a:srgbClr val="CCFFFF"/>
                </a:solidFill>
                <a:ln w="9525">
                  <a:noFill/>
                  <a:miter lim="800000"/>
                </a:ln>
              </p:spPr>
              <p:txBody>
                <a:bodyPr/>
                <a:lstStyle/>
                <a:p>
                  <a:pPr algn="just" eaLnBrk="0" hangingPunct="0"/>
                  <a:r>
                    <a:rPr lang="en-US" altLang="zh-CN">
                      <a:latin typeface="Times New Roman" panose="02020603050405020304" pitchFamily="18" charset="0"/>
                    </a:rPr>
                    <a:t>5</a:t>
                  </a:r>
                  <a:endParaRPr lang="en-US" altLang="zh-CN">
                    <a:latin typeface="Times New Roman" panose="02020603050405020304" pitchFamily="18" charset="0"/>
                  </a:endParaRPr>
                </a:p>
              </p:txBody>
            </p:sp>
            <p:sp>
              <p:nvSpPr>
                <p:cNvPr id="171029" name="Rectangle 12"/>
                <p:cNvSpPr>
                  <a:spLocks noChangeArrowheads="1"/>
                </p:cNvSpPr>
                <p:nvPr/>
              </p:nvSpPr>
              <p:spPr bwMode="auto">
                <a:xfrm>
                  <a:off x="1824" y="3120"/>
                  <a:ext cx="258" cy="312"/>
                </a:xfrm>
                <a:prstGeom prst="rect">
                  <a:avLst/>
                </a:prstGeom>
                <a:solidFill>
                  <a:srgbClr val="CCFFFF"/>
                </a:solidFill>
                <a:ln w="9525">
                  <a:noFill/>
                  <a:miter lim="800000"/>
                </a:ln>
              </p:spPr>
              <p:txBody>
                <a:bodyPr/>
                <a:lstStyle/>
                <a:p>
                  <a:pPr algn="just" eaLnBrk="0" hangingPunct="0"/>
                  <a:r>
                    <a:rPr lang="en-US" altLang="zh-CN">
                      <a:latin typeface="Times New Roman" panose="02020603050405020304" pitchFamily="18" charset="0"/>
                    </a:rPr>
                    <a:t>6</a:t>
                  </a:r>
                  <a:endParaRPr lang="en-US" altLang="zh-CN">
                    <a:latin typeface="Times New Roman" panose="02020603050405020304" pitchFamily="18" charset="0"/>
                  </a:endParaRPr>
                </a:p>
              </p:txBody>
            </p:sp>
            <p:sp>
              <p:nvSpPr>
                <p:cNvPr id="171030" name="Rectangle 13"/>
                <p:cNvSpPr>
                  <a:spLocks noChangeArrowheads="1"/>
                </p:cNvSpPr>
                <p:nvPr/>
              </p:nvSpPr>
              <p:spPr bwMode="auto">
                <a:xfrm>
                  <a:off x="1615" y="2712"/>
                  <a:ext cx="258" cy="312"/>
                </a:xfrm>
                <a:prstGeom prst="rect">
                  <a:avLst/>
                </a:prstGeom>
                <a:solidFill>
                  <a:srgbClr val="CCFFFF"/>
                </a:solidFill>
                <a:ln w="9525">
                  <a:noFill/>
                  <a:miter lim="800000"/>
                </a:ln>
              </p:spPr>
              <p:txBody>
                <a:bodyPr/>
                <a:lstStyle/>
                <a:p>
                  <a:pPr algn="just" eaLnBrk="0" hangingPunct="0"/>
                  <a:r>
                    <a:rPr lang="en-US" altLang="zh-CN">
                      <a:latin typeface="Times New Roman" panose="02020603050405020304" pitchFamily="18" charset="0"/>
                    </a:rPr>
                    <a:t>7</a:t>
                  </a:r>
                  <a:endParaRPr lang="en-US" altLang="zh-CN">
                    <a:latin typeface="Times New Roman" panose="02020603050405020304" pitchFamily="18" charset="0"/>
                  </a:endParaRPr>
                </a:p>
              </p:txBody>
            </p:sp>
            <p:sp>
              <p:nvSpPr>
                <p:cNvPr id="171031" name="Rectangle 14"/>
                <p:cNvSpPr>
                  <a:spLocks noChangeArrowheads="1"/>
                </p:cNvSpPr>
                <p:nvPr/>
              </p:nvSpPr>
              <p:spPr bwMode="auto">
                <a:xfrm>
                  <a:off x="1811" y="2296"/>
                  <a:ext cx="258" cy="312"/>
                </a:xfrm>
                <a:prstGeom prst="rect">
                  <a:avLst/>
                </a:prstGeom>
                <a:solidFill>
                  <a:srgbClr val="CCFFFF"/>
                </a:solidFill>
                <a:ln w="9525">
                  <a:noFill/>
                  <a:miter lim="800000"/>
                </a:ln>
              </p:spPr>
              <p:txBody>
                <a:bodyPr/>
                <a:lstStyle/>
                <a:p>
                  <a:pPr algn="just" eaLnBrk="0" hangingPunct="0"/>
                  <a:r>
                    <a:rPr lang="en-US" altLang="zh-CN">
                      <a:latin typeface="Times New Roman" panose="02020603050405020304" pitchFamily="18" charset="0"/>
                    </a:rPr>
                    <a:t>8</a:t>
                  </a:r>
                  <a:endParaRPr lang="en-US" altLang="zh-CN">
                    <a:latin typeface="Times New Roman" panose="02020603050405020304" pitchFamily="18" charset="0"/>
                  </a:endParaRPr>
                </a:p>
              </p:txBody>
            </p:sp>
          </p:grpSp>
          <p:sp>
            <p:nvSpPr>
              <p:cNvPr id="171023" name="Oval 15"/>
              <p:cNvSpPr>
                <a:spLocks noChangeArrowheads="1"/>
              </p:cNvSpPr>
              <p:nvPr/>
            </p:nvSpPr>
            <p:spPr bwMode="auto">
              <a:xfrm>
                <a:off x="1873" y="2402"/>
                <a:ext cx="1292" cy="936"/>
              </a:xfrm>
              <a:prstGeom prst="ellipse">
                <a:avLst/>
              </a:prstGeom>
              <a:solidFill>
                <a:srgbClr val="FFCC00"/>
              </a:solidFill>
              <a:ln w="9525">
                <a:solidFill>
                  <a:srgbClr val="000000"/>
                </a:solidFill>
                <a:round/>
              </a:ln>
            </p:spPr>
            <p:txBody>
              <a:bodyPr/>
              <a:lstStyle/>
              <a:p>
                <a:endParaRPr lang="zh-CN" altLang="en-US"/>
              </a:p>
            </p:txBody>
          </p:sp>
        </p:grpSp>
        <p:sp>
          <p:nvSpPr>
            <p:cNvPr id="171014" name="Line 16"/>
            <p:cNvSpPr>
              <a:spLocks noChangeShapeType="1"/>
            </p:cNvSpPr>
            <p:nvPr/>
          </p:nvSpPr>
          <p:spPr bwMode="auto">
            <a:xfrm flipV="1">
              <a:off x="2519" y="2296"/>
              <a:ext cx="0" cy="104"/>
            </a:xfrm>
            <a:prstGeom prst="line">
              <a:avLst/>
            </a:prstGeom>
            <a:noFill/>
            <a:ln w="9525">
              <a:solidFill>
                <a:srgbClr val="000000"/>
              </a:solidFill>
              <a:round/>
            </a:ln>
          </p:spPr>
          <p:txBody>
            <a:bodyPr/>
            <a:lstStyle/>
            <a:p>
              <a:endParaRPr lang="zh-CN" altLang="en-US"/>
            </a:p>
          </p:txBody>
        </p:sp>
        <p:sp>
          <p:nvSpPr>
            <p:cNvPr id="171015" name="Line 17"/>
            <p:cNvSpPr>
              <a:spLocks noChangeShapeType="1"/>
            </p:cNvSpPr>
            <p:nvPr/>
          </p:nvSpPr>
          <p:spPr bwMode="auto">
            <a:xfrm flipV="1">
              <a:off x="2519" y="3336"/>
              <a:ext cx="0" cy="104"/>
            </a:xfrm>
            <a:prstGeom prst="line">
              <a:avLst/>
            </a:prstGeom>
            <a:noFill/>
            <a:ln w="9525">
              <a:solidFill>
                <a:srgbClr val="000000"/>
              </a:solidFill>
              <a:round/>
            </a:ln>
          </p:spPr>
          <p:txBody>
            <a:bodyPr/>
            <a:lstStyle/>
            <a:p>
              <a:endParaRPr lang="zh-CN" altLang="en-US"/>
            </a:p>
          </p:txBody>
        </p:sp>
        <p:sp>
          <p:nvSpPr>
            <p:cNvPr id="171016" name="Freeform 18"/>
            <p:cNvSpPr/>
            <p:nvPr/>
          </p:nvSpPr>
          <p:spPr bwMode="auto">
            <a:xfrm>
              <a:off x="2971" y="2464"/>
              <a:ext cx="83" cy="70"/>
            </a:xfrm>
            <a:custGeom>
              <a:avLst/>
              <a:gdLst>
                <a:gd name="T0" fmla="*/ 0 w 135"/>
                <a:gd name="T1" fmla="*/ 47 h 105"/>
                <a:gd name="T2" fmla="*/ 51 w 135"/>
                <a:gd name="T3" fmla="*/ 0 h 105"/>
                <a:gd name="T4" fmla="*/ 0 60000 65536"/>
                <a:gd name="T5" fmla="*/ 0 60000 65536"/>
                <a:gd name="T6" fmla="*/ 0 w 135"/>
                <a:gd name="T7" fmla="*/ 0 h 105"/>
                <a:gd name="T8" fmla="*/ 135 w 135"/>
                <a:gd name="T9" fmla="*/ 105 h 105"/>
              </a:gdLst>
              <a:ahLst/>
              <a:cxnLst>
                <a:cxn ang="T4">
                  <a:pos x="T0" y="T1"/>
                </a:cxn>
                <a:cxn ang="T5">
                  <a:pos x="T2" y="T3"/>
                </a:cxn>
              </a:cxnLst>
              <a:rect l="T6" t="T7" r="T8" b="T9"/>
              <a:pathLst>
                <a:path w="135" h="105">
                  <a:moveTo>
                    <a:pt x="0" y="105"/>
                  </a:moveTo>
                  <a:lnTo>
                    <a:pt x="135" y="0"/>
                  </a:lnTo>
                </a:path>
              </a:pathLst>
            </a:custGeom>
            <a:solidFill>
              <a:srgbClr val="FFCC00"/>
            </a:solidFill>
            <a:ln w="9525">
              <a:solidFill>
                <a:srgbClr val="000000"/>
              </a:solidFill>
              <a:round/>
              <a:headEnd type="none" w="med" len="med"/>
              <a:tailEnd type="none" w="med" len="med"/>
            </a:ln>
          </p:spPr>
          <p:txBody>
            <a:bodyPr/>
            <a:lstStyle/>
            <a:p>
              <a:endParaRPr lang="zh-CN" altLang="en-US"/>
            </a:p>
          </p:txBody>
        </p:sp>
        <p:sp>
          <p:nvSpPr>
            <p:cNvPr id="171017" name="Freeform 19"/>
            <p:cNvSpPr/>
            <p:nvPr/>
          </p:nvSpPr>
          <p:spPr bwMode="auto">
            <a:xfrm>
              <a:off x="2003" y="3214"/>
              <a:ext cx="73" cy="70"/>
            </a:xfrm>
            <a:custGeom>
              <a:avLst/>
              <a:gdLst>
                <a:gd name="T0" fmla="*/ 44 w 120"/>
                <a:gd name="T1" fmla="*/ 0 h 105"/>
                <a:gd name="T2" fmla="*/ 0 w 120"/>
                <a:gd name="T3" fmla="*/ 47 h 105"/>
                <a:gd name="T4" fmla="*/ 0 60000 65536"/>
                <a:gd name="T5" fmla="*/ 0 60000 65536"/>
                <a:gd name="T6" fmla="*/ 0 w 120"/>
                <a:gd name="T7" fmla="*/ 0 h 105"/>
                <a:gd name="T8" fmla="*/ 120 w 120"/>
                <a:gd name="T9" fmla="*/ 105 h 105"/>
              </a:gdLst>
              <a:ahLst/>
              <a:cxnLst>
                <a:cxn ang="T4">
                  <a:pos x="T0" y="T1"/>
                </a:cxn>
                <a:cxn ang="T5">
                  <a:pos x="T2" y="T3"/>
                </a:cxn>
              </a:cxnLst>
              <a:rect l="T6" t="T7" r="T8" b="T9"/>
              <a:pathLst>
                <a:path w="120" h="105">
                  <a:moveTo>
                    <a:pt x="120" y="0"/>
                  </a:moveTo>
                  <a:lnTo>
                    <a:pt x="0" y="105"/>
                  </a:lnTo>
                </a:path>
              </a:pathLst>
            </a:custGeom>
            <a:solidFill>
              <a:srgbClr val="FFCC00"/>
            </a:solidFill>
            <a:ln w="9525">
              <a:solidFill>
                <a:srgbClr val="000000"/>
              </a:solidFill>
              <a:round/>
              <a:headEnd type="none" w="med" len="med"/>
              <a:tailEnd type="none" w="med" len="med"/>
            </a:ln>
          </p:spPr>
          <p:txBody>
            <a:bodyPr/>
            <a:lstStyle/>
            <a:p>
              <a:endParaRPr lang="zh-CN" altLang="en-US"/>
            </a:p>
          </p:txBody>
        </p:sp>
        <p:sp>
          <p:nvSpPr>
            <p:cNvPr id="171018" name="Freeform 20"/>
            <p:cNvSpPr/>
            <p:nvPr/>
          </p:nvSpPr>
          <p:spPr bwMode="auto">
            <a:xfrm>
              <a:off x="3165" y="2864"/>
              <a:ext cx="120" cy="1"/>
            </a:xfrm>
            <a:custGeom>
              <a:avLst/>
              <a:gdLst>
                <a:gd name="T0" fmla="*/ 0 w 195"/>
                <a:gd name="T1" fmla="*/ 0 h 1"/>
                <a:gd name="T2" fmla="*/ 74 w 195"/>
                <a:gd name="T3" fmla="*/ 0 h 1"/>
                <a:gd name="T4" fmla="*/ 0 60000 65536"/>
                <a:gd name="T5" fmla="*/ 0 60000 65536"/>
                <a:gd name="T6" fmla="*/ 0 w 195"/>
                <a:gd name="T7" fmla="*/ 0 h 1"/>
                <a:gd name="T8" fmla="*/ 195 w 195"/>
                <a:gd name="T9" fmla="*/ 1 h 1"/>
              </a:gdLst>
              <a:ahLst/>
              <a:cxnLst>
                <a:cxn ang="T4">
                  <a:pos x="T0" y="T1"/>
                </a:cxn>
                <a:cxn ang="T5">
                  <a:pos x="T2" y="T3"/>
                </a:cxn>
              </a:cxnLst>
              <a:rect l="T6" t="T7" r="T8" b="T9"/>
              <a:pathLst>
                <a:path w="195" h="1">
                  <a:moveTo>
                    <a:pt x="0" y="0"/>
                  </a:moveTo>
                  <a:lnTo>
                    <a:pt x="195" y="0"/>
                  </a:lnTo>
                </a:path>
              </a:pathLst>
            </a:custGeom>
            <a:solidFill>
              <a:srgbClr val="FFCC00"/>
            </a:solidFill>
            <a:ln w="9525">
              <a:solidFill>
                <a:srgbClr val="000000"/>
              </a:solidFill>
              <a:round/>
              <a:headEnd type="none" w="med" len="med"/>
              <a:tailEnd type="none" w="med" len="med"/>
            </a:ln>
          </p:spPr>
          <p:txBody>
            <a:bodyPr/>
            <a:lstStyle/>
            <a:p>
              <a:endParaRPr lang="zh-CN" altLang="en-US"/>
            </a:p>
          </p:txBody>
        </p:sp>
        <p:sp>
          <p:nvSpPr>
            <p:cNvPr id="171019" name="Freeform 21"/>
            <p:cNvSpPr/>
            <p:nvPr/>
          </p:nvSpPr>
          <p:spPr bwMode="auto">
            <a:xfrm>
              <a:off x="1772" y="2864"/>
              <a:ext cx="111" cy="1"/>
            </a:xfrm>
            <a:custGeom>
              <a:avLst/>
              <a:gdLst>
                <a:gd name="T0" fmla="*/ 68 w 180"/>
                <a:gd name="T1" fmla="*/ 0 h 1"/>
                <a:gd name="T2" fmla="*/ 0 w 180"/>
                <a:gd name="T3" fmla="*/ 0 h 1"/>
                <a:gd name="T4" fmla="*/ 0 60000 65536"/>
                <a:gd name="T5" fmla="*/ 0 60000 65536"/>
                <a:gd name="T6" fmla="*/ 0 w 180"/>
                <a:gd name="T7" fmla="*/ 0 h 1"/>
                <a:gd name="T8" fmla="*/ 180 w 180"/>
                <a:gd name="T9" fmla="*/ 1 h 1"/>
              </a:gdLst>
              <a:ahLst/>
              <a:cxnLst>
                <a:cxn ang="T4">
                  <a:pos x="T0" y="T1"/>
                </a:cxn>
                <a:cxn ang="T5">
                  <a:pos x="T2" y="T3"/>
                </a:cxn>
              </a:cxnLst>
              <a:rect l="T6" t="T7" r="T8" b="T9"/>
              <a:pathLst>
                <a:path w="180" h="1">
                  <a:moveTo>
                    <a:pt x="180" y="0"/>
                  </a:moveTo>
                  <a:lnTo>
                    <a:pt x="0" y="0"/>
                  </a:lnTo>
                </a:path>
              </a:pathLst>
            </a:custGeom>
            <a:solidFill>
              <a:srgbClr val="FFCC00"/>
            </a:solidFill>
            <a:ln w="9525">
              <a:solidFill>
                <a:srgbClr val="000000"/>
              </a:solidFill>
              <a:round/>
              <a:headEnd type="none" w="med" len="med"/>
              <a:tailEnd type="none" w="med" len="med"/>
            </a:ln>
          </p:spPr>
          <p:txBody>
            <a:bodyPr/>
            <a:lstStyle/>
            <a:p>
              <a:endParaRPr lang="zh-CN" altLang="en-US"/>
            </a:p>
          </p:txBody>
        </p:sp>
        <p:sp>
          <p:nvSpPr>
            <p:cNvPr id="171020" name="Freeform 22"/>
            <p:cNvSpPr/>
            <p:nvPr/>
          </p:nvSpPr>
          <p:spPr bwMode="auto">
            <a:xfrm>
              <a:off x="1984" y="2464"/>
              <a:ext cx="74" cy="70"/>
            </a:xfrm>
            <a:custGeom>
              <a:avLst/>
              <a:gdLst>
                <a:gd name="T0" fmla="*/ 46 w 120"/>
                <a:gd name="T1" fmla="*/ 47 h 105"/>
                <a:gd name="T2" fmla="*/ 0 w 120"/>
                <a:gd name="T3" fmla="*/ 0 h 105"/>
                <a:gd name="T4" fmla="*/ 0 60000 65536"/>
                <a:gd name="T5" fmla="*/ 0 60000 65536"/>
                <a:gd name="T6" fmla="*/ 0 w 120"/>
                <a:gd name="T7" fmla="*/ 0 h 105"/>
                <a:gd name="T8" fmla="*/ 120 w 120"/>
                <a:gd name="T9" fmla="*/ 105 h 105"/>
              </a:gdLst>
              <a:ahLst/>
              <a:cxnLst>
                <a:cxn ang="T4">
                  <a:pos x="T0" y="T1"/>
                </a:cxn>
                <a:cxn ang="T5">
                  <a:pos x="T2" y="T3"/>
                </a:cxn>
              </a:cxnLst>
              <a:rect l="T6" t="T7" r="T8" b="T9"/>
              <a:pathLst>
                <a:path w="120" h="105">
                  <a:moveTo>
                    <a:pt x="120" y="105"/>
                  </a:moveTo>
                  <a:lnTo>
                    <a:pt x="0" y="0"/>
                  </a:lnTo>
                </a:path>
              </a:pathLst>
            </a:custGeom>
            <a:solidFill>
              <a:srgbClr val="FFCC00"/>
            </a:solidFill>
            <a:ln w="9525">
              <a:solidFill>
                <a:srgbClr val="000000"/>
              </a:solidFill>
              <a:round/>
              <a:headEnd type="none" w="med" len="med"/>
              <a:tailEnd type="none" w="med" len="med"/>
            </a:ln>
          </p:spPr>
          <p:txBody>
            <a:bodyPr/>
            <a:lstStyle/>
            <a:p>
              <a:endParaRPr lang="zh-CN" altLang="en-US"/>
            </a:p>
          </p:txBody>
        </p:sp>
        <p:sp>
          <p:nvSpPr>
            <p:cNvPr id="171021" name="Freeform 23"/>
            <p:cNvSpPr/>
            <p:nvPr/>
          </p:nvSpPr>
          <p:spPr bwMode="auto">
            <a:xfrm>
              <a:off x="2962" y="3224"/>
              <a:ext cx="74" cy="80"/>
            </a:xfrm>
            <a:custGeom>
              <a:avLst/>
              <a:gdLst>
                <a:gd name="T0" fmla="*/ 0 w 120"/>
                <a:gd name="T1" fmla="*/ 0 h 120"/>
                <a:gd name="T2" fmla="*/ 46 w 120"/>
                <a:gd name="T3" fmla="*/ 53 h 120"/>
                <a:gd name="T4" fmla="*/ 0 60000 65536"/>
                <a:gd name="T5" fmla="*/ 0 60000 65536"/>
                <a:gd name="T6" fmla="*/ 0 w 120"/>
                <a:gd name="T7" fmla="*/ 0 h 120"/>
                <a:gd name="T8" fmla="*/ 120 w 120"/>
                <a:gd name="T9" fmla="*/ 120 h 120"/>
              </a:gdLst>
              <a:ahLst/>
              <a:cxnLst>
                <a:cxn ang="T4">
                  <a:pos x="T0" y="T1"/>
                </a:cxn>
                <a:cxn ang="T5">
                  <a:pos x="T2" y="T3"/>
                </a:cxn>
              </a:cxnLst>
              <a:rect l="T6" t="T7" r="T8" b="T9"/>
              <a:pathLst>
                <a:path w="120" h="120">
                  <a:moveTo>
                    <a:pt x="0" y="0"/>
                  </a:moveTo>
                  <a:lnTo>
                    <a:pt x="120" y="120"/>
                  </a:lnTo>
                </a:path>
              </a:pathLst>
            </a:custGeom>
            <a:solidFill>
              <a:srgbClr val="FFCC00"/>
            </a:solidFill>
            <a:ln w="9525">
              <a:solidFill>
                <a:srgbClr val="000000"/>
              </a:solidFill>
              <a:round/>
              <a:headEnd type="none" w="med" len="med"/>
              <a:tailEnd type="none" w="med" len="med"/>
            </a:ln>
          </p:spPr>
          <p:txBody>
            <a:bodyPr/>
            <a:lstStyle/>
            <a:p>
              <a:endParaRPr lang="zh-CN" altLang="en-US"/>
            </a:p>
          </p:txBody>
        </p:sp>
      </p:grpSp>
      <p:sp>
        <p:nvSpPr>
          <p:cNvPr id="6" name="灯片编号占位符 5"/>
          <p:cNvSpPr>
            <a:spLocks noGrp="1"/>
          </p:cNvSpPr>
          <p:nvPr>
            <p:ph type="sldNum" sz="quarter" idx="12"/>
          </p:nvPr>
        </p:nvSpPr>
        <p:spPr/>
        <p:txBody>
          <a:bodyPr/>
          <a:lstStyle/>
          <a:p>
            <a:pPr>
              <a:defRPr/>
            </a:pPr>
            <a:fld id="{4CC89D10-B045-4599-B568-882C39F247FE}"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idx="1"/>
          </p:nvPr>
        </p:nvSpPr>
        <p:spPr>
          <a:xfrm>
            <a:off x="304800" y="1143000"/>
            <a:ext cx="8534400" cy="1371600"/>
          </a:xfrm>
        </p:spPr>
        <p:txBody>
          <a:bodyPr/>
          <a:lstStyle/>
          <a:p>
            <a:pPr eaLnBrk="1" hangingPunct="1">
              <a:lnSpc>
                <a:spcPct val="130000"/>
              </a:lnSpc>
            </a:pPr>
            <a:r>
              <a:rPr lang="zh-CN" altLang="en-US" sz="1800" smtClean="0"/>
              <a:t>此问题可归纳为图的</a:t>
            </a:r>
            <a:r>
              <a:rPr lang="zh-CN" altLang="en-US" sz="1800" smtClean="0">
                <a:latin typeface="Arial" panose="020B0604020202020204" pitchFamily="34" charset="0"/>
              </a:rPr>
              <a:t>“</a:t>
            </a:r>
            <a:r>
              <a:rPr lang="zh-CN" altLang="en-US" sz="1800" smtClean="0"/>
              <a:t>染色</a:t>
            </a:r>
            <a:r>
              <a:rPr lang="zh-CN" altLang="en-US" sz="1800" smtClean="0">
                <a:latin typeface="Arial" panose="020B0604020202020204" pitchFamily="34" charset="0"/>
              </a:rPr>
              <a:t>“</a:t>
            </a:r>
            <a:r>
              <a:rPr lang="zh-CN" altLang="en-US" sz="1800" smtClean="0"/>
              <a:t>问题：设项目</a:t>
            </a:r>
            <a:r>
              <a:rPr lang="en-US" altLang="zh-CN" sz="1800" smtClean="0"/>
              <a:t>A∽F</a:t>
            </a:r>
            <a:r>
              <a:rPr lang="zh-CN" altLang="en-US" sz="1800" smtClean="0"/>
              <a:t>各表示一数据元素，以○表示。若两个项目不能同时举行，则将其连线。由此得到如图</a:t>
            </a:r>
            <a:r>
              <a:rPr lang="en-US" altLang="zh-CN" sz="1800" smtClean="0"/>
              <a:t>1.2</a:t>
            </a:r>
            <a:r>
              <a:rPr lang="zh-CN" altLang="en-US" sz="1800" smtClean="0"/>
              <a:t>所示的结构。若用四种颜色表示四个时间段，一种着色方案如图所示。                             </a:t>
            </a:r>
            <a:endParaRPr lang="zh-CN" altLang="en-US" sz="1800" smtClean="0"/>
          </a:p>
        </p:txBody>
      </p:sp>
      <p:grpSp>
        <p:nvGrpSpPr>
          <p:cNvPr id="2" name="Group 3"/>
          <p:cNvGrpSpPr/>
          <p:nvPr/>
        </p:nvGrpSpPr>
        <p:grpSpPr bwMode="auto">
          <a:xfrm>
            <a:off x="3522663" y="2516188"/>
            <a:ext cx="2122487" cy="1660525"/>
            <a:chOff x="3456" y="1872"/>
            <a:chExt cx="1824" cy="1488"/>
          </a:xfrm>
        </p:grpSpPr>
        <p:sp>
          <p:nvSpPr>
            <p:cNvPr id="36884" name="Line 4"/>
            <p:cNvSpPr>
              <a:spLocks noChangeShapeType="1"/>
            </p:cNvSpPr>
            <p:nvPr/>
          </p:nvSpPr>
          <p:spPr bwMode="auto">
            <a:xfrm>
              <a:off x="4176" y="2688"/>
              <a:ext cx="960" cy="0"/>
            </a:xfrm>
            <a:prstGeom prst="line">
              <a:avLst/>
            </a:prstGeom>
            <a:noFill/>
            <a:ln w="28575">
              <a:solidFill>
                <a:srgbClr val="333399"/>
              </a:solidFill>
              <a:miter lim="800000"/>
            </a:ln>
          </p:spPr>
          <p:txBody>
            <a:bodyPr wrap="none"/>
            <a:lstStyle/>
            <a:p>
              <a:endParaRPr lang="zh-CN" altLang="en-US"/>
            </a:p>
          </p:txBody>
        </p:sp>
        <p:sp>
          <p:nvSpPr>
            <p:cNvPr id="36885" name="Line 5"/>
            <p:cNvSpPr>
              <a:spLocks noChangeShapeType="1"/>
            </p:cNvSpPr>
            <p:nvPr/>
          </p:nvSpPr>
          <p:spPr bwMode="auto">
            <a:xfrm flipH="1">
              <a:off x="3552" y="2832"/>
              <a:ext cx="336" cy="384"/>
            </a:xfrm>
            <a:prstGeom prst="line">
              <a:avLst/>
            </a:prstGeom>
            <a:noFill/>
            <a:ln w="28575">
              <a:solidFill>
                <a:srgbClr val="333399"/>
              </a:solidFill>
              <a:miter lim="800000"/>
            </a:ln>
          </p:spPr>
          <p:txBody>
            <a:bodyPr wrap="none"/>
            <a:lstStyle/>
            <a:p>
              <a:endParaRPr lang="zh-CN" altLang="en-US"/>
            </a:p>
          </p:txBody>
        </p:sp>
        <p:sp>
          <p:nvSpPr>
            <p:cNvPr id="36886" name="Line 6"/>
            <p:cNvSpPr>
              <a:spLocks noChangeShapeType="1"/>
            </p:cNvSpPr>
            <p:nvPr/>
          </p:nvSpPr>
          <p:spPr bwMode="auto">
            <a:xfrm>
              <a:off x="3456" y="2112"/>
              <a:ext cx="0" cy="1056"/>
            </a:xfrm>
            <a:prstGeom prst="line">
              <a:avLst/>
            </a:prstGeom>
            <a:noFill/>
            <a:ln w="28575">
              <a:solidFill>
                <a:srgbClr val="333399"/>
              </a:solidFill>
              <a:miter lim="800000"/>
            </a:ln>
          </p:spPr>
          <p:txBody>
            <a:bodyPr wrap="none"/>
            <a:lstStyle/>
            <a:p>
              <a:endParaRPr lang="zh-CN" altLang="en-US"/>
            </a:p>
          </p:txBody>
        </p:sp>
        <p:sp>
          <p:nvSpPr>
            <p:cNvPr id="36887" name="Line 7"/>
            <p:cNvSpPr>
              <a:spLocks noChangeShapeType="1"/>
            </p:cNvSpPr>
            <p:nvPr/>
          </p:nvSpPr>
          <p:spPr bwMode="auto">
            <a:xfrm>
              <a:off x="3648" y="2016"/>
              <a:ext cx="768" cy="144"/>
            </a:xfrm>
            <a:prstGeom prst="line">
              <a:avLst/>
            </a:prstGeom>
            <a:noFill/>
            <a:ln w="28575">
              <a:solidFill>
                <a:srgbClr val="333399"/>
              </a:solidFill>
              <a:miter lim="800000"/>
            </a:ln>
          </p:spPr>
          <p:txBody>
            <a:bodyPr wrap="none"/>
            <a:lstStyle/>
            <a:p>
              <a:endParaRPr lang="zh-CN" altLang="en-US"/>
            </a:p>
          </p:txBody>
        </p:sp>
        <p:sp>
          <p:nvSpPr>
            <p:cNvPr id="36888" name="Line 8"/>
            <p:cNvSpPr>
              <a:spLocks noChangeShapeType="1"/>
            </p:cNvSpPr>
            <p:nvPr/>
          </p:nvSpPr>
          <p:spPr bwMode="auto">
            <a:xfrm flipH="1">
              <a:off x="4800" y="2832"/>
              <a:ext cx="432" cy="432"/>
            </a:xfrm>
            <a:prstGeom prst="line">
              <a:avLst/>
            </a:prstGeom>
            <a:noFill/>
            <a:ln w="28575">
              <a:solidFill>
                <a:srgbClr val="333399"/>
              </a:solidFill>
              <a:miter lim="800000"/>
            </a:ln>
          </p:spPr>
          <p:txBody>
            <a:bodyPr wrap="none"/>
            <a:lstStyle/>
            <a:p>
              <a:endParaRPr lang="zh-CN" altLang="en-US"/>
            </a:p>
          </p:txBody>
        </p:sp>
        <p:sp>
          <p:nvSpPr>
            <p:cNvPr id="36889" name="Line 9"/>
            <p:cNvSpPr>
              <a:spLocks noChangeShapeType="1"/>
            </p:cNvSpPr>
            <p:nvPr/>
          </p:nvSpPr>
          <p:spPr bwMode="auto">
            <a:xfrm>
              <a:off x="4128" y="2832"/>
              <a:ext cx="432" cy="432"/>
            </a:xfrm>
            <a:prstGeom prst="line">
              <a:avLst/>
            </a:prstGeom>
            <a:noFill/>
            <a:ln w="28575">
              <a:solidFill>
                <a:srgbClr val="333399"/>
              </a:solidFill>
              <a:miter lim="800000"/>
            </a:ln>
          </p:spPr>
          <p:txBody>
            <a:bodyPr wrap="none"/>
            <a:lstStyle/>
            <a:p>
              <a:endParaRPr lang="zh-CN" altLang="en-US"/>
            </a:p>
          </p:txBody>
        </p:sp>
        <p:sp>
          <p:nvSpPr>
            <p:cNvPr id="36890" name="Line 10"/>
            <p:cNvSpPr>
              <a:spLocks noChangeShapeType="1"/>
            </p:cNvSpPr>
            <p:nvPr/>
          </p:nvSpPr>
          <p:spPr bwMode="auto">
            <a:xfrm>
              <a:off x="3600" y="2064"/>
              <a:ext cx="336" cy="528"/>
            </a:xfrm>
            <a:prstGeom prst="line">
              <a:avLst/>
            </a:prstGeom>
            <a:noFill/>
            <a:ln w="28575">
              <a:solidFill>
                <a:srgbClr val="333399"/>
              </a:solidFill>
              <a:miter lim="800000"/>
            </a:ln>
          </p:spPr>
          <p:txBody>
            <a:bodyPr wrap="none"/>
            <a:lstStyle/>
            <a:p>
              <a:endParaRPr lang="zh-CN" altLang="en-US"/>
            </a:p>
          </p:txBody>
        </p:sp>
        <p:sp>
          <p:nvSpPr>
            <p:cNvPr id="36891" name="Line 11"/>
            <p:cNvSpPr>
              <a:spLocks noChangeShapeType="1"/>
            </p:cNvSpPr>
            <p:nvPr/>
          </p:nvSpPr>
          <p:spPr bwMode="auto">
            <a:xfrm flipH="1">
              <a:off x="4128" y="2304"/>
              <a:ext cx="336" cy="288"/>
            </a:xfrm>
            <a:prstGeom prst="line">
              <a:avLst/>
            </a:prstGeom>
            <a:noFill/>
            <a:ln w="28575">
              <a:solidFill>
                <a:srgbClr val="333399"/>
              </a:solidFill>
              <a:miter lim="800000"/>
            </a:ln>
          </p:spPr>
          <p:txBody>
            <a:bodyPr wrap="none"/>
            <a:lstStyle/>
            <a:p>
              <a:endParaRPr lang="zh-CN" altLang="en-US"/>
            </a:p>
          </p:txBody>
        </p:sp>
        <p:sp>
          <p:nvSpPr>
            <p:cNvPr id="36892" name="Line 12"/>
            <p:cNvSpPr>
              <a:spLocks noChangeShapeType="1"/>
            </p:cNvSpPr>
            <p:nvPr/>
          </p:nvSpPr>
          <p:spPr bwMode="auto">
            <a:xfrm>
              <a:off x="3648" y="3360"/>
              <a:ext cx="864" cy="0"/>
            </a:xfrm>
            <a:prstGeom prst="line">
              <a:avLst/>
            </a:prstGeom>
            <a:noFill/>
            <a:ln w="28575">
              <a:solidFill>
                <a:srgbClr val="333399"/>
              </a:solidFill>
              <a:miter lim="800000"/>
            </a:ln>
          </p:spPr>
          <p:txBody>
            <a:bodyPr wrap="none"/>
            <a:lstStyle/>
            <a:p>
              <a:endParaRPr lang="zh-CN" altLang="en-US"/>
            </a:p>
          </p:txBody>
        </p:sp>
        <p:sp>
          <p:nvSpPr>
            <p:cNvPr id="36893" name="Line 13"/>
            <p:cNvSpPr>
              <a:spLocks noChangeShapeType="1"/>
            </p:cNvSpPr>
            <p:nvPr/>
          </p:nvSpPr>
          <p:spPr bwMode="auto">
            <a:xfrm>
              <a:off x="4752" y="2256"/>
              <a:ext cx="432" cy="288"/>
            </a:xfrm>
            <a:prstGeom prst="line">
              <a:avLst/>
            </a:prstGeom>
            <a:noFill/>
            <a:ln w="28575">
              <a:solidFill>
                <a:srgbClr val="333399"/>
              </a:solidFill>
              <a:miter lim="800000"/>
            </a:ln>
          </p:spPr>
          <p:txBody>
            <a:bodyPr wrap="none"/>
            <a:lstStyle/>
            <a:p>
              <a:endParaRPr lang="zh-CN" altLang="en-US"/>
            </a:p>
          </p:txBody>
        </p:sp>
        <p:sp>
          <p:nvSpPr>
            <p:cNvPr id="36894" name="Line 14"/>
            <p:cNvSpPr>
              <a:spLocks noChangeShapeType="1"/>
            </p:cNvSpPr>
            <p:nvPr/>
          </p:nvSpPr>
          <p:spPr bwMode="auto">
            <a:xfrm>
              <a:off x="3648" y="1872"/>
              <a:ext cx="1632" cy="0"/>
            </a:xfrm>
            <a:prstGeom prst="line">
              <a:avLst/>
            </a:prstGeom>
            <a:noFill/>
            <a:ln w="28575">
              <a:solidFill>
                <a:srgbClr val="333399"/>
              </a:solidFill>
              <a:miter lim="800000"/>
            </a:ln>
          </p:spPr>
          <p:txBody>
            <a:bodyPr wrap="none"/>
            <a:lstStyle/>
            <a:p>
              <a:endParaRPr lang="zh-CN" altLang="en-US"/>
            </a:p>
          </p:txBody>
        </p:sp>
        <p:sp>
          <p:nvSpPr>
            <p:cNvPr id="36895" name="Line 15"/>
            <p:cNvSpPr>
              <a:spLocks noChangeShapeType="1"/>
            </p:cNvSpPr>
            <p:nvPr/>
          </p:nvSpPr>
          <p:spPr bwMode="auto">
            <a:xfrm>
              <a:off x="5280" y="1872"/>
              <a:ext cx="0" cy="624"/>
            </a:xfrm>
            <a:prstGeom prst="line">
              <a:avLst/>
            </a:prstGeom>
            <a:noFill/>
            <a:ln w="28575">
              <a:solidFill>
                <a:srgbClr val="333399"/>
              </a:solidFill>
              <a:miter lim="800000"/>
            </a:ln>
          </p:spPr>
          <p:txBody>
            <a:bodyPr wrap="none"/>
            <a:lstStyle/>
            <a:p>
              <a:endParaRPr lang="zh-CN" altLang="en-US"/>
            </a:p>
          </p:txBody>
        </p:sp>
      </p:grpSp>
      <p:grpSp>
        <p:nvGrpSpPr>
          <p:cNvPr id="3" name="Group 16"/>
          <p:cNvGrpSpPr/>
          <p:nvPr/>
        </p:nvGrpSpPr>
        <p:grpSpPr bwMode="auto">
          <a:xfrm>
            <a:off x="3352800" y="2438400"/>
            <a:ext cx="2514600" cy="1981200"/>
            <a:chOff x="3120" y="1776"/>
            <a:chExt cx="2160" cy="1776"/>
          </a:xfrm>
        </p:grpSpPr>
        <p:sp>
          <p:nvSpPr>
            <p:cNvPr id="36878" name="Oval 17"/>
            <p:cNvSpPr>
              <a:spLocks noChangeArrowheads="1"/>
            </p:cNvSpPr>
            <p:nvPr/>
          </p:nvSpPr>
          <p:spPr bwMode="auto">
            <a:xfrm>
              <a:off x="3648" y="2544"/>
              <a:ext cx="336" cy="336"/>
            </a:xfrm>
            <a:prstGeom prst="ellipse">
              <a:avLst/>
            </a:prstGeom>
            <a:solidFill>
              <a:schemeClr val="bg1"/>
            </a:solidFill>
            <a:ln w="9525">
              <a:solidFill>
                <a:schemeClr val="tx1"/>
              </a:solidFill>
              <a:miter lim="800000"/>
            </a:ln>
          </p:spPr>
          <p:txBody>
            <a:bodyPr wrap="none" anchor="ctr"/>
            <a:lstStyle/>
            <a:p>
              <a:r>
                <a:rPr kumimoji="1" lang="en-US" altLang="zh-CN" sz="2400">
                  <a:solidFill>
                    <a:srgbClr val="010000"/>
                  </a:solidFill>
                  <a:latin typeface="Times New Roman" panose="02020603050405020304" pitchFamily="18" charset="0"/>
                </a:rPr>
                <a:t>F</a:t>
              </a:r>
              <a:endParaRPr kumimoji="1" lang="en-US" altLang="zh-CN" sz="2400">
                <a:solidFill>
                  <a:srgbClr val="010000"/>
                </a:solidFill>
                <a:latin typeface="Times New Roman" panose="02020603050405020304" pitchFamily="18" charset="0"/>
              </a:endParaRPr>
            </a:p>
          </p:txBody>
        </p:sp>
        <p:sp>
          <p:nvSpPr>
            <p:cNvPr id="36879" name="Oval 18"/>
            <p:cNvSpPr>
              <a:spLocks noChangeArrowheads="1"/>
            </p:cNvSpPr>
            <p:nvPr/>
          </p:nvSpPr>
          <p:spPr bwMode="auto">
            <a:xfrm>
              <a:off x="4320" y="3216"/>
              <a:ext cx="336" cy="336"/>
            </a:xfrm>
            <a:prstGeom prst="ellipse">
              <a:avLst/>
            </a:prstGeom>
            <a:solidFill>
              <a:schemeClr val="bg1"/>
            </a:solidFill>
            <a:ln w="9525">
              <a:solidFill>
                <a:schemeClr val="tx1"/>
              </a:solidFill>
              <a:miter lim="800000"/>
            </a:ln>
          </p:spPr>
          <p:txBody>
            <a:bodyPr wrap="none" anchor="ctr"/>
            <a:lstStyle/>
            <a:p>
              <a:r>
                <a:rPr kumimoji="1" lang="en-US" altLang="zh-CN" sz="2400">
                  <a:solidFill>
                    <a:srgbClr val="010000"/>
                  </a:solidFill>
                  <a:latin typeface="Times New Roman" panose="02020603050405020304" pitchFamily="18" charset="0"/>
                </a:rPr>
                <a:t>C</a:t>
              </a:r>
              <a:endParaRPr kumimoji="1" lang="en-US" altLang="zh-CN" sz="2400">
                <a:solidFill>
                  <a:srgbClr val="010000"/>
                </a:solidFill>
                <a:latin typeface="Times New Roman" panose="02020603050405020304" pitchFamily="18" charset="0"/>
              </a:endParaRPr>
            </a:p>
          </p:txBody>
        </p:sp>
        <p:sp>
          <p:nvSpPr>
            <p:cNvPr id="36880" name="Oval 19"/>
            <p:cNvSpPr>
              <a:spLocks noChangeArrowheads="1"/>
            </p:cNvSpPr>
            <p:nvPr/>
          </p:nvSpPr>
          <p:spPr bwMode="auto">
            <a:xfrm>
              <a:off x="4944" y="2496"/>
              <a:ext cx="336" cy="336"/>
            </a:xfrm>
            <a:prstGeom prst="ellipse">
              <a:avLst/>
            </a:prstGeom>
            <a:solidFill>
              <a:schemeClr val="bg1"/>
            </a:solidFill>
            <a:ln w="9525">
              <a:solidFill>
                <a:schemeClr val="tx1"/>
              </a:solidFill>
              <a:miter lim="800000"/>
            </a:ln>
          </p:spPr>
          <p:txBody>
            <a:bodyPr wrap="none" anchor="ctr"/>
            <a:lstStyle/>
            <a:p>
              <a:r>
                <a:rPr kumimoji="1" lang="en-US" altLang="zh-CN" sz="2400">
                  <a:solidFill>
                    <a:srgbClr val="010000"/>
                  </a:solidFill>
                  <a:latin typeface="Times New Roman" panose="02020603050405020304" pitchFamily="18" charset="0"/>
                </a:rPr>
                <a:t>E</a:t>
              </a:r>
              <a:endParaRPr kumimoji="1" lang="en-US" altLang="zh-CN" sz="2400">
                <a:solidFill>
                  <a:srgbClr val="010000"/>
                </a:solidFill>
                <a:latin typeface="Times New Roman" panose="02020603050405020304" pitchFamily="18" charset="0"/>
              </a:endParaRPr>
            </a:p>
          </p:txBody>
        </p:sp>
        <p:sp>
          <p:nvSpPr>
            <p:cNvPr id="36881" name="Oval 20"/>
            <p:cNvSpPr>
              <a:spLocks noChangeArrowheads="1"/>
            </p:cNvSpPr>
            <p:nvPr/>
          </p:nvSpPr>
          <p:spPr bwMode="auto">
            <a:xfrm>
              <a:off x="3120" y="1776"/>
              <a:ext cx="336" cy="336"/>
            </a:xfrm>
            <a:prstGeom prst="ellipse">
              <a:avLst/>
            </a:prstGeom>
            <a:solidFill>
              <a:schemeClr val="bg1"/>
            </a:solidFill>
            <a:ln w="9525">
              <a:solidFill>
                <a:schemeClr val="tx1"/>
              </a:solidFill>
              <a:miter lim="800000"/>
            </a:ln>
          </p:spPr>
          <p:txBody>
            <a:bodyPr wrap="none" anchor="ctr"/>
            <a:lstStyle/>
            <a:p>
              <a:r>
                <a:rPr kumimoji="1" lang="en-US" altLang="zh-CN" sz="2400">
                  <a:solidFill>
                    <a:srgbClr val="010000"/>
                  </a:solidFill>
                  <a:latin typeface="Times New Roman" panose="02020603050405020304" pitchFamily="18" charset="0"/>
                </a:rPr>
                <a:t>A</a:t>
              </a:r>
              <a:endParaRPr kumimoji="1" lang="en-US" altLang="zh-CN" sz="2400">
                <a:solidFill>
                  <a:srgbClr val="010000"/>
                </a:solidFill>
                <a:latin typeface="Times New Roman" panose="02020603050405020304" pitchFamily="18" charset="0"/>
              </a:endParaRPr>
            </a:p>
          </p:txBody>
        </p:sp>
        <p:sp>
          <p:nvSpPr>
            <p:cNvPr id="36882" name="Oval 21"/>
            <p:cNvSpPr>
              <a:spLocks noChangeArrowheads="1"/>
            </p:cNvSpPr>
            <p:nvPr/>
          </p:nvSpPr>
          <p:spPr bwMode="auto">
            <a:xfrm>
              <a:off x="4224" y="2016"/>
              <a:ext cx="336" cy="336"/>
            </a:xfrm>
            <a:prstGeom prst="ellipse">
              <a:avLst/>
            </a:prstGeom>
            <a:solidFill>
              <a:schemeClr val="bg1"/>
            </a:solidFill>
            <a:ln w="9525">
              <a:solidFill>
                <a:schemeClr val="tx1"/>
              </a:solidFill>
              <a:miter lim="800000"/>
            </a:ln>
          </p:spPr>
          <p:txBody>
            <a:bodyPr wrap="none" anchor="ctr"/>
            <a:lstStyle/>
            <a:p>
              <a:r>
                <a:rPr kumimoji="1" lang="en-US" altLang="zh-CN" sz="2400">
                  <a:solidFill>
                    <a:srgbClr val="010000"/>
                  </a:solidFill>
                  <a:latin typeface="Times New Roman" panose="02020603050405020304" pitchFamily="18" charset="0"/>
                </a:rPr>
                <a:t>B</a:t>
              </a:r>
              <a:endParaRPr kumimoji="1" lang="en-US" altLang="zh-CN" sz="2400">
                <a:solidFill>
                  <a:srgbClr val="010000"/>
                </a:solidFill>
                <a:latin typeface="Times New Roman" panose="02020603050405020304" pitchFamily="18" charset="0"/>
              </a:endParaRPr>
            </a:p>
          </p:txBody>
        </p:sp>
        <p:sp>
          <p:nvSpPr>
            <p:cNvPr id="36883" name="Oval 22"/>
            <p:cNvSpPr>
              <a:spLocks noChangeArrowheads="1"/>
            </p:cNvSpPr>
            <p:nvPr/>
          </p:nvSpPr>
          <p:spPr bwMode="auto">
            <a:xfrm>
              <a:off x="3120" y="3168"/>
              <a:ext cx="336" cy="336"/>
            </a:xfrm>
            <a:prstGeom prst="ellipse">
              <a:avLst/>
            </a:prstGeom>
            <a:solidFill>
              <a:schemeClr val="bg1"/>
            </a:solidFill>
            <a:ln w="9525">
              <a:solidFill>
                <a:schemeClr val="tx1"/>
              </a:solidFill>
              <a:miter lim="800000"/>
            </a:ln>
          </p:spPr>
          <p:txBody>
            <a:bodyPr wrap="none" anchor="ct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grpSp>
      <p:grpSp>
        <p:nvGrpSpPr>
          <p:cNvPr id="4" name="Group 23"/>
          <p:cNvGrpSpPr/>
          <p:nvPr/>
        </p:nvGrpSpPr>
        <p:grpSpPr bwMode="auto">
          <a:xfrm>
            <a:off x="3352800" y="2438400"/>
            <a:ext cx="2514600" cy="1981200"/>
            <a:chOff x="3120" y="1776"/>
            <a:chExt cx="2160" cy="1776"/>
          </a:xfrm>
        </p:grpSpPr>
        <p:sp>
          <p:nvSpPr>
            <p:cNvPr id="36872" name="Oval 24"/>
            <p:cNvSpPr>
              <a:spLocks noChangeArrowheads="1"/>
            </p:cNvSpPr>
            <p:nvPr/>
          </p:nvSpPr>
          <p:spPr bwMode="auto">
            <a:xfrm>
              <a:off x="3648" y="2544"/>
              <a:ext cx="336" cy="336"/>
            </a:xfrm>
            <a:prstGeom prst="ellipse">
              <a:avLst/>
            </a:prstGeom>
            <a:solidFill>
              <a:srgbClr val="CC99FF"/>
            </a:solidFill>
            <a:ln w="9525">
              <a:solidFill>
                <a:schemeClr val="tx1"/>
              </a:solidFill>
              <a:miter lim="800000"/>
            </a:ln>
          </p:spPr>
          <p:txBody>
            <a:bodyPr wrap="none" anchor="ctr"/>
            <a:lstStyle/>
            <a:p>
              <a:r>
                <a:rPr kumimoji="1" lang="en-US" altLang="zh-CN" sz="2400">
                  <a:solidFill>
                    <a:schemeClr val="bg1"/>
                  </a:solidFill>
                  <a:latin typeface="Times New Roman" panose="02020603050405020304" pitchFamily="18" charset="0"/>
                </a:rPr>
                <a:t>F</a:t>
              </a:r>
              <a:endParaRPr kumimoji="1" lang="en-US" altLang="zh-CN" sz="2400">
                <a:solidFill>
                  <a:schemeClr val="bg1"/>
                </a:solidFill>
                <a:latin typeface="Times New Roman" panose="02020603050405020304" pitchFamily="18" charset="0"/>
              </a:endParaRPr>
            </a:p>
          </p:txBody>
        </p:sp>
        <p:sp>
          <p:nvSpPr>
            <p:cNvPr id="36873" name="Oval 25"/>
            <p:cNvSpPr>
              <a:spLocks noChangeArrowheads="1"/>
            </p:cNvSpPr>
            <p:nvPr/>
          </p:nvSpPr>
          <p:spPr bwMode="auto">
            <a:xfrm>
              <a:off x="4320" y="3216"/>
              <a:ext cx="336" cy="336"/>
            </a:xfrm>
            <a:prstGeom prst="ellipse">
              <a:avLst/>
            </a:prstGeom>
            <a:solidFill>
              <a:srgbClr val="FF0000"/>
            </a:solidFill>
            <a:ln w="9525">
              <a:solidFill>
                <a:schemeClr val="tx1"/>
              </a:solidFill>
              <a:miter lim="800000"/>
            </a:ln>
          </p:spPr>
          <p:txBody>
            <a:bodyPr wrap="none" anchor="ctr"/>
            <a:lstStyle/>
            <a:p>
              <a:r>
                <a:rPr kumimoji="1" lang="en-US" altLang="zh-CN" sz="2400">
                  <a:solidFill>
                    <a:schemeClr val="bg1"/>
                  </a:solidFill>
                  <a:latin typeface="Times New Roman" panose="02020603050405020304" pitchFamily="18" charset="0"/>
                </a:rPr>
                <a:t>C</a:t>
              </a:r>
              <a:endParaRPr kumimoji="1" lang="en-US" altLang="zh-CN" sz="2400">
                <a:solidFill>
                  <a:srgbClr val="010000"/>
                </a:solidFill>
                <a:latin typeface="Times New Roman" panose="02020603050405020304" pitchFamily="18" charset="0"/>
              </a:endParaRPr>
            </a:p>
          </p:txBody>
        </p:sp>
        <p:sp>
          <p:nvSpPr>
            <p:cNvPr id="36874" name="Oval 26"/>
            <p:cNvSpPr>
              <a:spLocks noChangeArrowheads="1"/>
            </p:cNvSpPr>
            <p:nvPr/>
          </p:nvSpPr>
          <p:spPr bwMode="auto">
            <a:xfrm>
              <a:off x="4944" y="2496"/>
              <a:ext cx="336" cy="336"/>
            </a:xfrm>
            <a:prstGeom prst="ellipse">
              <a:avLst/>
            </a:prstGeom>
            <a:solidFill>
              <a:srgbClr val="3366FF"/>
            </a:solidFill>
            <a:ln w="9525">
              <a:solidFill>
                <a:schemeClr val="tx1"/>
              </a:solidFill>
              <a:miter lim="800000"/>
            </a:ln>
          </p:spPr>
          <p:txBody>
            <a:bodyPr wrap="none" anchor="ctr"/>
            <a:lstStyle/>
            <a:p>
              <a:r>
                <a:rPr kumimoji="1" lang="en-US" altLang="zh-CN" sz="2400">
                  <a:solidFill>
                    <a:schemeClr val="bg1"/>
                  </a:solidFill>
                  <a:latin typeface="Times New Roman" panose="02020603050405020304" pitchFamily="18" charset="0"/>
                </a:rPr>
                <a:t>E</a:t>
              </a:r>
              <a:endParaRPr kumimoji="1" lang="en-US" altLang="zh-CN" sz="2400">
                <a:solidFill>
                  <a:srgbClr val="010000"/>
                </a:solidFill>
                <a:latin typeface="Times New Roman" panose="02020603050405020304" pitchFamily="18" charset="0"/>
              </a:endParaRPr>
            </a:p>
          </p:txBody>
        </p:sp>
        <p:sp>
          <p:nvSpPr>
            <p:cNvPr id="36875" name="Oval 27"/>
            <p:cNvSpPr>
              <a:spLocks noChangeArrowheads="1"/>
            </p:cNvSpPr>
            <p:nvPr/>
          </p:nvSpPr>
          <p:spPr bwMode="auto">
            <a:xfrm>
              <a:off x="3120" y="1776"/>
              <a:ext cx="336" cy="336"/>
            </a:xfrm>
            <a:prstGeom prst="ellipse">
              <a:avLst/>
            </a:prstGeom>
            <a:solidFill>
              <a:srgbClr val="FF0000"/>
            </a:solidFill>
            <a:ln w="9525">
              <a:solidFill>
                <a:schemeClr val="tx1"/>
              </a:solidFill>
              <a:miter lim="800000"/>
            </a:ln>
          </p:spPr>
          <p:txBody>
            <a:bodyPr wrap="none" anchor="ctr"/>
            <a:lstStyle/>
            <a:p>
              <a:r>
                <a:rPr kumimoji="1" lang="en-US" altLang="zh-CN" sz="2400">
                  <a:solidFill>
                    <a:schemeClr val="bg1"/>
                  </a:solidFill>
                  <a:latin typeface="Times New Roman" panose="02020603050405020304" pitchFamily="18" charset="0"/>
                </a:rPr>
                <a:t>A</a:t>
              </a:r>
              <a:endParaRPr kumimoji="1" lang="en-US" altLang="zh-CN" sz="2400">
                <a:solidFill>
                  <a:srgbClr val="010000"/>
                </a:solidFill>
                <a:latin typeface="Times New Roman" panose="02020603050405020304" pitchFamily="18" charset="0"/>
              </a:endParaRPr>
            </a:p>
          </p:txBody>
        </p:sp>
        <p:sp>
          <p:nvSpPr>
            <p:cNvPr id="36876" name="Oval 28"/>
            <p:cNvSpPr>
              <a:spLocks noChangeArrowheads="1"/>
            </p:cNvSpPr>
            <p:nvPr/>
          </p:nvSpPr>
          <p:spPr bwMode="auto">
            <a:xfrm>
              <a:off x="4224" y="2016"/>
              <a:ext cx="336" cy="336"/>
            </a:xfrm>
            <a:prstGeom prst="ellipse">
              <a:avLst/>
            </a:prstGeom>
            <a:solidFill>
              <a:srgbClr val="00FFFF"/>
            </a:solidFill>
            <a:ln w="9525">
              <a:solidFill>
                <a:schemeClr val="tx1"/>
              </a:solidFill>
              <a:miter lim="800000"/>
            </a:ln>
          </p:spPr>
          <p:txBody>
            <a:bodyPr wrap="none" anchor="ctr"/>
            <a:lstStyle/>
            <a:p>
              <a:r>
                <a:rPr kumimoji="1" lang="en-US" altLang="zh-CN" sz="2400">
                  <a:solidFill>
                    <a:schemeClr val="bg1"/>
                  </a:solidFill>
                  <a:latin typeface="Times New Roman" panose="02020603050405020304" pitchFamily="18" charset="0"/>
                </a:rPr>
                <a:t>B</a:t>
              </a:r>
              <a:endParaRPr kumimoji="1" lang="en-US" altLang="zh-CN" sz="2400">
                <a:solidFill>
                  <a:schemeClr val="bg1"/>
                </a:solidFill>
                <a:latin typeface="Times New Roman" panose="02020603050405020304" pitchFamily="18" charset="0"/>
              </a:endParaRPr>
            </a:p>
          </p:txBody>
        </p:sp>
        <p:sp>
          <p:nvSpPr>
            <p:cNvPr id="36877" name="Oval 29"/>
            <p:cNvSpPr>
              <a:spLocks noChangeArrowheads="1"/>
            </p:cNvSpPr>
            <p:nvPr/>
          </p:nvSpPr>
          <p:spPr bwMode="auto">
            <a:xfrm>
              <a:off x="3120" y="3168"/>
              <a:ext cx="336" cy="336"/>
            </a:xfrm>
            <a:prstGeom prst="ellipse">
              <a:avLst/>
            </a:prstGeom>
            <a:solidFill>
              <a:srgbClr val="00FFFF"/>
            </a:solidFill>
            <a:ln w="9525">
              <a:solidFill>
                <a:schemeClr val="tx1"/>
              </a:solidFill>
              <a:miter lim="800000"/>
            </a:ln>
          </p:spPr>
          <p:txBody>
            <a:bodyPr wrap="none" anchor="ctr"/>
            <a:lstStyle/>
            <a:p>
              <a:r>
                <a:rPr kumimoji="1" lang="en-US" altLang="zh-CN" sz="2400">
                  <a:solidFill>
                    <a:schemeClr val="bg1"/>
                  </a:solidFill>
                  <a:latin typeface="Times New Roman" panose="02020603050405020304" pitchFamily="18" charset="0"/>
                </a:rPr>
                <a:t>D</a:t>
              </a:r>
              <a:endParaRPr kumimoji="1" lang="en-US" altLang="zh-CN" sz="2400">
                <a:latin typeface="Times New Roman" panose="02020603050405020304" pitchFamily="18" charset="0"/>
              </a:endParaRPr>
            </a:p>
          </p:txBody>
        </p:sp>
      </p:grpSp>
      <p:sp>
        <p:nvSpPr>
          <p:cNvPr id="4118558" name="Text Box 30"/>
          <p:cNvSpPr txBox="1">
            <a:spLocks noChangeArrowheads="1"/>
          </p:cNvSpPr>
          <p:nvPr/>
        </p:nvSpPr>
        <p:spPr bwMode="auto">
          <a:xfrm>
            <a:off x="457200" y="4419600"/>
            <a:ext cx="8229600" cy="1066800"/>
          </a:xfrm>
          <a:prstGeom prst="rect">
            <a:avLst/>
          </a:prstGeom>
          <a:noFill/>
          <a:ln w="9525">
            <a:noFill/>
            <a:miter lim="800000"/>
          </a:ln>
        </p:spPr>
        <p:txBody>
          <a:bodyPr>
            <a:spAutoFit/>
          </a:bodyPr>
          <a:lstStyle/>
          <a:p>
            <a:pPr lvl="4">
              <a:spcBef>
                <a:spcPct val="20000"/>
              </a:spcBef>
              <a:buClr>
                <a:schemeClr val="hlink"/>
              </a:buClr>
              <a:buSzPct val="55000"/>
              <a:buFont typeface="Wingdings" panose="05000000000000000000" pitchFamily="2" charset="2"/>
              <a:buNone/>
            </a:pPr>
            <a:r>
              <a:rPr kumimoji="1" lang="en-US" altLang="zh-CN" sz="2000">
                <a:latin typeface="Times New Roman" panose="02020603050405020304" pitchFamily="18" charset="0"/>
              </a:rPr>
              <a:t>		</a:t>
            </a:r>
            <a:r>
              <a:rPr kumimoji="1" lang="zh-CN" altLang="en-US" sz="2000">
                <a:latin typeface="Times New Roman" panose="02020603050405020304" pitchFamily="18" charset="0"/>
              </a:rPr>
              <a:t>图</a:t>
            </a:r>
            <a:r>
              <a:rPr kumimoji="1" lang="en-US" altLang="zh-CN" sz="2000">
                <a:latin typeface="Times New Roman" panose="02020603050405020304" pitchFamily="18" charset="0"/>
              </a:rPr>
              <a:t>1.2</a:t>
            </a:r>
            <a:endParaRPr kumimoji="1" lang="en-US" altLang="zh-CN" sz="2000">
              <a:latin typeface="Times New Roman" panose="02020603050405020304" pitchFamily="18" charset="0"/>
            </a:endParaRPr>
          </a:p>
          <a:p>
            <a:pPr>
              <a:spcBef>
                <a:spcPct val="20000"/>
              </a:spcBef>
              <a:buClr>
                <a:srgbClr val="A50021"/>
              </a:buClr>
              <a:buSzPct val="75000"/>
              <a:buFont typeface="Wingdings" panose="05000000000000000000" pitchFamily="2" charset="2"/>
              <a:buChar char="n"/>
            </a:pPr>
            <a:r>
              <a:rPr kumimoji="1" lang="zh-CN" altLang="en-US" sz="2000">
                <a:latin typeface="Times New Roman" panose="02020603050405020304" pitchFamily="18" charset="0"/>
              </a:rPr>
              <a:t>即：</a:t>
            </a:r>
            <a:r>
              <a:rPr kumimoji="1" lang="zh-CN" altLang="en-US" sz="2000">
                <a:solidFill>
                  <a:srgbClr val="FF3300"/>
                </a:solidFill>
                <a:latin typeface="Times New Roman" panose="02020603050405020304" pitchFamily="18" charset="0"/>
              </a:rPr>
              <a:t>红色</a:t>
            </a:r>
            <a:r>
              <a:rPr kumimoji="1" lang="zh-CN" altLang="en-US" sz="2000">
                <a:latin typeface="Times New Roman" panose="02020603050405020304" pitchFamily="18" charset="0"/>
              </a:rPr>
              <a:t>时间段</a:t>
            </a:r>
            <a:r>
              <a:rPr kumimoji="1" lang="en-US" altLang="zh-CN" sz="2000">
                <a:latin typeface="Times New Roman" panose="02020603050405020304" pitchFamily="18" charset="0"/>
              </a:rPr>
              <a:t>(</a:t>
            </a:r>
            <a:r>
              <a:rPr kumimoji="1" lang="zh-CN" altLang="en-US" sz="2000">
                <a:latin typeface="Times New Roman" panose="02020603050405020304" pitchFamily="18" charset="0"/>
              </a:rPr>
              <a:t>如</a:t>
            </a:r>
            <a:r>
              <a:rPr kumimoji="1" lang="en-US" altLang="zh-CN" sz="2000">
                <a:latin typeface="Times New Roman" panose="02020603050405020304" pitchFamily="18" charset="0"/>
              </a:rPr>
              <a:t>8~10</a:t>
            </a:r>
            <a:r>
              <a:rPr kumimoji="1" lang="zh-CN" altLang="en-US" sz="2000">
                <a:latin typeface="Times New Roman" panose="02020603050405020304" pitchFamily="18" charset="0"/>
              </a:rPr>
              <a:t>点</a:t>
            </a:r>
            <a:r>
              <a:rPr kumimoji="1" lang="en-US" altLang="zh-CN" sz="2000">
                <a:latin typeface="Times New Roman" panose="02020603050405020304" pitchFamily="18" charset="0"/>
              </a:rPr>
              <a:t>)—A</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C</a:t>
            </a:r>
            <a:r>
              <a:rPr kumimoji="1" lang="zh-CN" altLang="en-US" sz="2000">
                <a:latin typeface="Times New Roman" panose="02020603050405020304" pitchFamily="18" charset="0"/>
              </a:rPr>
              <a:t>项目；</a:t>
            </a:r>
            <a:r>
              <a:rPr kumimoji="1" lang="zh-CN" altLang="en-US" sz="2000">
                <a:solidFill>
                  <a:srgbClr val="00FFFF"/>
                </a:solidFill>
                <a:latin typeface="Times New Roman" panose="02020603050405020304" pitchFamily="18" charset="0"/>
              </a:rPr>
              <a:t>浅蓝</a:t>
            </a:r>
            <a:r>
              <a:rPr kumimoji="1" lang="en-US" altLang="zh-CN" sz="2000">
                <a:latin typeface="Times New Roman" panose="02020603050405020304" pitchFamily="18" charset="0"/>
              </a:rPr>
              <a:t>— B</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D</a:t>
            </a:r>
            <a:r>
              <a:rPr kumimoji="1" lang="zh-CN" altLang="en-US" sz="2000">
                <a:latin typeface="Times New Roman" panose="02020603050405020304" pitchFamily="18" charset="0"/>
              </a:rPr>
              <a:t>项目；</a:t>
            </a:r>
            <a:r>
              <a:rPr kumimoji="1" lang="zh-CN" altLang="en-US" sz="2000">
                <a:solidFill>
                  <a:srgbClr val="0066FF"/>
                </a:solidFill>
                <a:latin typeface="Times New Roman" panose="02020603050405020304" pitchFamily="18" charset="0"/>
              </a:rPr>
              <a:t>深蓝</a:t>
            </a:r>
            <a:r>
              <a:rPr kumimoji="1" lang="en-US" altLang="zh-CN" sz="2000">
                <a:latin typeface="Times New Roman" panose="02020603050405020304" pitchFamily="18" charset="0"/>
              </a:rPr>
              <a:t>— E</a:t>
            </a:r>
            <a:r>
              <a:rPr kumimoji="1" lang="zh-CN" altLang="en-US" sz="2000">
                <a:latin typeface="Times New Roman" panose="02020603050405020304" pitchFamily="18" charset="0"/>
              </a:rPr>
              <a:t>项目； </a:t>
            </a:r>
            <a:r>
              <a:rPr kumimoji="1" lang="zh-CN" altLang="en-US" sz="2000">
                <a:solidFill>
                  <a:srgbClr val="CC00CC"/>
                </a:solidFill>
                <a:latin typeface="Times New Roman" panose="02020603050405020304" pitchFamily="18" charset="0"/>
              </a:rPr>
              <a:t>紫色</a:t>
            </a:r>
            <a:r>
              <a:rPr kumimoji="1" lang="en-US" altLang="zh-CN" sz="2000">
                <a:latin typeface="Times New Roman" panose="02020603050405020304" pitchFamily="18" charset="0"/>
              </a:rPr>
              <a:t>—F</a:t>
            </a:r>
            <a:r>
              <a:rPr kumimoji="1" lang="zh-CN" altLang="en-US" sz="2000">
                <a:latin typeface="Times New Roman" panose="02020603050405020304" pitchFamily="18" charset="0"/>
              </a:rPr>
              <a:t>项目。</a:t>
            </a:r>
            <a:endParaRPr kumimoji="1" lang="zh-CN" altLang="en-US" sz="2000">
              <a:latin typeface="Times New Roman" panose="02020603050405020304" pitchFamily="18" charset="0"/>
            </a:endParaRPr>
          </a:p>
        </p:txBody>
      </p:sp>
      <p:sp>
        <p:nvSpPr>
          <p:cNvPr id="36870" name="Rectangle 31"/>
          <p:cNvSpPr>
            <a:spLocks noGrp="1"/>
          </p:cNvSpPr>
          <p:nvPr>
            <p:ph type="title"/>
          </p:nvPr>
        </p:nvSpPr>
        <p:spPr/>
        <p:txBody>
          <a:bodyPr/>
          <a:lstStyle/>
          <a:p>
            <a:pPr eaLnBrk="1" hangingPunct="1"/>
            <a:r>
              <a:rPr lang="zh-CN" altLang="en-US" smtClean="0"/>
              <a:t>概述</a:t>
            </a:r>
            <a:endParaRPr lang="zh-CN" altLang="en-US" smtClean="0"/>
          </a:p>
        </p:txBody>
      </p:sp>
      <p:sp>
        <p:nvSpPr>
          <p:cNvPr id="6" name="灯片编号占位符 5"/>
          <p:cNvSpPr>
            <a:spLocks noGrp="1"/>
          </p:cNvSpPr>
          <p:nvPr>
            <p:ph type="sldNum" sz="quarter" idx="12"/>
          </p:nvPr>
        </p:nvSpPr>
        <p:spPr/>
        <p:txBody>
          <a:bodyPr/>
          <a:lstStyle/>
          <a:p>
            <a:pPr>
              <a:defRPr/>
            </a:pPr>
            <a:fld id="{8FE0F099-66AB-4C6E-9DB3-08A24FF0F5DB}"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1" name="drumroll.wav"/>
                                        </p:tgtEl>
                                      </p:cMediaNode>
                                    </p:audio>
                                  </p:sub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1" name="drumroll.wav"/>
                                        </p:tgtEl>
                                      </p:cMediaNode>
                                    </p:audio>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subTnLst>
                                    <p:audio>
                                      <p:cMediaNode>
                                        <p:cTn display="0" masterRel="sameClick">
                                          <p:stCondLst>
                                            <p:cond evt="begin" delay="0">
                                              <p:tn val="15"/>
                                            </p:cond>
                                          </p:stCondLst>
                                          <p:endCondLst>
                                            <p:cond evt="onStopAudio" delay="0">
                                              <p:tgtEl>
                                                <p:sldTgt/>
                                              </p:tgtEl>
                                            </p:cond>
                                          </p:endCondLst>
                                        </p:cTn>
                                        <p:tgtEl>
                                          <p:sndTgt r:embed="rId1" name="drumroll.wav"/>
                                        </p:tgtEl>
                                      </p:cMediaNode>
                                    </p:audio>
                                  </p:sub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118558"/>
                                        </p:tgtEl>
                                        <p:attrNameLst>
                                          <p:attrName>style.visibility</p:attrName>
                                        </p:attrNameLst>
                                      </p:cBhvr>
                                      <p:to>
                                        <p:strVal val="visible"/>
                                      </p:to>
                                    </p:set>
                                    <p:animEffect transition="in" filter="barn(outVertical)">
                                      <p:cBhvr>
                                        <p:cTn id="22" dur="500"/>
                                        <p:tgtEl>
                                          <p:spTgt spid="4118558"/>
                                        </p:tgtEl>
                                      </p:cBhvr>
                                    </p:animEffect>
                                  </p:childTnLst>
                                  <p:subTnLst>
                                    <p:audio>
                                      <p:cMediaNode>
                                        <p:cTn display="0" masterRel="sameClick">
                                          <p:stCondLst>
                                            <p:cond evt="begin" delay="0">
                                              <p:tn val="20"/>
                                            </p:cond>
                                          </p:stCondLst>
                                          <p:endCondLst>
                                            <p:cond evt="onStopAudio" delay="0">
                                              <p:tgtEl>
                                                <p:sldTgt/>
                                              </p:tgtEl>
                                            </p:cond>
                                          </p:endCondLst>
                                        </p:cTn>
                                        <p:tgtEl>
                                          <p:sndTgt r:embed="rId2"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8558"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2"/>
          <p:cNvSpPr>
            <a:spLocks noGrp="1"/>
          </p:cNvSpPr>
          <p:nvPr>
            <p:ph type="title"/>
          </p:nvPr>
        </p:nvSpPr>
        <p:spPr/>
        <p:txBody>
          <a:bodyPr/>
          <a:lstStyle/>
          <a:p>
            <a:pPr eaLnBrk="1" hangingPunct="1"/>
            <a:r>
              <a:rPr lang="zh-CN" altLang="en-US" sz="2800" smtClean="0"/>
              <a:t>线性表的应用举例</a:t>
            </a:r>
            <a:r>
              <a:rPr lang="en-US" altLang="zh-CN" smtClean="0"/>
              <a:t>(Josephu)</a:t>
            </a:r>
            <a:endParaRPr lang="en-US" altLang="zh-CN" smtClean="0"/>
          </a:p>
        </p:txBody>
      </p:sp>
      <p:sp>
        <p:nvSpPr>
          <p:cNvPr id="173058" name="Rectangle 3"/>
          <p:cNvSpPr>
            <a:spLocks noGrp="1"/>
          </p:cNvSpPr>
          <p:nvPr>
            <p:ph idx="1"/>
          </p:nvPr>
        </p:nvSpPr>
        <p:spPr>
          <a:xfrm>
            <a:off x="457200" y="1143000"/>
            <a:ext cx="8229600" cy="4910138"/>
          </a:xfrm>
        </p:spPr>
        <p:txBody>
          <a:bodyPr/>
          <a:lstStyle/>
          <a:p>
            <a:pPr algn="just" eaLnBrk="1" hangingPunct="1"/>
            <a:r>
              <a:rPr lang="zh-CN" altLang="en-US" sz="2000" b="1" smtClean="0"/>
              <a:t>算法描述</a:t>
            </a:r>
            <a:r>
              <a:rPr lang="zh-CN" altLang="en-US" sz="2000" smtClean="0"/>
              <a:t>：</a:t>
            </a:r>
            <a:endParaRPr lang="zh-CN" altLang="en-US" sz="2000" smtClean="0"/>
          </a:p>
          <a:p>
            <a:pPr algn="just" eaLnBrk="1" hangingPunct="1">
              <a:lnSpc>
                <a:spcPct val="80000"/>
              </a:lnSpc>
            </a:pPr>
            <a:r>
              <a:rPr lang="en-US" altLang="zh-CN" sz="1600" smtClean="0"/>
              <a:t>void Josephu(link L,int n, k, m)</a:t>
            </a:r>
            <a:endParaRPr lang="en-US" altLang="zh-CN" sz="1600" smtClean="0"/>
          </a:p>
          <a:p>
            <a:pPr algn="just" eaLnBrk="1" hangingPunct="1">
              <a:lnSpc>
                <a:spcPct val="80000"/>
              </a:lnSpc>
            </a:pPr>
            <a:r>
              <a:rPr lang="en-US" altLang="zh-CN" sz="1600" smtClean="0"/>
              <a:t>{ int i ; link p</a:t>
            </a:r>
            <a:r>
              <a:rPr lang="en-US" altLang="zh-CN" sz="1600" b="1" smtClean="0"/>
              <a:t>,</a:t>
            </a:r>
            <a:r>
              <a:rPr lang="en-US" altLang="zh-CN" sz="1600" smtClean="0"/>
              <a:t>r ;L=NULL; //</a:t>
            </a:r>
            <a:r>
              <a:rPr lang="zh-CN" altLang="en-US" sz="1600" smtClean="0"/>
              <a:t>置空表</a:t>
            </a:r>
            <a:r>
              <a:rPr lang="en-US" altLang="zh-CN" sz="1600" smtClean="0"/>
              <a:t>//</a:t>
            </a:r>
            <a:endParaRPr lang="en-US" altLang="zh-CN" sz="1600" smtClean="0"/>
          </a:p>
          <a:p>
            <a:pPr algn="just" eaLnBrk="1" hangingPunct="1">
              <a:lnSpc>
                <a:spcPct val="80000"/>
              </a:lnSpc>
            </a:pPr>
            <a:r>
              <a:rPr lang="en-US" altLang="zh-CN" sz="1600" smtClean="0"/>
              <a:t>    for (i=1;i&lt;=n;i++)  //</a:t>
            </a:r>
            <a:r>
              <a:rPr lang="zh-CN" altLang="en-US" sz="1600" smtClean="0"/>
              <a:t>建立循环链表</a:t>
            </a:r>
            <a:r>
              <a:rPr lang="en-US" altLang="zh-CN" sz="1600" smtClean="0"/>
              <a:t>//</a:t>
            </a:r>
            <a:endParaRPr lang="en-US" altLang="zh-CN" sz="1600" smtClean="0"/>
          </a:p>
          <a:p>
            <a:pPr algn="just" eaLnBrk="1" hangingPunct="1">
              <a:lnSpc>
                <a:spcPct val="80000"/>
              </a:lnSpc>
            </a:pPr>
            <a:r>
              <a:rPr lang="en-US" altLang="zh-CN" sz="1600" smtClean="0"/>
              <a:t>      { p= (link)malloc(sizeof(linknode));</a:t>
            </a:r>
            <a:endParaRPr lang="en-US" altLang="zh-CN" sz="1600" smtClean="0"/>
          </a:p>
          <a:p>
            <a:pPr algn="just" eaLnBrk="1" hangingPunct="1">
              <a:lnSpc>
                <a:spcPct val="80000"/>
              </a:lnSpc>
            </a:pPr>
            <a:r>
              <a:rPr lang="en-US" altLang="zh-CN" sz="1600" smtClean="0"/>
              <a:t>          p-&gt;data = i; </a:t>
            </a:r>
            <a:endParaRPr lang="en-US" altLang="zh-CN" sz="1600" smtClean="0"/>
          </a:p>
          <a:p>
            <a:pPr algn="just" eaLnBrk="1" hangingPunct="1">
              <a:lnSpc>
                <a:spcPct val="80000"/>
              </a:lnSpc>
            </a:pPr>
            <a:r>
              <a:rPr lang="en-US" altLang="zh-CN" sz="1600" smtClean="0"/>
              <a:t>         if (L==NULL) L=p;</a:t>
            </a:r>
            <a:endParaRPr lang="en-US" altLang="zh-CN" sz="1600" smtClean="0"/>
          </a:p>
          <a:p>
            <a:pPr algn="just" eaLnBrk="1" hangingPunct="1">
              <a:lnSpc>
                <a:spcPct val="80000"/>
              </a:lnSpc>
            </a:pPr>
            <a:r>
              <a:rPr lang="en-US" altLang="zh-CN" sz="1600" smtClean="0"/>
              <a:t>         else r-&gt;next=p;     r=p;}</a:t>
            </a:r>
            <a:endParaRPr lang="en-US" altLang="zh-CN" sz="1600" smtClean="0"/>
          </a:p>
          <a:p>
            <a:pPr algn="just" eaLnBrk="1" hangingPunct="1">
              <a:lnSpc>
                <a:spcPct val="80000"/>
              </a:lnSpc>
            </a:pPr>
            <a:r>
              <a:rPr lang="en-US" altLang="zh-CN" sz="1600" smtClean="0"/>
              <a:t>      p-&gt;next=L; //</a:t>
            </a:r>
            <a:r>
              <a:rPr lang="zh-CN" altLang="en-US" sz="1600" smtClean="0"/>
              <a:t>环起来</a:t>
            </a:r>
            <a:r>
              <a:rPr lang="en-US" altLang="zh-CN" sz="1600" smtClean="0"/>
              <a:t>//  p=L;</a:t>
            </a:r>
            <a:endParaRPr lang="en-US" altLang="zh-CN" sz="1600" smtClean="0"/>
          </a:p>
          <a:p>
            <a:pPr algn="just" eaLnBrk="1" hangingPunct="1">
              <a:lnSpc>
                <a:spcPct val="80000"/>
              </a:lnSpc>
            </a:pPr>
            <a:r>
              <a:rPr lang="en-US" altLang="zh-CN" sz="1600" smtClean="0"/>
              <a:t>      for (i=1;i&lt;=k</a:t>
            </a:r>
            <a:r>
              <a:rPr lang="en-US" altLang="zh-CN" sz="1600" smtClean="0">
                <a:latin typeface="Arial" panose="020B0604020202020204" pitchFamily="34" charset="0"/>
              </a:rPr>
              <a:t>–</a:t>
            </a:r>
            <a:r>
              <a:rPr lang="en-US" altLang="zh-CN" sz="1600" smtClean="0"/>
              <a:t>1;i++)</a:t>
            </a:r>
            <a:endParaRPr lang="en-US" altLang="zh-CN" sz="1600" smtClean="0"/>
          </a:p>
          <a:p>
            <a:pPr algn="just" eaLnBrk="1" hangingPunct="1">
              <a:lnSpc>
                <a:spcPct val="80000"/>
              </a:lnSpc>
            </a:pPr>
            <a:r>
              <a:rPr lang="en-US" altLang="zh-CN" sz="1600" smtClean="0"/>
              <a:t>        { r=p; p=p-&gt;next; } //</a:t>
            </a:r>
            <a:r>
              <a:rPr lang="zh-CN" altLang="en-US" sz="1600" smtClean="0"/>
              <a:t>找到第</a:t>
            </a:r>
            <a:r>
              <a:rPr lang="en-US" altLang="zh-CN" sz="1600" smtClean="0"/>
              <a:t>k</a:t>
            </a:r>
            <a:r>
              <a:rPr lang="zh-CN" altLang="en-US" sz="1600" smtClean="0"/>
              <a:t>个结点</a:t>
            </a:r>
            <a:r>
              <a:rPr lang="en-US" altLang="zh-CN" sz="1600" smtClean="0"/>
              <a:t>//</a:t>
            </a:r>
            <a:endParaRPr lang="en-US" altLang="zh-CN" sz="1600" smtClean="0"/>
          </a:p>
          <a:p>
            <a:pPr algn="just" eaLnBrk="1" hangingPunct="1">
              <a:lnSpc>
                <a:spcPct val="80000"/>
              </a:lnSpc>
            </a:pPr>
            <a:r>
              <a:rPr lang="en-US" altLang="zh-CN" sz="1600" smtClean="0"/>
              <a:t>       while (p-&gt;next!=p)   //</a:t>
            </a:r>
            <a:r>
              <a:rPr lang="zh-CN" altLang="en-US" sz="1600" smtClean="0"/>
              <a:t>结点数</a:t>
            </a:r>
            <a:r>
              <a:rPr lang="en-US" altLang="zh-CN" sz="1600" smtClean="0"/>
              <a:t>&gt;1</a:t>
            </a:r>
            <a:r>
              <a:rPr lang="zh-CN" altLang="en-US" sz="1600" smtClean="0"/>
              <a:t>时</a:t>
            </a:r>
            <a:r>
              <a:rPr lang="en-US" altLang="zh-CN" sz="1600" smtClean="0"/>
              <a:t>//   </a:t>
            </a:r>
            <a:endParaRPr lang="en-US" altLang="zh-CN" sz="1600" smtClean="0"/>
          </a:p>
          <a:p>
            <a:pPr algn="just" eaLnBrk="1" hangingPunct="1">
              <a:lnSpc>
                <a:spcPct val="80000"/>
              </a:lnSpc>
            </a:pPr>
            <a:r>
              <a:rPr lang="en-US" altLang="zh-CN" sz="1600" smtClean="0"/>
              <a:t>         { for (i=1;i&lt;=m-1;i++)    </a:t>
            </a:r>
            <a:endParaRPr lang="en-US" altLang="zh-CN" sz="1600" b="1" smtClean="0"/>
          </a:p>
          <a:p>
            <a:pPr algn="just" eaLnBrk="1" hangingPunct="1">
              <a:lnSpc>
                <a:spcPct val="80000"/>
              </a:lnSpc>
            </a:pPr>
            <a:r>
              <a:rPr lang="en-US" altLang="zh-CN" sz="1600" smtClean="0"/>
              <a:t>              { r=p; p=p-&gt;next; }  //</a:t>
            </a:r>
            <a:r>
              <a:rPr lang="zh-CN" altLang="en-US" sz="1600" smtClean="0"/>
              <a:t>报数</a:t>
            </a:r>
            <a:r>
              <a:rPr lang="en-US" altLang="zh-CN" sz="1600" smtClean="0"/>
              <a:t>//</a:t>
            </a:r>
            <a:endParaRPr lang="en-US" altLang="zh-CN" sz="1600" smtClean="0"/>
          </a:p>
          <a:p>
            <a:pPr algn="just" eaLnBrk="1" hangingPunct="1">
              <a:lnSpc>
                <a:spcPct val="80000"/>
              </a:lnSpc>
            </a:pPr>
            <a:r>
              <a:rPr lang="en-US" altLang="zh-CN" sz="1600" smtClean="0"/>
              <a:t>             r-&gt;next=p-&gt;next;   //</a:t>
            </a:r>
            <a:r>
              <a:rPr lang="zh-CN" altLang="en-US" sz="1600" smtClean="0"/>
              <a:t>删除当前出列的</a:t>
            </a:r>
            <a:r>
              <a:rPr lang="en-US" altLang="zh-CN" sz="1600" smtClean="0"/>
              <a:t>p</a:t>
            </a:r>
            <a:r>
              <a:rPr lang="zh-CN" altLang="en-US" sz="1600" smtClean="0"/>
              <a:t>结点</a:t>
            </a:r>
            <a:r>
              <a:rPr lang="en-US" altLang="zh-CN" sz="1600" smtClean="0"/>
              <a:t>//</a:t>
            </a:r>
            <a:endParaRPr lang="en-US" altLang="zh-CN" sz="1600" smtClean="0"/>
          </a:p>
          <a:p>
            <a:pPr algn="just" eaLnBrk="1" hangingPunct="1">
              <a:lnSpc>
                <a:spcPct val="80000"/>
              </a:lnSpc>
            </a:pPr>
            <a:r>
              <a:rPr lang="en-US" altLang="zh-CN" sz="1600" smtClean="0"/>
              <a:t>             printf (</a:t>
            </a:r>
            <a:r>
              <a:rPr lang="en-US" altLang="zh-CN" sz="1600" smtClean="0">
                <a:latin typeface="Arial" panose="020B0604020202020204" pitchFamily="34" charset="0"/>
              </a:rPr>
              <a:t>“</a:t>
            </a:r>
            <a:r>
              <a:rPr lang="en-US" altLang="zh-CN" sz="1600" smtClean="0"/>
              <a:t>%d</a:t>
            </a:r>
            <a:r>
              <a:rPr lang="en-US" altLang="zh-CN" sz="1600" smtClean="0">
                <a:latin typeface="Arial" panose="020B0604020202020204" pitchFamily="34" charset="0"/>
              </a:rPr>
              <a:t>”</a:t>
            </a:r>
            <a:r>
              <a:rPr lang="en-US" altLang="zh-CN" sz="1600" smtClean="0"/>
              <a:t>,p-&gt;data);   //</a:t>
            </a:r>
            <a:r>
              <a:rPr lang="zh-CN" altLang="en-US" sz="1600" smtClean="0"/>
              <a:t>打印序号</a:t>
            </a:r>
            <a:r>
              <a:rPr lang="en-US" altLang="zh-CN" sz="1600" smtClean="0"/>
              <a:t>//</a:t>
            </a:r>
            <a:endParaRPr lang="en-US" altLang="zh-CN" sz="1600" smtClean="0"/>
          </a:p>
          <a:p>
            <a:pPr algn="just" eaLnBrk="1" hangingPunct="1">
              <a:lnSpc>
                <a:spcPct val="80000"/>
              </a:lnSpc>
            </a:pPr>
            <a:r>
              <a:rPr lang="en-US" altLang="zh-CN" sz="1600" smtClean="0"/>
              <a:t>             free(p);  p=r-&gt;next;}  //</a:t>
            </a:r>
            <a:r>
              <a:rPr lang="zh-CN" altLang="en-US" sz="1600" smtClean="0"/>
              <a:t>取下一报数的起点指针</a:t>
            </a:r>
            <a:r>
              <a:rPr lang="en-US" altLang="zh-CN" sz="1600" smtClean="0"/>
              <a:t>//</a:t>
            </a:r>
            <a:endParaRPr lang="en-US" altLang="zh-CN" sz="1600" smtClean="0"/>
          </a:p>
          <a:p>
            <a:pPr eaLnBrk="1" hangingPunct="1">
              <a:lnSpc>
                <a:spcPct val="80000"/>
              </a:lnSpc>
            </a:pPr>
            <a:r>
              <a:rPr lang="en-US" altLang="zh-CN" sz="1600" smtClean="0"/>
              <a:t>                 printf (</a:t>
            </a:r>
            <a:r>
              <a:rPr lang="en-US" altLang="zh-CN" sz="1600" smtClean="0">
                <a:latin typeface="Arial" panose="020B0604020202020204" pitchFamily="34" charset="0"/>
              </a:rPr>
              <a:t>“</a:t>
            </a:r>
            <a:r>
              <a:rPr lang="en-US" altLang="zh-CN" sz="1600" smtClean="0"/>
              <a:t>%d\n</a:t>
            </a:r>
            <a:r>
              <a:rPr lang="en-US" altLang="zh-CN" sz="1600" smtClean="0">
                <a:latin typeface="Arial" panose="020B0604020202020204" pitchFamily="34" charset="0"/>
              </a:rPr>
              <a:t>”</a:t>
            </a:r>
            <a:r>
              <a:rPr lang="en-US" altLang="zh-CN" sz="1600" smtClean="0"/>
              <a:t>,p-&gt;data);}  //</a:t>
            </a:r>
            <a:r>
              <a:rPr lang="zh-CN" altLang="en-US" sz="1600" smtClean="0"/>
              <a:t>打印最后一个结点的序号</a:t>
            </a:r>
            <a:r>
              <a:rPr lang="en-US" altLang="zh-CN" sz="1600" smtClean="0"/>
              <a:t>// </a:t>
            </a:r>
            <a:endParaRPr lang="en-US" altLang="zh-CN" sz="1600" smtClean="0"/>
          </a:p>
        </p:txBody>
      </p:sp>
      <p:grpSp>
        <p:nvGrpSpPr>
          <p:cNvPr id="173059" name="Group 4"/>
          <p:cNvGrpSpPr/>
          <p:nvPr/>
        </p:nvGrpSpPr>
        <p:grpSpPr bwMode="auto">
          <a:xfrm>
            <a:off x="5334000" y="914400"/>
            <a:ext cx="3276600" cy="3276600"/>
            <a:chOff x="3360" y="807"/>
            <a:chExt cx="2064" cy="2064"/>
          </a:xfrm>
        </p:grpSpPr>
        <p:grpSp>
          <p:nvGrpSpPr>
            <p:cNvPr id="173062" name="Group 5"/>
            <p:cNvGrpSpPr/>
            <p:nvPr/>
          </p:nvGrpSpPr>
          <p:grpSpPr bwMode="auto">
            <a:xfrm>
              <a:off x="4155" y="1119"/>
              <a:ext cx="426" cy="237"/>
              <a:chOff x="3888" y="816"/>
              <a:chExt cx="528" cy="329"/>
            </a:xfrm>
          </p:grpSpPr>
          <p:sp>
            <p:nvSpPr>
              <p:cNvPr id="173104" name="Text Box 6"/>
              <p:cNvSpPr txBox="1">
                <a:spLocks noChangeArrowheads="1"/>
              </p:cNvSpPr>
              <p:nvPr/>
            </p:nvSpPr>
            <p:spPr bwMode="auto">
              <a:xfrm>
                <a:off x="4080" y="816"/>
                <a:ext cx="336" cy="329"/>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 </a:t>
                </a:r>
                <a:endParaRPr kumimoji="1" lang="en-US" altLang="zh-CN">
                  <a:latin typeface="Times New Roman" panose="02020603050405020304" pitchFamily="18" charset="0"/>
                </a:endParaRPr>
              </a:p>
            </p:txBody>
          </p:sp>
          <p:sp>
            <p:nvSpPr>
              <p:cNvPr id="173105" name="Text Box 7"/>
              <p:cNvSpPr txBox="1">
                <a:spLocks noChangeArrowheads="1"/>
              </p:cNvSpPr>
              <p:nvPr/>
            </p:nvSpPr>
            <p:spPr bwMode="auto">
              <a:xfrm>
                <a:off x="3888" y="816"/>
                <a:ext cx="336" cy="329"/>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1</a:t>
                </a:r>
                <a:endParaRPr kumimoji="1" lang="en-US" altLang="zh-CN">
                  <a:latin typeface="Times New Roman" panose="02020603050405020304" pitchFamily="18" charset="0"/>
                </a:endParaRPr>
              </a:p>
            </p:txBody>
          </p:sp>
        </p:grpSp>
        <p:grpSp>
          <p:nvGrpSpPr>
            <p:cNvPr id="173063" name="Group 8"/>
            <p:cNvGrpSpPr/>
            <p:nvPr/>
          </p:nvGrpSpPr>
          <p:grpSpPr bwMode="auto">
            <a:xfrm>
              <a:off x="4704" y="1326"/>
              <a:ext cx="426" cy="237"/>
              <a:chOff x="3888" y="816"/>
              <a:chExt cx="528" cy="329"/>
            </a:xfrm>
          </p:grpSpPr>
          <p:sp>
            <p:nvSpPr>
              <p:cNvPr id="173102" name="Text Box 9"/>
              <p:cNvSpPr txBox="1">
                <a:spLocks noChangeArrowheads="1"/>
              </p:cNvSpPr>
              <p:nvPr/>
            </p:nvSpPr>
            <p:spPr bwMode="auto">
              <a:xfrm>
                <a:off x="4080" y="816"/>
                <a:ext cx="336" cy="329"/>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 </a:t>
                </a:r>
                <a:endParaRPr kumimoji="1" lang="en-US" altLang="zh-CN">
                  <a:latin typeface="Times New Roman" panose="02020603050405020304" pitchFamily="18" charset="0"/>
                </a:endParaRPr>
              </a:p>
            </p:txBody>
          </p:sp>
          <p:sp>
            <p:nvSpPr>
              <p:cNvPr id="173103" name="Text Box 10"/>
              <p:cNvSpPr txBox="1">
                <a:spLocks noChangeArrowheads="1"/>
              </p:cNvSpPr>
              <p:nvPr/>
            </p:nvSpPr>
            <p:spPr bwMode="auto">
              <a:xfrm>
                <a:off x="3888" y="816"/>
                <a:ext cx="336" cy="329"/>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2</a:t>
                </a:r>
                <a:endParaRPr kumimoji="1" lang="en-US" altLang="zh-CN">
                  <a:latin typeface="Times New Roman" panose="02020603050405020304" pitchFamily="18" charset="0"/>
                </a:endParaRPr>
              </a:p>
            </p:txBody>
          </p:sp>
        </p:grpSp>
        <p:grpSp>
          <p:nvGrpSpPr>
            <p:cNvPr id="173064" name="Group 11"/>
            <p:cNvGrpSpPr/>
            <p:nvPr/>
          </p:nvGrpSpPr>
          <p:grpSpPr bwMode="auto">
            <a:xfrm>
              <a:off x="3606" y="1326"/>
              <a:ext cx="426" cy="237"/>
              <a:chOff x="3888" y="816"/>
              <a:chExt cx="528" cy="329"/>
            </a:xfrm>
          </p:grpSpPr>
          <p:sp>
            <p:nvSpPr>
              <p:cNvPr id="173100" name="Text Box 12"/>
              <p:cNvSpPr txBox="1">
                <a:spLocks noChangeArrowheads="1"/>
              </p:cNvSpPr>
              <p:nvPr/>
            </p:nvSpPr>
            <p:spPr bwMode="auto">
              <a:xfrm>
                <a:off x="4080" y="816"/>
                <a:ext cx="336" cy="329"/>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 </a:t>
                </a:r>
                <a:endParaRPr kumimoji="1" lang="en-US" altLang="zh-CN">
                  <a:latin typeface="Times New Roman" panose="02020603050405020304" pitchFamily="18" charset="0"/>
                </a:endParaRPr>
              </a:p>
            </p:txBody>
          </p:sp>
          <p:sp>
            <p:nvSpPr>
              <p:cNvPr id="173101" name="Text Box 13"/>
              <p:cNvSpPr txBox="1">
                <a:spLocks noChangeArrowheads="1"/>
              </p:cNvSpPr>
              <p:nvPr/>
            </p:nvSpPr>
            <p:spPr bwMode="auto">
              <a:xfrm>
                <a:off x="3888" y="816"/>
                <a:ext cx="336" cy="329"/>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8</a:t>
                </a:r>
                <a:endParaRPr kumimoji="1" lang="en-US" altLang="zh-CN">
                  <a:latin typeface="Times New Roman" panose="02020603050405020304" pitchFamily="18" charset="0"/>
                </a:endParaRPr>
              </a:p>
            </p:txBody>
          </p:sp>
        </p:grpSp>
        <p:grpSp>
          <p:nvGrpSpPr>
            <p:cNvPr id="173065" name="Group 14"/>
            <p:cNvGrpSpPr/>
            <p:nvPr/>
          </p:nvGrpSpPr>
          <p:grpSpPr bwMode="auto">
            <a:xfrm>
              <a:off x="4998" y="1667"/>
              <a:ext cx="426" cy="237"/>
              <a:chOff x="3888" y="816"/>
              <a:chExt cx="528" cy="330"/>
            </a:xfrm>
          </p:grpSpPr>
          <p:sp>
            <p:nvSpPr>
              <p:cNvPr id="173098" name="Text Box 15"/>
              <p:cNvSpPr txBox="1">
                <a:spLocks noChangeArrowheads="1"/>
              </p:cNvSpPr>
              <p:nvPr/>
            </p:nvSpPr>
            <p:spPr bwMode="auto">
              <a:xfrm>
                <a:off x="4080" y="816"/>
                <a:ext cx="336" cy="330"/>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 </a:t>
                </a:r>
                <a:endParaRPr kumimoji="1" lang="en-US" altLang="zh-CN">
                  <a:latin typeface="Times New Roman" panose="02020603050405020304" pitchFamily="18" charset="0"/>
                </a:endParaRPr>
              </a:p>
            </p:txBody>
          </p:sp>
          <p:sp>
            <p:nvSpPr>
              <p:cNvPr id="173099" name="Text Box 16"/>
              <p:cNvSpPr txBox="1">
                <a:spLocks noChangeArrowheads="1"/>
              </p:cNvSpPr>
              <p:nvPr/>
            </p:nvSpPr>
            <p:spPr bwMode="auto">
              <a:xfrm>
                <a:off x="3888" y="816"/>
                <a:ext cx="336" cy="330"/>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3</a:t>
                </a:r>
                <a:endParaRPr kumimoji="1" lang="en-US" altLang="zh-CN">
                  <a:latin typeface="Times New Roman" panose="02020603050405020304" pitchFamily="18" charset="0"/>
                </a:endParaRPr>
              </a:p>
            </p:txBody>
          </p:sp>
        </p:grpSp>
        <p:grpSp>
          <p:nvGrpSpPr>
            <p:cNvPr id="173066" name="Group 17"/>
            <p:cNvGrpSpPr/>
            <p:nvPr/>
          </p:nvGrpSpPr>
          <p:grpSpPr bwMode="auto">
            <a:xfrm>
              <a:off x="3366" y="1667"/>
              <a:ext cx="426" cy="237"/>
              <a:chOff x="3888" y="816"/>
              <a:chExt cx="528" cy="330"/>
            </a:xfrm>
          </p:grpSpPr>
          <p:sp>
            <p:nvSpPr>
              <p:cNvPr id="173096" name="Text Box 18"/>
              <p:cNvSpPr txBox="1">
                <a:spLocks noChangeArrowheads="1"/>
              </p:cNvSpPr>
              <p:nvPr/>
            </p:nvSpPr>
            <p:spPr bwMode="auto">
              <a:xfrm>
                <a:off x="4080" y="816"/>
                <a:ext cx="336" cy="330"/>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 </a:t>
                </a:r>
                <a:endParaRPr kumimoji="1" lang="en-US" altLang="zh-CN">
                  <a:latin typeface="Times New Roman" panose="02020603050405020304" pitchFamily="18" charset="0"/>
                </a:endParaRPr>
              </a:p>
            </p:txBody>
          </p:sp>
          <p:sp>
            <p:nvSpPr>
              <p:cNvPr id="173097" name="Text Box 19"/>
              <p:cNvSpPr txBox="1">
                <a:spLocks noChangeArrowheads="1"/>
              </p:cNvSpPr>
              <p:nvPr/>
            </p:nvSpPr>
            <p:spPr bwMode="auto">
              <a:xfrm>
                <a:off x="3888" y="816"/>
                <a:ext cx="336" cy="330"/>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7</a:t>
                </a:r>
                <a:endParaRPr kumimoji="1" lang="en-US" altLang="zh-CN">
                  <a:latin typeface="Times New Roman" panose="02020603050405020304" pitchFamily="18" charset="0"/>
                </a:endParaRPr>
              </a:p>
            </p:txBody>
          </p:sp>
        </p:grpSp>
        <p:grpSp>
          <p:nvGrpSpPr>
            <p:cNvPr id="173067" name="Group 20"/>
            <p:cNvGrpSpPr/>
            <p:nvPr/>
          </p:nvGrpSpPr>
          <p:grpSpPr bwMode="auto">
            <a:xfrm>
              <a:off x="4704" y="2012"/>
              <a:ext cx="426" cy="237"/>
              <a:chOff x="3888" y="816"/>
              <a:chExt cx="528" cy="329"/>
            </a:xfrm>
          </p:grpSpPr>
          <p:sp>
            <p:nvSpPr>
              <p:cNvPr id="173094" name="Text Box 21"/>
              <p:cNvSpPr txBox="1">
                <a:spLocks noChangeArrowheads="1"/>
              </p:cNvSpPr>
              <p:nvPr/>
            </p:nvSpPr>
            <p:spPr bwMode="auto">
              <a:xfrm>
                <a:off x="4080" y="816"/>
                <a:ext cx="336" cy="329"/>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 </a:t>
                </a:r>
                <a:endParaRPr kumimoji="1" lang="en-US" altLang="zh-CN">
                  <a:latin typeface="Times New Roman" panose="02020603050405020304" pitchFamily="18" charset="0"/>
                </a:endParaRPr>
              </a:p>
            </p:txBody>
          </p:sp>
          <p:sp>
            <p:nvSpPr>
              <p:cNvPr id="173095" name="Text Box 22"/>
              <p:cNvSpPr txBox="1">
                <a:spLocks noChangeArrowheads="1"/>
              </p:cNvSpPr>
              <p:nvPr/>
            </p:nvSpPr>
            <p:spPr bwMode="auto">
              <a:xfrm>
                <a:off x="3888" y="816"/>
                <a:ext cx="336" cy="329"/>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4</a:t>
                </a:r>
                <a:endParaRPr kumimoji="1" lang="en-US" altLang="zh-CN">
                  <a:latin typeface="Times New Roman" panose="02020603050405020304" pitchFamily="18" charset="0"/>
                </a:endParaRPr>
              </a:p>
            </p:txBody>
          </p:sp>
        </p:grpSp>
        <p:grpSp>
          <p:nvGrpSpPr>
            <p:cNvPr id="173068" name="Group 23"/>
            <p:cNvGrpSpPr/>
            <p:nvPr/>
          </p:nvGrpSpPr>
          <p:grpSpPr bwMode="auto">
            <a:xfrm>
              <a:off x="3606" y="2019"/>
              <a:ext cx="426" cy="237"/>
              <a:chOff x="3888" y="816"/>
              <a:chExt cx="528" cy="329"/>
            </a:xfrm>
          </p:grpSpPr>
          <p:sp>
            <p:nvSpPr>
              <p:cNvPr id="173092" name="Text Box 24"/>
              <p:cNvSpPr txBox="1">
                <a:spLocks noChangeArrowheads="1"/>
              </p:cNvSpPr>
              <p:nvPr/>
            </p:nvSpPr>
            <p:spPr bwMode="auto">
              <a:xfrm>
                <a:off x="4080" y="816"/>
                <a:ext cx="336" cy="329"/>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 </a:t>
                </a:r>
                <a:endParaRPr kumimoji="1" lang="en-US" altLang="zh-CN">
                  <a:latin typeface="Times New Roman" panose="02020603050405020304" pitchFamily="18" charset="0"/>
                </a:endParaRPr>
              </a:p>
            </p:txBody>
          </p:sp>
          <p:sp>
            <p:nvSpPr>
              <p:cNvPr id="173093" name="Text Box 25"/>
              <p:cNvSpPr txBox="1">
                <a:spLocks noChangeArrowheads="1"/>
              </p:cNvSpPr>
              <p:nvPr/>
            </p:nvSpPr>
            <p:spPr bwMode="auto">
              <a:xfrm>
                <a:off x="3888" y="816"/>
                <a:ext cx="336" cy="329"/>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6</a:t>
                </a:r>
                <a:endParaRPr kumimoji="1" lang="en-US" altLang="zh-CN">
                  <a:latin typeface="Times New Roman" panose="02020603050405020304" pitchFamily="18" charset="0"/>
                </a:endParaRPr>
              </a:p>
            </p:txBody>
          </p:sp>
        </p:grpSp>
        <p:grpSp>
          <p:nvGrpSpPr>
            <p:cNvPr id="173069" name="Group 26"/>
            <p:cNvGrpSpPr/>
            <p:nvPr/>
          </p:nvGrpSpPr>
          <p:grpSpPr bwMode="auto">
            <a:xfrm>
              <a:off x="4155" y="2288"/>
              <a:ext cx="426" cy="237"/>
              <a:chOff x="3888" y="816"/>
              <a:chExt cx="528" cy="329"/>
            </a:xfrm>
          </p:grpSpPr>
          <p:sp>
            <p:nvSpPr>
              <p:cNvPr id="173090" name="Text Box 27"/>
              <p:cNvSpPr txBox="1">
                <a:spLocks noChangeArrowheads="1"/>
              </p:cNvSpPr>
              <p:nvPr/>
            </p:nvSpPr>
            <p:spPr bwMode="auto">
              <a:xfrm>
                <a:off x="4080" y="816"/>
                <a:ext cx="336" cy="329"/>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 </a:t>
                </a:r>
                <a:endParaRPr kumimoji="1" lang="en-US" altLang="zh-CN">
                  <a:latin typeface="Times New Roman" panose="02020603050405020304" pitchFamily="18" charset="0"/>
                </a:endParaRPr>
              </a:p>
            </p:txBody>
          </p:sp>
          <p:sp>
            <p:nvSpPr>
              <p:cNvPr id="173091" name="Text Box 28"/>
              <p:cNvSpPr txBox="1">
                <a:spLocks noChangeArrowheads="1"/>
              </p:cNvSpPr>
              <p:nvPr/>
            </p:nvSpPr>
            <p:spPr bwMode="auto">
              <a:xfrm>
                <a:off x="3888" y="816"/>
                <a:ext cx="336" cy="329"/>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5</a:t>
                </a:r>
                <a:endParaRPr kumimoji="1" lang="en-US" altLang="zh-CN">
                  <a:latin typeface="Times New Roman" panose="02020603050405020304" pitchFamily="18" charset="0"/>
                </a:endParaRPr>
              </a:p>
            </p:txBody>
          </p:sp>
        </p:grpSp>
        <p:sp>
          <p:nvSpPr>
            <p:cNvPr id="173070" name="Line 29"/>
            <p:cNvSpPr>
              <a:spLocks noChangeShapeType="1"/>
            </p:cNvSpPr>
            <p:nvPr/>
          </p:nvSpPr>
          <p:spPr bwMode="auto">
            <a:xfrm>
              <a:off x="4542" y="1223"/>
              <a:ext cx="233" cy="103"/>
            </a:xfrm>
            <a:prstGeom prst="line">
              <a:avLst/>
            </a:prstGeom>
            <a:noFill/>
            <a:ln w="9525">
              <a:solidFill>
                <a:schemeClr val="tx1"/>
              </a:solidFill>
              <a:miter lim="800000"/>
              <a:tailEnd type="triangle" w="med" len="med"/>
            </a:ln>
          </p:spPr>
          <p:txBody>
            <a:bodyPr wrap="none"/>
            <a:lstStyle/>
            <a:p>
              <a:endParaRPr lang="zh-CN" altLang="en-US"/>
            </a:p>
          </p:txBody>
        </p:sp>
        <p:sp>
          <p:nvSpPr>
            <p:cNvPr id="173071" name="Line 30"/>
            <p:cNvSpPr>
              <a:spLocks noChangeShapeType="1"/>
            </p:cNvSpPr>
            <p:nvPr/>
          </p:nvSpPr>
          <p:spPr bwMode="auto">
            <a:xfrm flipH="1">
              <a:off x="4581" y="2208"/>
              <a:ext cx="459" cy="188"/>
            </a:xfrm>
            <a:prstGeom prst="line">
              <a:avLst/>
            </a:prstGeom>
            <a:noFill/>
            <a:ln w="9525">
              <a:solidFill>
                <a:schemeClr val="tx1"/>
              </a:solidFill>
              <a:miter lim="800000"/>
              <a:tailEnd type="triangle" w="med" len="med"/>
            </a:ln>
          </p:spPr>
          <p:txBody>
            <a:bodyPr wrap="none"/>
            <a:lstStyle/>
            <a:p>
              <a:endParaRPr lang="zh-CN" altLang="en-US"/>
            </a:p>
          </p:txBody>
        </p:sp>
        <p:sp>
          <p:nvSpPr>
            <p:cNvPr id="173072" name="Line 31"/>
            <p:cNvSpPr>
              <a:spLocks noChangeShapeType="1"/>
            </p:cNvSpPr>
            <p:nvPr/>
          </p:nvSpPr>
          <p:spPr bwMode="auto">
            <a:xfrm flipH="1" flipV="1">
              <a:off x="3984" y="2112"/>
              <a:ext cx="504" cy="172"/>
            </a:xfrm>
            <a:prstGeom prst="line">
              <a:avLst/>
            </a:prstGeom>
            <a:noFill/>
            <a:ln w="9525">
              <a:solidFill>
                <a:schemeClr val="tx1"/>
              </a:solidFill>
              <a:miter lim="800000"/>
              <a:tailEnd type="triangle" w="med" len="med"/>
            </a:ln>
          </p:spPr>
          <p:txBody>
            <a:bodyPr wrap="none"/>
            <a:lstStyle/>
            <a:p>
              <a:endParaRPr lang="zh-CN" altLang="en-US"/>
            </a:p>
          </p:txBody>
        </p:sp>
        <p:sp>
          <p:nvSpPr>
            <p:cNvPr id="173073" name="Line 32"/>
            <p:cNvSpPr>
              <a:spLocks noChangeShapeType="1"/>
            </p:cNvSpPr>
            <p:nvPr/>
          </p:nvSpPr>
          <p:spPr bwMode="auto">
            <a:xfrm flipH="1" flipV="1">
              <a:off x="3696" y="1776"/>
              <a:ext cx="288" cy="240"/>
            </a:xfrm>
            <a:prstGeom prst="line">
              <a:avLst/>
            </a:prstGeom>
            <a:noFill/>
            <a:ln w="9525">
              <a:solidFill>
                <a:schemeClr val="tx1"/>
              </a:solidFill>
              <a:miter lim="800000"/>
              <a:tailEnd type="triangle" w="med" len="med"/>
            </a:ln>
          </p:spPr>
          <p:txBody>
            <a:bodyPr wrap="none"/>
            <a:lstStyle/>
            <a:p>
              <a:endParaRPr lang="zh-CN" altLang="en-US"/>
            </a:p>
          </p:txBody>
        </p:sp>
        <p:sp>
          <p:nvSpPr>
            <p:cNvPr id="173074" name="Line 33"/>
            <p:cNvSpPr>
              <a:spLocks noChangeShapeType="1"/>
            </p:cNvSpPr>
            <p:nvPr/>
          </p:nvSpPr>
          <p:spPr bwMode="auto">
            <a:xfrm flipV="1">
              <a:off x="3792" y="1488"/>
              <a:ext cx="155" cy="173"/>
            </a:xfrm>
            <a:prstGeom prst="line">
              <a:avLst/>
            </a:prstGeom>
            <a:noFill/>
            <a:ln w="9525">
              <a:solidFill>
                <a:schemeClr val="tx1"/>
              </a:solidFill>
              <a:miter lim="800000"/>
              <a:tailEnd type="triangle" w="med" len="med"/>
            </a:ln>
          </p:spPr>
          <p:txBody>
            <a:bodyPr wrap="none"/>
            <a:lstStyle/>
            <a:p>
              <a:endParaRPr lang="zh-CN" altLang="en-US"/>
            </a:p>
          </p:txBody>
        </p:sp>
        <p:sp>
          <p:nvSpPr>
            <p:cNvPr id="173075" name="Line 34"/>
            <p:cNvSpPr>
              <a:spLocks noChangeShapeType="1"/>
            </p:cNvSpPr>
            <p:nvPr/>
          </p:nvSpPr>
          <p:spPr bwMode="auto">
            <a:xfrm flipV="1">
              <a:off x="3984" y="1223"/>
              <a:ext cx="171" cy="121"/>
            </a:xfrm>
            <a:prstGeom prst="line">
              <a:avLst/>
            </a:prstGeom>
            <a:noFill/>
            <a:ln w="9525">
              <a:solidFill>
                <a:schemeClr val="tx1"/>
              </a:solidFill>
              <a:miter lim="800000"/>
              <a:tailEnd type="triangle" w="med" len="med"/>
            </a:ln>
          </p:spPr>
          <p:txBody>
            <a:bodyPr wrap="none"/>
            <a:lstStyle/>
            <a:p>
              <a:endParaRPr lang="zh-CN" altLang="en-US"/>
            </a:p>
          </p:txBody>
        </p:sp>
        <p:sp>
          <p:nvSpPr>
            <p:cNvPr id="173076" name="Line 35"/>
            <p:cNvSpPr>
              <a:spLocks noChangeShapeType="1"/>
            </p:cNvSpPr>
            <p:nvPr/>
          </p:nvSpPr>
          <p:spPr bwMode="auto">
            <a:xfrm>
              <a:off x="5088" y="1440"/>
              <a:ext cx="190" cy="231"/>
            </a:xfrm>
            <a:prstGeom prst="line">
              <a:avLst/>
            </a:prstGeom>
            <a:noFill/>
            <a:ln w="9525">
              <a:solidFill>
                <a:schemeClr val="tx1"/>
              </a:solidFill>
              <a:miter lim="800000"/>
              <a:tailEnd type="triangle" w="med" len="med"/>
            </a:ln>
          </p:spPr>
          <p:txBody>
            <a:bodyPr wrap="none"/>
            <a:lstStyle/>
            <a:p>
              <a:endParaRPr lang="zh-CN" altLang="en-US"/>
            </a:p>
          </p:txBody>
        </p:sp>
        <p:sp>
          <p:nvSpPr>
            <p:cNvPr id="173077" name="Text Box 36"/>
            <p:cNvSpPr txBox="1">
              <a:spLocks noChangeArrowheads="1"/>
            </p:cNvSpPr>
            <p:nvPr/>
          </p:nvSpPr>
          <p:spPr bwMode="auto">
            <a:xfrm>
              <a:off x="3729" y="912"/>
              <a:ext cx="271" cy="231"/>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L</a:t>
              </a:r>
              <a:endParaRPr kumimoji="1" lang="en-US" altLang="zh-CN">
                <a:latin typeface="Times New Roman" panose="02020603050405020304" pitchFamily="18" charset="0"/>
              </a:endParaRPr>
            </a:p>
          </p:txBody>
        </p:sp>
        <p:sp>
          <p:nvSpPr>
            <p:cNvPr id="173078" name="Line 37"/>
            <p:cNvSpPr>
              <a:spLocks noChangeShapeType="1"/>
            </p:cNvSpPr>
            <p:nvPr/>
          </p:nvSpPr>
          <p:spPr bwMode="auto">
            <a:xfrm>
              <a:off x="3884" y="1016"/>
              <a:ext cx="271" cy="138"/>
            </a:xfrm>
            <a:prstGeom prst="line">
              <a:avLst/>
            </a:prstGeom>
            <a:noFill/>
            <a:ln w="9525">
              <a:solidFill>
                <a:schemeClr val="tx1"/>
              </a:solidFill>
              <a:miter lim="800000"/>
              <a:tailEnd type="triangle" w="med" len="med"/>
            </a:ln>
          </p:spPr>
          <p:txBody>
            <a:bodyPr wrap="none"/>
            <a:lstStyle/>
            <a:p>
              <a:endParaRPr lang="zh-CN" altLang="en-US"/>
            </a:p>
          </p:txBody>
        </p:sp>
        <p:sp>
          <p:nvSpPr>
            <p:cNvPr id="173079" name="Line 38"/>
            <p:cNvSpPr>
              <a:spLocks noChangeShapeType="1"/>
            </p:cNvSpPr>
            <p:nvPr/>
          </p:nvSpPr>
          <p:spPr bwMode="auto">
            <a:xfrm flipH="1">
              <a:off x="5040" y="1920"/>
              <a:ext cx="288" cy="181"/>
            </a:xfrm>
            <a:prstGeom prst="line">
              <a:avLst/>
            </a:prstGeom>
            <a:noFill/>
            <a:ln w="9525">
              <a:solidFill>
                <a:schemeClr val="tx1"/>
              </a:solidFill>
              <a:miter lim="800000"/>
              <a:tailEnd type="triangle" w="med" len="med"/>
            </a:ln>
          </p:spPr>
          <p:txBody>
            <a:bodyPr wrap="none"/>
            <a:lstStyle/>
            <a:p>
              <a:endParaRPr lang="zh-CN" altLang="en-US"/>
            </a:p>
          </p:txBody>
        </p:sp>
        <p:sp>
          <p:nvSpPr>
            <p:cNvPr id="173080" name="Text Box 39"/>
            <p:cNvSpPr txBox="1">
              <a:spLocks noChangeArrowheads="1"/>
            </p:cNvSpPr>
            <p:nvPr/>
          </p:nvSpPr>
          <p:spPr bwMode="auto">
            <a:xfrm>
              <a:off x="4944" y="807"/>
              <a:ext cx="480" cy="633"/>
            </a:xfrm>
            <a:prstGeom prst="rect">
              <a:avLst/>
            </a:prstGeom>
            <a:noFill/>
            <a:ln w="9525">
              <a:noFill/>
              <a:miter lim="800000"/>
            </a:ln>
          </p:spPr>
          <p:txBody>
            <a:bodyPr>
              <a:spAutoFit/>
            </a:bodyPr>
            <a:lstStyle/>
            <a:p>
              <a:pPr>
                <a:spcBef>
                  <a:spcPct val="50000"/>
                </a:spcBef>
              </a:pPr>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a:p>
              <a:pPr>
                <a:spcBef>
                  <a:spcPct val="50000"/>
                </a:spcBef>
              </a:pPr>
              <a:r>
                <a:rPr kumimoji="1" lang="en-US" altLang="zh-CN" sz="2400">
                  <a:latin typeface="Times New Roman" panose="02020603050405020304" pitchFamily="18" charset="0"/>
                </a:rPr>
                <a:t>     p</a:t>
              </a:r>
              <a:endParaRPr kumimoji="1" lang="en-US" altLang="zh-CN" sz="2400">
                <a:latin typeface="Times New Roman" panose="02020603050405020304" pitchFamily="18" charset="0"/>
              </a:endParaRPr>
            </a:p>
          </p:txBody>
        </p:sp>
        <p:sp>
          <p:nvSpPr>
            <p:cNvPr id="173081" name="Line 40"/>
            <p:cNvSpPr>
              <a:spLocks noChangeShapeType="1"/>
            </p:cNvSpPr>
            <p:nvPr/>
          </p:nvSpPr>
          <p:spPr bwMode="auto">
            <a:xfrm>
              <a:off x="5040" y="1104"/>
              <a:ext cx="0" cy="240"/>
            </a:xfrm>
            <a:prstGeom prst="line">
              <a:avLst/>
            </a:prstGeom>
            <a:noFill/>
            <a:ln w="9525">
              <a:solidFill>
                <a:schemeClr val="tx1"/>
              </a:solidFill>
              <a:miter lim="800000"/>
              <a:tailEnd type="triangle" w="med" len="med"/>
            </a:ln>
          </p:spPr>
          <p:txBody>
            <a:bodyPr wrap="none"/>
            <a:lstStyle/>
            <a:p>
              <a:endParaRPr lang="zh-CN" altLang="en-US"/>
            </a:p>
          </p:txBody>
        </p:sp>
        <p:sp>
          <p:nvSpPr>
            <p:cNvPr id="173082" name="Line 41"/>
            <p:cNvSpPr>
              <a:spLocks noChangeShapeType="1"/>
            </p:cNvSpPr>
            <p:nvPr/>
          </p:nvSpPr>
          <p:spPr bwMode="auto">
            <a:xfrm>
              <a:off x="5328" y="1392"/>
              <a:ext cx="0" cy="288"/>
            </a:xfrm>
            <a:prstGeom prst="line">
              <a:avLst/>
            </a:prstGeom>
            <a:noFill/>
            <a:ln w="9525">
              <a:solidFill>
                <a:schemeClr val="tx1"/>
              </a:solidFill>
              <a:miter lim="800000"/>
              <a:tailEnd type="triangle" w="med" len="med"/>
            </a:ln>
          </p:spPr>
          <p:txBody>
            <a:bodyPr wrap="none"/>
            <a:lstStyle/>
            <a:p>
              <a:endParaRPr lang="zh-CN" altLang="en-US"/>
            </a:p>
          </p:txBody>
        </p:sp>
        <p:sp>
          <p:nvSpPr>
            <p:cNvPr id="173083" name="Text Box 42"/>
            <p:cNvSpPr txBox="1">
              <a:spLocks noChangeArrowheads="1"/>
            </p:cNvSpPr>
            <p:nvPr/>
          </p:nvSpPr>
          <p:spPr bwMode="auto">
            <a:xfrm>
              <a:off x="3360" y="2007"/>
              <a:ext cx="480" cy="633"/>
            </a:xfrm>
            <a:prstGeom prst="rect">
              <a:avLst/>
            </a:prstGeom>
            <a:noFill/>
            <a:ln w="9525">
              <a:noFill/>
              <a:miter lim="800000"/>
            </a:ln>
          </p:spPr>
          <p:txBody>
            <a:bodyPr>
              <a:spAutoFit/>
            </a:bodyPr>
            <a:lstStyle/>
            <a:p>
              <a:pPr>
                <a:spcBef>
                  <a:spcPct val="50000"/>
                </a:spcBef>
              </a:pPr>
              <a:r>
                <a:rPr kumimoji="1" lang="en-US" altLang="zh-CN" sz="2400">
                  <a:latin typeface="Times New Roman" panose="02020603050405020304" pitchFamily="18" charset="0"/>
                </a:rPr>
                <a:t>p</a:t>
              </a:r>
              <a:endParaRPr kumimoji="1" lang="en-US" altLang="zh-CN" sz="2400">
                <a:latin typeface="Times New Roman" panose="02020603050405020304" pitchFamily="18" charset="0"/>
              </a:endParaRPr>
            </a:p>
            <a:p>
              <a:pPr>
                <a:spcBef>
                  <a:spcPct val="50000"/>
                </a:spcBef>
              </a:pPr>
              <a:r>
                <a:rPr kumimoji="1" lang="en-US" altLang="zh-CN" sz="2400">
                  <a:latin typeface="Times New Roman" panose="02020603050405020304" pitchFamily="18" charset="0"/>
                </a:rPr>
                <a:t>     r</a:t>
              </a:r>
              <a:endParaRPr kumimoji="1" lang="en-US" altLang="zh-CN" sz="2400">
                <a:latin typeface="Times New Roman" panose="02020603050405020304" pitchFamily="18" charset="0"/>
              </a:endParaRPr>
            </a:p>
          </p:txBody>
        </p:sp>
        <p:sp>
          <p:nvSpPr>
            <p:cNvPr id="173084" name="Line 43"/>
            <p:cNvSpPr>
              <a:spLocks noChangeShapeType="1"/>
            </p:cNvSpPr>
            <p:nvPr/>
          </p:nvSpPr>
          <p:spPr bwMode="auto">
            <a:xfrm flipV="1">
              <a:off x="3456" y="1920"/>
              <a:ext cx="0" cy="192"/>
            </a:xfrm>
            <a:prstGeom prst="line">
              <a:avLst/>
            </a:prstGeom>
            <a:noFill/>
            <a:ln w="9525">
              <a:solidFill>
                <a:schemeClr val="tx1"/>
              </a:solidFill>
              <a:miter lim="800000"/>
              <a:tailEnd type="triangle" w="med" len="med"/>
            </a:ln>
          </p:spPr>
          <p:txBody>
            <a:bodyPr wrap="none"/>
            <a:lstStyle/>
            <a:p>
              <a:endParaRPr lang="zh-CN" altLang="en-US"/>
            </a:p>
          </p:txBody>
        </p:sp>
        <p:sp>
          <p:nvSpPr>
            <p:cNvPr id="173085" name="Line 44"/>
            <p:cNvSpPr>
              <a:spLocks noChangeShapeType="1"/>
            </p:cNvSpPr>
            <p:nvPr/>
          </p:nvSpPr>
          <p:spPr bwMode="auto">
            <a:xfrm flipV="1">
              <a:off x="3744" y="2400"/>
              <a:ext cx="384" cy="48"/>
            </a:xfrm>
            <a:prstGeom prst="line">
              <a:avLst/>
            </a:prstGeom>
            <a:noFill/>
            <a:ln w="9525">
              <a:solidFill>
                <a:schemeClr val="tx1"/>
              </a:solidFill>
              <a:miter lim="800000"/>
              <a:tailEnd type="triangle" w="med" len="med"/>
            </a:ln>
          </p:spPr>
          <p:txBody>
            <a:bodyPr wrap="none"/>
            <a:lstStyle/>
            <a:p>
              <a:endParaRPr lang="zh-CN" altLang="en-US"/>
            </a:p>
          </p:txBody>
        </p:sp>
        <p:grpSp>
          <p:nvGrpSpPr>
            <p:cNvPr id="173086" name="Group 45"/>
            <p:cNvGrpSpPr/>
            <p:nvPr/>
          </p:nvGrpSpPr>
          <p:grpSpPr bwMode="auto">
            <a:xfrm>
              <a:off x="3792" y="1776"/>
              <a:ext cx="720" cy="528"/>
              <a:chOff x="3312" y="1680"/>
              <a:chExt cx="1056" cy="912"/>
            </a:xfrm>
          </p:grpSpPr>
          <p:sp>
            <p:nvSpPr>
              <p:cNvPr id="173088" name="Line 46"/>
              <p:cNvSpPr>
                <a:spLocks noChangeShapeType="1"/>
              </p:cNvSpPr>
              <p:nvPr/>
            </p:nvSpPr>
            <p:spPr bwMode="auto">
              <a:xfrm flipH="1" flipV="1">
                <a:off x="4272" y="2016"/>
                <a:ext cx="96" cy="576"/>
              </a:xfrm>
              <a:prstGeom prst="line">
                <a:avLst/>
              </a:prstGeom>
              <a:noFill/>
              <a:ln w="9525">
                <a:solidFill>
                  <a:schemeClr val="tx1"/>
                </a:solidFill>
                <a:prstDash val="dash"/>
                <a:miter lim="800000"/>
              </a:ln>
            </p:spPr>
            <p:txBody>
              <a:bodyPr wrap="none"/>
              <a:lstStyle/>
              <a:p>
                <a:endParaRPr lang="zh-CN" altLang="en-US"/>
              </a:p>
            </p:txBody>
          </p:sp>
          <p:sp>
            <p:nvSpPr>
              <p:cNvPr id="173089" name="Line 47"/>
              <p:cNvSpPr>
                <a:spLocks noChangeShapeType="1"/>
              </p:cNvSpPr>
              <p:nvPr/>
            </p:nvSpPr>
            <p:spPr bwMode="auto">
              <a:xfrm flipH="1" flipV="1">
                <a:off x="3312" y="1680"/>
                <a:ext cx="960" cy="336"/>
              </a:xfrm>
              <a:prstGeom prst="line">
                <a:avLst/>
              </a:prstGeom>
              <a:noFill/>
              <a:ln w="9525">
                <a:solidFill>
                  <a:schemeClr val="tx1"/>
                </a:solidFill>
                <a:prstDash val="dash"/>
                <a:miter lim="800000"/>
                <a:tailEnd type="triangle" w="med" len="med"/>
              </a:ln>
            </p:spPr>
            <p:txBody>
              <a:bodyPr wrap="none"/>
              <a:lstStyle/>
              <a:p>
                <a:endParaRPr lang="zh-CN" altLang="en-US"/>
              </a:p>
            </p:txBody>
          </p:sp>
        </p:grpSp>
        <p:sp>
          <p:nvSpPr>
            <p:cNvPr id="173087" name="Text Box 48"/>
            <p:cNvSpPr txBox="1">
              <a:spLocks noChangeArrowheads="1"/>
            </p:cNvSpPr>
            <p:nvPr/>
          </p:nvSpPr>
          <p:spPr bwMode="auto">
            <a:xfrm>
              <a:off x="4080" y="2640"/>
              <a:ext cx="768" cy="231"/>
            </a:xfrm>
            <a:prstGeom prst="rect">
              <a:avLst/>
            </a:prstGeom>
            <a:noFill/>
            <a:ln w="9525">
              <a:noFill/>
              <a:miter lim="800000"/>
            </a:ln>
          </p:spPr>
          <p:txBody>
            <a:bodyPr>
              <a:spAutoFit/>
            </a:bodyPr>
            <a:lstStyle/>
            <a:p>
              <a:pPr>
                <a:spcBef>
                  <a:spcPct val="50000"/>
                </a:spcBef>
              </a:pPr>
              <a:r>
                <a:rPr kumimoji="1" lang="zh-CN" altLang="en-US">
                  <a:latin typeface="Times New Roman" panose="02020603050405020304" pitchFamily="18" charset="0"/>
                </a:rPr>
                <a:t>图</a:t>
              </a:r>
              <a:r>
                <a:rPr kumimoji="1" lang="en-US" altLang="zh-CN">
                  <a:latin typeface="Times New Roman" panose="02020603050405020304" pitchFamily="18" charset="0"/>
                </a:rPr>
                <a:t>2.29</a:t>
              </a:r>
              <a:endParaRPr kumimoji="1" lang="en-US" altLang="zh-CN">
                <a:latin typeface="Times New Roman" panose="02020603050405020304" pitchFamily="18" charset="0"/>
              </a:endParaRPr>
            </a:p>
          </p:txBody>
        </p:sp>
      </p:grpSp>
      <p:sp>
        <p:nvSpPr>
          <p:cNvPr id="173060" name="Rectangle 49"/>
          <p:cNvSpPr>
            <a:spLocks noChangeArrowheads="1"/>
          </p:cNvSpPr>
          <p:nvPr/>
        </p:nvSpPr>
        <p:spPr bwMode="auto">
          <a:xfrm>
            <a:off x="5257800" y="4495800"/>
            <a:ext cx="3733800" cy="1870075"/>
          </a:xfrm>
          <a:prstGeom prst="rect">
            <a:avLst/>
          </a:prstGeom>
          <a:noFill/>
          <a:ln w="9525" algn="ctr">
            <a:noFill/>
            <a:miter lim="800000"/>
          </a:ln>
        </p:spPr>
        <p:txBody>
          <a:bodyPr>
            <a:spAutoFit/>
          </a:bodyPr>
          <a:lstStyle/>
          <a:p>
            <a:pPr marL="273050" indent="-273050">
              <a:spcBef>
                <a:spcPts val="600"/>
              </a:spcBef>
              <a:buClr>
                <a:schemeClr val="accent1"/>
              </a:buClr>
              <a:buSzPct val="76000"/>
              <a:buFont typeface="Wingdings 3" panose="05040102010807070707" pitchFamily="18" charset="2"/>
              <a:buNone/>
            </a:pPr>
            <a:r>
              <a:rPr lang="zh-CN" altLang="en-US" sz="1400">
                <a:latin typeface="Times New Roman" panose="02020603050405020304" pitchFamily="18" charset="0"/>
              </a:rPr>
              <a:t>此算法的第一个</a:t>
            </a:r>
            <a:r>
              <a:rPr lang="en-US" altLang="zh-CN" sz="1400">
                <a:latin typeface="Times New Roman" panose="02020603050405020304" pitchFamily="18" charset="0"/>
              </a:rPr>
              <a:t>for </a:t>
            </a:r>
            <a:r>
              <a:rPr lang="zh-CN" altLang="en-US" sz="1400">
                <a:latin typeface="Times New Roman" panose="02020603050405020304" pitchFamily="18" charset="0"/>
              </a:rPr>
              <a:t>循环的时间复杂度为</a:t>
            </a:r>
            <a:r>
              <a:rPr lang="en-US" altLang="zh-CN" sz="1400">
                <a:latin typeface="Times New Roman" panose="02020603050405020304" pitchFamily="18" charset="0"/>
              </a:rPr>
              <a:t>O(n)</a:t>
            </a:r>
            <a:r>
              <a:rPr lang="zh-CN" altLang="en-US" sz="1400">
                <a:latin typeface="Times New Roman" panose="02020603050405020304" pitchFamily="18" charset="0"/>
              </a:rPr>
              <a:t>；第二个</a:t>
            </a:r>
            <a:r>
              <a:rPr lang="en-US" altLang="zh-CN" sz="1400">
                <a:latin typeface="Times New Roman" panose="02020603050405020304" pitchFamily="18" charset="0"/>
              </a:rPr>
              <a:t>for </a:t>
            </a:r>
            <a:r>
              <a:rPr lang="zh-CN" altLang="en-US" sz="1400">
                <a:latin typeface="Times New Roman" panose="02020603050405020304" pitchFamily="18" charset="0"/>
              </a:rPr>
              <a:t>循环的时间复杂度为</a:t>
            </a:r>
            <a:r>
              <a:rPr lang="en-US" altLang="zh-CN" sz="1400">
                <a:latin typeface="Times New Roman" panose="02020603050405020304" pitchFamily="18" charset="0"/>
              </a:rPr>
              <a:t>O(k)</a:t>
            </a:r>
            <a:r>
              <a:rPr lang="zh-CN" altLang="en-US" sz="1400">
                <a:latin typeface="Times New Roman" panose="02020603050405020304" pitchFamily="18" charset="0"/>
              </a:rPr>
              <a:t>，显然</a:t>
            </a:r>
            <a:r>
              <a:rPr lang="en-US" altLang="zh-CN" sz="1400">
                <a:latin typeface="Times New Roman" panose="02020603050405020304" pitchFamily="18" charset="0"/>
              </a:rPr>
              <a:t>O(k)≤O(n)</a:t>
            </a:r>
            <a:r>
              <a:rPr lang="zh-CN" altLang="en-US" sz="1400">
                <a:latin typeface="Times New Roman" panose="02020603050405020304" pitchFamily="18" charset="0"/>
              </a:rPr>
              <a:t>；而</a:t>
            </a:r>
            <a:r>
              <a:rPr lang="en-US" altLang="zh-CN" sz="1400">
                <a:latin typeface="Times New Roman" panose="02020603050405020304" pitchFamily="18" charset="0"/>
              </a:rPr>
              <a:t>while</a:t>
            </a:r>
            <a:r>
              <a:rPr lang="zh-CN" altLang="en-US" sz="1400">
                <a:latin typeface="Times New Roman" panose="02020603050405020304" pitchFamily="18" charset="0"/>
              </a:rPr>
              <a:t>循环执行次数为</a:t>
            </a:r>
            <a:r>
              <a:rPr lang="en-US" altLang="zh-CN" sz="1400">
                <a:latin typeface="Times New Roman" panose="02020603050405020304" pitchFamily="18" charset="0"/>
              </a:rPr>
              <a:t>n</a:t>
            </a:r>
            <a:r>
              <a:rPr lang="zh-CN" altLang="en-US" sz="1400">
                <a:latin typeface="Times New Roman" panose="02020603050405020304" pitchFamily="18" charset="0"/>
              </a:rPr>
              <a:t>，每执行一次</a:t>
            </a:r>
            <a:r>
              <a:rPr lang="en-US" altLang="zh-CN" sz="1400">
                <a:latin typeface="Times New Roman" panose="02020603050405020304" pitchFamily="18" charset="0"/>
              </a:rPr>
              <a:t>while</a:t>
            </a:r>
            <a:r>
              <a:rPr lang="zh-CN" altLang="en-US" sz="1400">
                <a:latin typeface="Times New Roman" panose="02020603050405020304" pitchFamily="18" charset="0"/>
              </a:rPr>
              <a:t>循环，里面的</a:t>
            </a:r>
            <a:r>
              <a:rPr lang="en-US" altLang="zh-CN" sz="1400">
                <a:latin typeface="Times New Roman" panose="02020603050405020304" pitchFamily="18" charset="0"/>
              </a:rPr>
              <a:t>for </a:t>
            </a:r>
            <a:r>
              <a:rPr lang="zh-CN" altLang="en-US" sz="1400">
                <a:latin typeface="Times New Roman" panose="02020603050405020304" pitchFamily="18" charset="0"/>
              </a:rPr>
              <a:t>循环执行的时间为</a:t>
            </a:r>
            <a:r>
              <a:rPr lang="en-US" altLang="zh-CN" sz="1400">
                <a:latin typeface="Times New Roman" panose="02020603050405020304" pitchFamily="18" charset="0"/>
              </a:rPr>
              <a:t>O(m)</a:t>
            </a:r>
            <a:r>
              <a:rPr lang="zh-CN" altLang="en-US" sz="1400">
                <a:latin typeface="Times New Roman" panose="02020603050405020304" pitchFamily="18" charset="0"/>
              </a:rPr>
              <a:t>。故此时算法的时间复杂度为：</a:t>
            </a:r>
            <a:endParaRPr lang="zh-CN" altLang="en-US" sz="1400">
              <a:latin typeface="Times New Roman" panose="02020603050405020304" pitchFamily="18" charset="0"/>
            </a:endParaRPr>
          </a:p>
          <a:p>
            <a:pPr marL="273050" indent="-273050">
              <a:spcBef>
                <a:spcPts val="600"/>
              </a:spcBef>
              <a:buClr>
                <a:schemeClr val="accent1"/>
              </a:buClr>
              <a:buSzPct val="76000"/>
              <a:buFont typeface="Wingdings 3" panose="05040102010807070707" pitchFamily="18" charset="2"/>
              <a:buNone/>
            </a:pPr>
            <a:r>
              <a:rPr lang="zh-CN" altLang="en-US" sz="1400">
                <a:latin typeface="Times New Roman" panose="02020603050405020304" pitchFamily="18" charset="0"/>
              </a:rPr>
              <a:t>			</a:t>
            </a:r>
            <a:r>
              <a:rPr lang="en-US" altLang="zh-CN" sz="1400">
                <a:latin typeface="Times New Roman" panose="02020603050405020304" pitchFamily="18" charset="0"/>
              </a:rPr>
              <a:t>T(n,m)=O(n)+O(k)+O(n*m)=O(n*m)</a:t>
            </a:r>
            <a:endParaRPr lang="en-US" altLang="zh-CN" sz="1400">
              <a:latin typeface="Times New Roman" panose="02020603050405020304" pitchFamily="18" charset="0"/>
            </a:endParaRPr>
          </a:p>
        </p:txBody>
      </p:sp>
      <p:sp>
        <p:nvSpPr>
          <p:cNvPr id="13" name="灯片编号占位符 12"/>
          <p:cNvSpPr>
            <a:spLocks noGrp="1"/>
          </p:cNvSpPr>
          <p:nvPr>
            <p:ph type="sldNum" sz="quarter" idx="12"/>
          </p:nvPr>
        </p:nvSpPr>
        <p:spPr/>
        <p:txBody>
          <a:bodyPr/>
          <a:lstStyle/>
          <a:p>
            <a:pPr>
              <a:defRPr/>
            </a:pPr>
            <a:fld id="{E27CA4C9-C3EC-4287-B903-F5EDDDAB137E}"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p:cNvSpPr>
          <p:nvPr>
            <p:ph type="title"/>
          </p:nvPr>
        </p:nvSpPr>
        <p:spPr/>
        <p:txBody>
          <a:bodyPr/>
          <a:lstStyle/>
          <a:p>
            <a:pPr eaLnBrk="1" hangingPunct="1"/>
            <a:r>
              <a:rPr lang="zh-CN" altLang="en-US" smtClean="0"/>
              <a:t>线性表的应用举例</a:t>
            </a:r>
            <a:endParaRPr lang="zh-CN" altLang="en-US" smtClean="0"/>
          </a:p>
        </p:txBody>
      </p:sp>
      <p:sp>
        <p:nvSpPr>
          <p:cNvPr id="4259843" name="Rectangle 3"/>
          <p:cNvSpPr>
            <a:spLocks noGrp="1"/>
          </p:cNvSpPr>
          <p:nvPr>
            <p:ph idx="1"/>
          </p:nvPr>
        </p:nvSpPr>
        <p:spPr/>
        <p:txBody>
          <a:bodyPr>
            <a:normAutofit lnSpcReduction="10000"/>
          </a:bodyPr>
          <a:lstStyle/>
          <a:p>
            <a:pPr algn="just" eaLnBrk="1" hangingPunct="1">
              <a:defRPr/>
            </a:pPr>
            <a:r>
              <a:rPr lang="zh-CN" altLang="en-US" sz="2400" b="1"/>
              <a:t>多项式表示与相加：</a:t>
            </a:r>
            <a:endParaRPr lang="zh-CN" altLang="en-US" sz="2400" b="1"/>
          </a:p>
          <a:p>
            <a:pPr algn="just" eaLnBrk="1" hangingPunct="1">
              <a:lnSpc>
                <a:spcPct val="130000"/>
              </a:lnSpc>
              <a:defRPr/>
            </a:pPr>
            <a:r>
              <a:rPr lang="zh-CN" altLang="en-US" sz="1800"/>
              <a:t>设一元</a:t>
            </a:r>
            <a:r>
              <a:rPr lang="en-US" altLang="zh-CN" sz="1800"/>
              <a:t>n</a:t>
            </a:r>
            <a:r>
              <a:rPr lang="zh-CN" altLang="en-US" sz="1800"/>
              <a:t>次多项式：     </a:t>
            </a:r>
            <a:r>
              <a:rPr lang="en-US" altLang="zh-CN" sz="1800"/>
              <a:t>p</a:t>
            </a:r>
            <a:r>
              <a:rPr lang="en-US" altLang="zh-CN" sz="1800" baseline="-30000"/>
              <a:t>n</a:t>
            </a:r>
            <a:r>
              <a:rPr lang="en-US" altLang="zh-CN" sz="1800"/>
              <a:t>(x)=p</a:t>
            </a:r>
            <a:r>
              <a:rPr lang="en-US" altLang="zh-CN" sz="1800" baseline="-30000"/>
              <a:t>0</a:t>
            </a:r>
            <a:r>
              <a:rPr lang="en-US" altLang="zh-CN" sz="1800"/>
              <a:t>+p</a:t>
            </a:r>
            <a:r>
              <a:rPr lang="en-US" altLang="zh-CN" sz="1800" baseline="-30000"/>
              <a:t>1</a:t>
            </a:r>
            <a:r>
              <a:rPr lang="en-US" altLang="zh-CN" sz="1800"/>
              <a:t>x</a:t>
            </a:r>
            <a:r>
              <a:rPr lang="en-US" altLang="zh-CN" sz="1800" baseline="30000"/>
              <a:t>1</a:t>
            </a:r>
            <a:r>
              <a:rPr lang="en-US" altLang="zh-CN" sz="1800"/>
              <a:t>+</a:t>
            </a:r>
            <a:r>
              <a:rPr lang="en-US" altLang="zh-CN" sz="1800">
                <a:latin typeface="Arial" panose="020B0604020202020204"/>
              </a:rPr>
              <a:t>…</a:t>
            </a:r>
            <a:r>
              <a:rPr lang="en-US" altLang="zh-CN" sz="1800"/>
              <a:t>+p</a:t>
            </a:r>
            <a:r>
              <a:rPr lang="en-US" altLang="zh-CN" sz="1800" baseline="-30000"/>
              <a:t>i</a:t>
            </a:r>
            <a:r>
              <a:rPr lang="en-US" altLang="zh-CN" sz="1800"/>
              <a:t>x</a:t>
            </a:r>
            <a:r>
              <a:rPr lang="en-US" altLang="zh-CN" sz="1800" baseline="30000"/>
              <a:t>i</a:t>
            </a:r>
            <a:r>
              <a:rPr lang="en-US" altLang="zh-CN" sz="1800"/>
              <a:t>+</a:t>
            </a:r>
            <a:r>
              <a:rPr lang="en-US" altLang="zh-CN" sz="1800">
                <a:latin typeface="Arial" panose="020B0604020202020204"/>
              </a:rPr>
              <a:t>…</a:t>
            </a:r>
            <a:r>
              <a:rPr lang="en-US" altLang="zh-CN" sz="1800"/>
              <a:t>+p</a:t>
            </a:r>
            <a:r>
              <a:rPr lang="en-US" altLang="zh-CN" sz="1800" baseline="-30000"/>
              <a:t>n</a:t>
            </a:r>
            <a:r>
              <a:rPr lang="en-US" altLang="zh-CN" sz="1800"/>
              <a:t>x</a:t>
            </a:r>
            <a:r>
              <a:rPr lang="en-US" altLang="zh-CN" sz="1800" baseline="30000"/>
              <a:t>n</a:t>
            </a:r>
            <a:endParaRPr lang="en-US" altLang="zh-CN" sz="1800"/>
          </a:p>
          <a:p>
            <a:pPr algn="just" eaLnBrk="1" hangingPunct="1">
              <a:defRPr/>
            </a:pPr>
            <a:r>
              <a:rPr lang="zh-CN" altLang="en-US" sz="1800"/>
              <a:t>它的</a:t>
            </a:r>
            <a:r>
              <a:rPr lang="en-US" altLang="zh-CN" sz="1800"/>
              <a:t>n+1</a:t>
            </a:r>
            <a:r>
              <a:rPr lang="zh-CN" altLang="en-US" sz="1800"/>
              <a:t>个系数可形成一个线性表：</a:t>
            </a:r>
            <a:r>
              <a:rPr lang="en-US" altLang="zh-CN" sz="1800"/>
              <a:t>p(p</a:t>
            </a:r>
            <a:r>
              <a:rPr lang="en-US" altLang="zh-CN" sz="1800" baseline="-30000"/>
              <a:t>0</a:t>
            </a:r>
            <a:r>
              <a:rPr lang="en-US" altLang="zh-CN" sz="1800"/>
              <a:t>, p</a:t>
            </a:r>
            <a:r>
              <a:rPr lang="en-US" altLang="zh-CN" sz="1800" baseline="-30000"/>
              <a:t>1</a:t>
            </a:r>
            <a:r>
              <a:rPr lang="en-US" altLang="zh-CN" sz="1800"/>
              <a:t>,</a:t>
            </a:r>
            <a:r>
              <a:rPr lang="en-US" altLang="zh-CN" sz="1800">
                <a:latin typeface="Arial" panose="020B0604020202020204"/>
              </a:rPr>
              <a:t>…</a:t>
            </a:r>
            <a:r>
              <a:rPr lang="en-US" altLang="zh-CN" sz="1800"/>
              <a:t>, p</a:t>
            </a:r>
            <a:r>
              <a:rPr lang="en-US" altLang="zh-CN" sz="1800" baseline="-30000"/>
              <a:t>n</a:t>
            </a:r>
            <a:r>
              <a:rPr lang="en-US" altLang="zh-CN" sz="1800"/>
              <a:t>)</a:t>
            </a:r>
            <a:r>
              <a:rPr lang="zh-CN" altLang="en-US" sz="1800"/>
              <a:t>，而</a:t>
            </a:r>
            <a:r>
              <a:rPr lang="en-US" altLang="zh-CN" sz="1800"/>
              <a:t>x</a:t>
            </a:r>
            <a:r>
              <a:rPr lang="zh-CN" altLang="en-US" sz="1800"/>
              <a:t>的指数</a:t>
            </a:r>
            <a:r>
              <a:rPr lang="en-US" altLang="zh-CN" sz="1800"/>
              <a:t>i(0≤i≤n)</a:t>
            </a:r>
            <a:r>
              <a:rPr lang="zh-CN" altLang="en-US" sz="1800"/>
              <a:t>对应系数</a:t>
            </a:r>
            <a:r>
              <a:rPr lang="en-US" altLang="zh-CN" sz="1800"/>
              <a:t>pi</a:t>
            </a:r>
            <a:r>
              <a:rPr lang="zh-CN" altLang="en-US" sz="1800"/>
              <a:t>的序号。无疑</a:t>
            </a:r>
            <a:r>
              <a:rPr lang="en-US" altLang="zh-CN" sz="1800"/>
              <a:t>P</a:t>
            </a:r>
            <a:r>
              <a:rPr lang="en-US" altLang="zh-CN" sz="1800" baseline="-30000"/>
              <a:t>n</a:t>
            </a:r>
            <a:r>
              <a:rPr lang="en-US" altLang="zh-CN" sz="1800"/>
              <a:t>(x)</a:t>
            </a:r>
            <a:r>
              <a:rPr lang="zh-CN" altLang="en-US" sz="1800"/>
              <a:t>中有许多系数为</a:t>
            </a:r>
            <a:r>
              <a:rPr lang="en-US" altLang="zh-CN" sz="1800"/>
              <a:t>0</a:t>
            </a:r>
            <a:r>
              <a:rPr lang="zh-CN" altLang="en-US" sz="1800"/>
              <a:t>的项，如：</a:t>
            </a:r>
            <a:endParaRPr lang="zh-CN" altLang="en-US" sz="1800"/>
          </a:p>
          <a:p>
            <a:pPr algn="just" eaLnBrk="1" hangingPunct="1">
              <a:lnSpc>
                <a:spcPct val="130000"/>
              </a:lnSpc>
              <a:buFont typeface="Wingdings 3" panose="05040102010807070707" pitchFamily="18" charset="2"/>
              <a:buNone/>
              <a:defRPr/>
            </a:pPr>
            <a:r>
              <a:rPr lang="zh-CN" altLang="en-US" sz="1800"/>
              <a:t>          		</a:t>
            </a:r>
            <a:r>
              <a:rPr lang="en-US" altLang="zh-CN" sz="1800"/>
              <a:t>p</a:t>
            </a:r>
            <a:r>
              <a:rPr lang="en-US" altLang="zh-CN" sz="1800" baseline="-30000"/>
              <a:t>2000</a:t>
            </a:r>
            <a:r>
              <a:rPr lang="zh-CN" altLang="en-US" sz="1800" baseline="30000"/>
              <a:t>（</a:t>
            </a:r>
            <a:r>
              <a:rPr lang="en-US" altLang="zh-CN" sz="1800" baseline="30000"/>
              <a:t>x</a:t>
            </a:r>
            <a:r>
              <a:rPr lang="zh-CN" altLang="en-US" sz="1800" baseline="30000"/>
              <a:t>）</a:t>
            </a:r>
            <a:r>
              <a:rPr lang="en-US" altLang="zh-CN" sz="1800"/>
              <a:t>= 1+ 3X</a:t>
            </a:r>
            <a:r>
              <a:rPr lang="en-US" altLang="zh-CN" sz="1800" baseline="30000"/>
              <a:t>1000</a:t>
            </a:r>
            <a:r>
              <a:rPr lang="en-US" altLang="zh-CN" sz="1800"/>
              <a:t> + 2X</a:t>
            </a:r>
            <a:r>
              <a:rPr lang="en-US" altLang="zh-CN" sz="1800" baseline="30000"/>
              <a:t>2000</a:t>
            </a:r>
            <a:endParaRPr lang="en-US" altLang="zh-CN" sz="1800"/>
          </a:p>
          <a:p>
            <a:pPr algn="just" eaLnBrk="1" hangingPunct="1">
              <a:defRPr/>
            </a:pPr>
            <a:r>
              <a:rPr lang="zh-CN" altLang="en-US" sz="1800"/>
              <a:t>对应的线性表就是</a:t>
            </a:r>
            <a:r>
              <a:rPr lang="en-US" altLang="zh-CN" sz="1800"/>
              <a:t>P(1,0</a:t>
            </a:r>
            <a:r>
              <a:rPr lang="zh-CN" altLang="en-US" sz="1800"/>
              <a:t>，</a:t>
            </a:r>
            <a:r>
              <a:rPr lang="en-US" altLang="zh-CN" sz="1800">
                <a:latin typeface="Arial" panose="020B0604020202020204"/>
              </a:rPr>
              <a:t>……</a:t>
            </a:r>
            <a:r>
              <a:rPr lang="zh-CN" altLang="en-US" sz="1800"/>
              <a:t>，</a:t>
            </a:r>
            <a:r>
              <a:rPr lang="en-US" altLang="zh-CN" sz="1800"/>
              <a:t>0,3, </a:t>
            </a:r>
            <a:r>
              <a:rPr lang="en-US" altLang="zh-CN" sz="1800">
                <a:latin typeface="Arial" panose="020B0604020202020204"/>
              </a:rPr>
              <a:t>……</a:t>
            </a:r>
            <a:r>
              <a:rPr lang="en-US" altLang="zh-CN" sz="1800"/>
              <a:t>,2).</a:t>
            </a:r>
            <a:r>
              <a:rPr lang="zh-CN" altLang="en-US" sz="1800"/>
              <a:t>显然这些</a:t>
            </a:r>
            <a:r>
              <a:rPr lang="en-US" altLang="zh-CN" sz="1800"/>
              <a:t>0</a:t>
            </a:r>
            <a:r>
              <a:rPr lang="zh-CN" altLang="en-US" sz="1800"/>
              <a:t>元素在存储结构中要占用大量的存储空间，是一种浪费，且处理起来费时，所以去掉</a:t>
            </a:r>
            <a:r>
              <a:rPr lang="en-US" altLang="zh-CN" sz="1800"/>
              <a:t>P</a:t>
            </a:r>
            <a:r>
              <a:rPr lang="en-US" altLang="zh-CN" sz="1800" baseline="-30000"/>
              <a:t>n</a:t>
            </a:r>
            <a:r>
              <a:rPr lang="en-US" altLang="zh-CN" sz="1800"/>
              <a:t>(x)</a:t>
            </a:r>
            <a:r>
              <a:rPr lang="zh-CN" altLang="en-US" sz="1800"/>
              <a:t>中系数为</a:t>
            </a:r>
            <a:r>
              <a:rPr lang="en-US" altLang="zh-CN" sz="1800"/>
              <a:t>0</a:t>
            </a:r>
            <a:r>
              <a:rPr lang="zh-CN" altLang="en-US" sz="1800"/>
              <a:t>的项，写作：</a:t>
            </a:r>
            <a:endParaRPr lang="zh-CN" altLang="en-US" sz="1800"/>
          </a:p>
          <a:p>
            <a:pPr algn="just" eaLnBrk="1" hangingPunct="1">
              <a:lnSpc>
                <a:spcPct val="130000"/>
              </a:lnSpc>
              <a:buFont typeface="Wingdings 3" panose="05040102010807070707" pitchFamily="18" charset="2"/>
              <a:buNone/>
              <a:defRPr/>
            </a:pPr>
            <a:r>
              <a:rPr lang="zh-CN" altLang="en-US" sz="1800"/>
              <a:t>          		</a:t>
            </a:r>
            <a:r>
              <a:rPr lang="en-US" altLang="zh-CN" sz="1800"/>
              <a:t>P</a:t>
            </a:r>
            <a:r>
              <a:rPr lang="en-US" altLang="zh-CN" sz="1800" baseline="-30000"/>
              <a:t>n</a:t>
            </a:r>
            <a:r>
              <a:rPr lang="en-US" altLang="zh-CN" sz="1800"/>
              <a:t> (x) = P</a:t>
            </a:r>
            <a:r>
              <a:rPr lang="en-US" altLang="zh-CN" sz="1800" baseline="-30000"/>
              <a:t>1</a:t>
            </a:r>
            <a:r>
              <a:rPr lang="en-US" altLang="zh-CN" sz="1800"/>
              <a:t>x</a:t>
            </a:r>
            <a:r>
              <a:rPr lang="en-US" altLang="zh-CN" sz="1800" baseline="30000"/>
              <a:t>e1</a:t>
            </a:r>
            <a:r>
              <a:rPr lang="en-US" altLang="zh-CN" sz="1800"/>
              <a:t> + P</a:t>
            </a:r>
            <a:r>
              <a:rPr lang="en-US" altLang="zh-CN" sz="1800" baseline="-30000"/>
              <a:t>2</a:t>
            </a:r>
            <a:r>
              <a:rPr lang="en-US" altLang="zh-CN" sz="1800"/>
              <a:t>x</a:t>
            </a:r>
            <a:r>
              <a:rPr lang="en-US" altLang="zh-CN" sz="1800" baseline="30000"/>
              <a:t>e2</a:t>
            </a:r>
            <a:r>
              <a:rPr lang="en-US" altLang="zh-CN" sz="1800"/>
              <a:t> +..........+ P</a:t>
            </a:r>
            <a:r>
              <a:rPr lang="en-US" altLang="zh-CN" sz="1800" baseline="-30000"/>
              <a:t>m</a:t>
            </a:r>
            <a:r>
              <a:rPr lang="en-US" altLang="zh-CN" sz="1800"/>
              <a:t>x</a:t>
            </a:r>
            <a:r>
              <a:rPr lang="en-US" altLang="zh-CN" sz="1800" baseline="30000"/>
              <a:t>em</a:t>
            </a:r>
            <a:endParaRPr lang="en-US" altLang="zh-CN" sz="1800"/>
          </a:p>
          <a:p>
            <a:pPr algn="just" eaLnBrk="1" hangingPunct="1">
              <a:defRPr/>
            </a:pPr>
            <a:r>
              <a:rPr lang="zh-CN" altLang="en-US" sz="1800"/>
              <a:t>其中</a:t>
            </a:r>
            <a:r>
              <a:rPr lang="en-US" altLang="zh-CN" sz="1800"/>
              <a:t>: P</a:t>
            </a:r>
            <a:r>
              <a:rPr lang="en-US" altLang="zh-CN" sz="1800" baseline="-30000"/>
              <a:t>i</a:t>
            </a:r>
            <a:r>
              <a:rPr lang="en-US" altLang="zh-CN" sz="1800"/>
              <a:t>(1≤i≤m)≠0,</a:t>
            </a:r>
            <a:r>
              <a:rPr lang="zh-CN" altLang="en-US" sz="1800"/>
              <a:t>且</a:t>
            </a:r>
            <a:r>
              <a:rPr lang="en-US" altLang="zh-CN" sz="1800"/>
              <a:t>0≤e1&lt;e2&lt;e3&lt;</a:t>
            </a:r>
            <a:r>
              <a:rPr lang="en-US" altLang="zh-CN" sz="1800">
                <a:latin typeface="Arial" panose="020B0604020202020204"/>
              </a:rPr>
              <a:t>…</a:t>
            </a:r>
            <a:r>
              <a:rPr lang="en-US" altLang="zh-CN" sz="1800"/>
              <a:t>&lt;em=n,</a:t>
            </a:r>
            <a:r>
              <a:rPr lang="zh-CN" altLang="en-US" sz="1800"/>
              <a:t>于是，系数的序号</a:t>
            </a:r>
            <a:r>
              <a:rPr lang="en-US" altLang="zh-CN" sz="1800"/>
              <a:t>i</a:t>
            </a:r>
            <a:r>
              <a:rPr lang="zh-CN" altLang="en-US" sz="1800"/>
              <a:t>并不反映</a:t>
            </a:r>
            <a:r>
              <a:rPr lang="en-US" altLang="zh-CN" sz="1800"/>
              <a:t>x</a:t>
            </a:r>
            <a:r>
              <a:rPr lang="zh-CN" altLang="en-US" sz="1800"/>
              <a:t>的指数</a:t>
            </a:r>
            <a:r>
              <a:rPr lang="en-US" altLang="zh-CN" sz="1800"/>
              <a:t>ei,</a:t>
            </a:r>
            <a:r>
              <a:rPr lang="zh-CN" altLang="en-US" sz="1800"/>
              <a:t>故对应的线性表每项要用两个值表示</a:t>
            </a:r>
            <a:r>
              <a:rPr lang="en-US" altLang="zh-CN" sz="1800"/>
              <a:t>,</a:t>
            </a:r>
            <a:r>
              <a:rPr lang="zh-CN" altLang="en-US" sz="1800"/>
              <a:t>即：</a:t>
            </a:r>
            <a:endParaRPr lang="zh-CN" altLang="en-US" sz="1800"/>
          </a:p>
          <a:p>
            <a:pPr algn="just" eaLnBrk="1" hangingPunct="1">
              <a:lnSpc>
                <a:spcPct val="130000"/>
              </a:lnSpc>
              <a:buFont typeface="Wingdings 3" panose="05040102010807070707" pitchFamily="18" charset="2"/>
              <a:buNone/>
              <a:defRPr/>
            </a:pPr>
            <a:r>
              <a:rPr lang="zh-CN" altLang="en-US" sz="1800"/>
              <a:t>          		</a:t>
            </a:r>
            <a:r>
              <a:rPr lang="en-US" altLang="zh-CN" sz="1800"/>
              <a:t>P( (P</a:t>
            </a:r>
            <a:r>
              <a:rPr lang="en-US" altLang="zh-CN" sz="1800" baseline="-30000"/>
              <a:t>1</a:t>
            </a:r>
            <a:r>
              <a:rPr lang="en-US" altLang="zh-CN" sz="1800"/>
              <a:t>,e1),(P</a:t>
            </a:r>
            <a:r>
              <a:rPr lang="en-US" altLang="zh-CN" sz="1800" baseline="-30000"/>
              <a:t>2</a:t>
            </a:r>
            <a:r>
              <a:rPr lang="en-US" altLang="zh-CN" sz="1800"/>
              <a:t>,e2),</a:t>
            </a:r>
            <a:r>
              <a:rPr lang="en-US" altLang="zh-CN" sz="1800">
                <a:latin typeface="Arial" panose="020B0604020202020204"/>
              </a:rPr>
              <a:t>………</a:t>
            </a:r>
            <a:r>
              <a:rPr lang="en-US" altLang="zh-CN" sz="1800"/>
              <a:t>,(P</a:t>
            </a:r>
            <a:r>
              <a:rPr lang="en-US" altLang="zh-CN" sz="1800" baseline="-30000"/>
              <a:t>m</a:t>
            </a:r>
            <a:r>
              <a:rPr lang="en-US" altLang="zh-CN" sz="1800"/>
              <a:t>,em))</a:t>
            </a:r>
            <a:endParaRPr lang="en-US" altLang="zh-CN" sz="1800"/>
          </a:p>
          <a:p>
            <a:pPr algn="just" eaLnBrk="1" hangingPunct="1">
              <a:defRPr/>
            </a:pPr>
            <a:r>
              <a:rPr lang="zh-CN" altLang="en-US" sz="1800"/>
              <a:t>如</a:t>
            </a:r>
            <a:r>
              <a:rPr lang="en-US" altLang="zh-CN" sz="1800"/>
              <a:t>P</a:t>
            </a:r>
            <a:r>
              <a:rPr lang="en-US" altLang="zh-CN" sz="1800" baseline="-30000"/>
              <a:t>2000</a:t>
            </a:r>
            <a:r>
              <a:rPr lang="en-US" altLang="zh-CN" sz="1800"/>
              <a:t>(x),</a:t>
            </a:r>
            <a:r>
              <a:rPr lang="zh-CN" altLang="en-US" sz="1800"/>
              <a:t>对应的线性表为：</a:t>
            </a:r>
            <a:r>
              <a:rPr lang="en-US" altLang="zh-CN" sz="1800"/>
              <a:t>P((1,0),(3,1000),(2,2000))</a:t>
            </a:r>
            <a:r>
              <a:rPr lang="zh-CN" altLang="en-US" sz="1800"/>
              <a:t>。</a:t>
            </a:r>
            <a:endParaRPr lang="zh-CN" altLang="en-US" sz="1800"/>
          </a:p>
          <a:p>
            <a:pPr algn="just" eaLnBrk="1" hangingPunct="1">
              <a:defRPr/>
            </a:pPr>
            <a:r>
              <a:rPr lang="zh-CN" altLang="en-US" sz="1800"/>
              <a:t>讨论用单链表的形式存储多项式及两个多项式相加。 </a:t>
            </a:r>
            <a:endParaRPr lang="zh-CN" altLang="en-US" sz="1800"/>
          </a:p>
        </p:txBody>
      </p:sp>
      <p:sp>
        <p:nvSpPr>
          <p:cNvPr id="3" name="灯片编号占位符 2"/>
          <p:cNvSpPr>
            <a:spLocks noGrp="1"/>
          </p:cNvSpPr>
          <p:nvPr>
            <p:ph type="sldNum" sz="quarter" idx="12"/>
          </p:nvPr>
        </p:nvSpPr>
        <p:spPr/>
        <p:txBody>
          <a:bodyPr/>
          <a:lstStyle/>
          <a:p>
            <a:pPr>
              <a:defRPr/>
            </a:pPr>
            <a:fld id="{D62A9E89-A02F-45E5-93BE-C2F84700A413}" type="slidenum">
              <a:rPr lang="en-US" altLang="zh-CN" smtClean="0"/>
            </a:fld>
            <a:endParaRPr lang="en-US"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p:cNvSpPr>
          <p:nvPr>
            <p:ph type="title"/>
          </p:nvPr>
        </p:nvSpPr>
        <p:spPr/>
        <p:txBody>
          <a:bodyPr/>
          <a:lstStyle/>
          <a:p>
            <a:pPr eaLnBrk="1" hangingPunct="1"/>
            <a:r>
              <a:rPr lang="zh-CN" altLang="en-US" smtClean="0"/>
              <a:t>多项式表示与相加</a:t>
            </a:r>
            <a:endParaRPr lang="zh-CN" altLang="en-US" smtClean="0"/>
          </a:p>
        </p:txBody>
      </p:sp>
      <p:sp>
        <p:nvSpPr>
          <p:cNvPr id="177154" name="Rectangle 3"/>
          <p:cNvSpPr>
            <a:spLocks noGrp="1"/>
          </p:cNvSpPr>
          <p:nvPr>
            <p:ph idx="1"/>
          </p:nvPr>
        </p:nvSpPr>
        <p:spPr>
          <a:xfrm>
            <a:off x="457200" y="1196975"/>
            <a:ext cx="8229600" cy="4929188"/>
          </a:xfrm>
        </p:spPr>
        <p:txBody>
          <a:bodyPr/>
          <a:lstStyle/>
          <a:p>
            <a:pPr algn="just" eaLnBrk="1" hangingPunct="1"/>
            <a:r>
              <a:rPr lang="zh-CN" altLang="en-US" sz="1800" smtClean="0"/>
              <a:t>将多项式中的一项存储于一个结点，结点类型描述如图</a:t>
            </a:r>
            <a:r>
              <a:rPr lang="en-US" altLang="zh-CN" sz="1800" smtClean="0"/>
              <a:t>2.30</a:t>
            </a:r>
            <a:r>
              <a:rPr lang="zh-CN" altLang="en-US" sz="1800" smtClean="0"/>
              <a:t>所示。</a:t>
            </a:r>
            <a:endParaRPr lang="zh-CN" altLang="en-US" sz="1800" smtClean="0"/>
          </a:p>
          <a:p>
            <a:pPr algn="just" eaLnBrk="1" hangingPunct="1"/>
            <a:r>
              <a:rPr lang="zh-CN" altLang="en-US" sz="1600" smtClean="0"/>
              <a:t>            </a:t>
            </a:r>
            <a:r>
              <a:rPr lang="en-US" altLang="zh-CN" sz="2000" smtClean="0"/>
              <a:t>typedef struct node</a:t>
            </a:r>
            <a:endParaRPr lang="en-US" altLang="zh-CN" sz="2000" smtClean="0"/>
          </a:p>
          <a:p>
            <a:pPr algn="just" eaLnBrk="1" hangingPunct="1"/>
            <a:r>
              <a:rPr lang="en-US" altLang="zh-CN" sz="2000" smtClean="0"/>
              <a:t>              { float coef ;           </a:t>
            </a:r>
            <a:endParaRPr lang="en-US" altLang="zh-CN" sz="2000" smtClean="0"/>
          </a:p>
          <a:p>
            <a:pPr algn="just" eaLnBrk="1" hangingPunct="1"/>
            <a:r>
              <a:rPr lang="en-US" altLang="zh-CN" sz="2000" smtClean="0"/>
              <a:t>                 int exp;</a:t>
            </a:r>
            <a:endParaRPr lang="en-US" altLang="zh-CN" sz="2000" smtClean="0"/>
          </a:p>
          <a:p>
            <a:pPr algn="just" eaLnBrk="1" hangingPunct="1"/>
            <a:r>
              <a:rPr lang="en-US" altLang="zh-CN" sz="2000" smtClean="0"/>
              <a:t>                 struct node *next;</a:t>
            </a:r>
            <a:endParaRPr lang="en-US" altLang="zh-CN" sz="2000" smtClean="0"/>
          </a:p>
          <a:p>
            <a:pPr algn="just" eaLnBrk="1" hangingPunct="1"/>
            <a:r>
              <a:rPr lang="en-US" altLang="zh-CN" sz="2000" smtClean="0"/>
              <a:t>		 }linknode,*link;                                     </a:t>
            </a:r>
            <a:r>
              <a:rPr lang="zh-CN" altLang="en-US" sz="2000" b="1" smtClean="0"/>
              <a:t>图</a:t>
            </a:r>
            <a:r>
              <a:rPr lang="en-US" altLang="zh-CN" sz="2000" b="1" smtClean="0"/>
              <a:t>2.30</a:t>
            </a:r>
            <a:endParaRPr lang="en-US" altLang="zh-CN" sz="2000" smtClean="0"/>
          </a:p>
          <a:p>
            <a:pPr algn="just" eaLnBrk="1" hangingPunct="1"/>
            <a:r>
              <a:rPr lang="zh-CN" altLang="en-US" sz="1800" b="1" smtClean="0"/>
              <a:t>例</a:t>
            </a:r>
            <a:r>
              <a:rPr lang="en-US" altLang="zh-CN" sz="1800" b="1" smtClean="0"/>
              <a:t>2-10</a:t>
            </a:r>
            <a:r>
              <a:rPr lang="en-US" altLang="zh-CN" sz="1800" smtClean="0"/>
              <a:t> </a:t>
            </a:r>
            <a:r>
              <a:rPr lang="zh-CN" altLang="en-US" sz="1800" smtClean="0"/>
              <a:t>设两多项式</a:t>
            </a:r>
            <a:r>
              <a:rPr lang="en-US" altLang="zh-CN" sz="1800" smtClean="0"/>
              <a:t>A</a:t>
            </a:r>
            <a:r>
              <a:rPr lang="zh-CN" altLang="en-US" sz="1800" smtClean="0"/>
              <a:t>，</a:t>
            </a:r>
            <a:r>
              <a:rPr lang="en-US" altLang="zh-CN" sz="1800" smtClean="0"/>
              <a:t>B</a:t>
            </a:r>
            <a:r>
              <a:rPr lang="zh-CN" altLang="en-US" sz="1800" smtClean="0"/>
              <a:t>分别为：</a:t>
            </a:r>
            <a:endParaRPr lang="zh-CN" altLang="en-US" sz="1800" smtClean="0"/>
          </a:p>
          <a:p>
            <a:pPr algn="just" eaLnBrk="1" hangingPunct="1"/>
            <a:r>
              <a:rPr lang="zh-CN" altLang="en-US" sz="1800" smtClean="0"/>
              <a:t>     </a:t>
            </a:r>
            <a:r>
              <a:rPr lang="en-US" altLang="zh-CN" sz="1800" smtClean="0"/>
              <a:t>A</a:t>
            </a:r>
            <a:r>
              <a:rPr lang="en-US" altLang="zh-CN" sz="1800" baseline="-30000" smtClean="0"/>
              <a:t>16</a:t>
            </a:r>
            <a:r>
              <a:rPr lang="en-US" altLang="zh-CN" sz="1800" smtClean="0"/>
              <a:t>(X)=5+2X+8X</a:t>
            </a:r>
            <a:r>
              <a:rPr lang="en-US" altLang="zh-CN" sz="1800" baseline="30000" smtClean="0"/>
              <a:t>8</a:t>
            </a:r>
            <a:r>
              <a:rPr lang="en-US" altLang="zh-CN" sz="1800" smtClean="0"/>
              <a:t>+3X</a:t>
            </a:r>
            <a:r>
              <a:rPr lang="en-US" altLang="zh-CN" sz="1800" baseline="30000" smtClean="0"/>
              <a:t>16</a:t>
            </a:r>
            <a:r>
              <a:rPr lang="zh-CN" altLang="en-US" sz="1800" smtClean="0"/>
              <a:t>，相应的线性表：</a:t>
            </a:r>
            <a:r>
              <a:rPr lang="en-US" altLang="zh-CN" sz="1800" smtClean="0"/>
              <a:t>A((5,0),(2,1),(8,8),(3,16))</a:t>
            </a:r>
            <a:endParaRPr lang="en-US" altLang="zh-CN" sz="1800" smtClean="0"/>
          </a:p>
          <a:p>
            <a:pPr algn="just" eaLnBrk="1" hangingPunct="1"/>
            <a:r>
              <a:rPr lang="en-US" altLang="zh-CN" sz="1800" smtClean="0"/>
              <a:t>     B</a:t>
            </a:r>
            <a:r>
              <a:rPr lang="en-US" altLang="zh-CN" sz="1800" baseline="-30000" smtClean="0"/>
              <a:t>8</a:t>
            </a:r>
            <a:r>
              <a:rPr lang="en-US" altLang="zh-CN" sz="1800" smtClean="0"/>
              <a:t>(X)=6X+23X</a:t>
            </a:r>
            <a:r>
              <a:rPr lang="en-US" altLang="zh-CN" sz="1800" baseline="30000" smtClean="0"/>
              <a:t>6</a:t>
            </a:r>
            <a:r>
              <a:rPr lang="en-US" altLang="zh-CN" sz="1800" smtClean="0">
                <a:latin typeface="Arial" panose="020B0604020202020204" pitchFamily="34" charset="0"/>
              </a:rPr>
              <a:t>–</a:t>
            </a:r>
            <a:r>
              <a:rPr lang="en-US" altLang="zh-CN" sz="1800" smtClean="0"/>
              <a:t>8X</a:t>
            </a:r>
            <a:r>
              <a:rPr lang="en-US" altLang="zh-CN" sz="1800" baseline="30000" smtClean="0"/>
              <a:t>8</a:t>
            </a:r>
            <a:r>
              <a:rPr lang="zh-CN" altLang="en-US" sz="1800" smtClean="0"/>
              <a:t>，     相应的线性表：</a:t>
            </a:r>
            <a:r>
              <a:rPr lang="en-US" altLang="zh-CN" sz="1800" smtClean="0"/>
              <a:t>B((6,1),(23,6),(-8,8))</a:t>
            </a:r>
            <a:endParaRPr lang="en-US" altLang="zh-CN" sz="1800" smtClean="0"/>
          </a:p>
          <a:p>
            <a:pPr algn="just" eaLnBrk="1" hangingPunct="1"/>
            <a:r>
              <a:rPr lang="en-US" altLang="zh-CN" sz="1800" smtClean="0"/>
              <a:t>     A+B </a:t>
            </a:r>
            <a:r>
              <a:rPr lang="zh-CN" altLang="en-US" sz="1800" smtClean="0"/>
              <a:t>的结果多项式</a:t>
            </a:r>
            <a:r>
              <a:rPr lang="en-US" altLang="zh-CN" sz="1800" smtClean="0"/>
              <a:t>C</a:t>
            </a:r>
            <a:r>
              <a:rPr lang="zh-CN" altLang="en-US" sz="1800" smtClean="0"/>
              <a:t>为：</a:t>
            </a:r>
            <a:endParaRPr lang="zh-CN" altLang="en-US" sz="1800" smtClean="0"/>
          </a:p>
          <a:p>
            <a:pPr algn="just" eaLnBrk="1" hangingPunct="1"/>
            <a:r>
              <a:rPr lang="zh-CN" altLang="en-US" sz="1800" smtClean="0"/>
              <a:t>     </a:t>
            </a:r>
            <a:r>
              <a:rPr lang="en-US" altLang="zh-CN" sz="1800" smtClean="0"/>
              <a:t>C</a:t>
            </a:r>
            <a:r>
              <a:rPr lang="en-US" altLang="zh-CN" sz="1800" baseline="-30000" smtClean="0"/>
              <a:t>16</a:t>
            </a:r>
            <a:r>
              <a:rPr lang="en-US" altLang="zh-CN" sz="1800" smtClean="0"/>
              <a:t>(X)= 5 + 8X + 23X</a:t>
            </a:r>
            <a:r>
              <a:rPr lang="en-US" altLang="zh-CN" sz="1800" baseline="30000" smtClean="0"/>
              <a:t>6 </a:t>
            </a:r>
            <a:r>
              <a:rPr lang="en-US" altLang="zh-CN" sz="1800" smtClean="0"/>
              <a:t>+ 3X</a:t>
            </a:r>
            <a:r>
              <a:rPr lang="en-US" altLang="zh-CN" sz="1800" baseline="30000" smtClean="0"/>
              <a:t>16</a:t>
            </a:r>
            <a:r>
              <a:rPr lang="en-US" altLang="zh-CN" sz="1800" smtClean="0"/>
              <a:t> ,</a:t>
            </a:r>
            <a:r>
              <a:rPr lang="zh-CN" altLang="en-US" sz="1800" smtClean="0"/>
              <a:t>相应的线性表：</a:t>
            </a:r>
            <a:r>
              <a:rPr lang="en-US" altLang="zh-CN" sz="1800" smtClean="0"/>
              <a:t>C((5,0),(8,1),(23,6),(3,16))</a:t>
            </a:r>
            <a:endParaRPr lang="en-US" altLang="zh-CN" sz="1800" smtClean="0"/>
          </a:p>
          <a:p>
            <a:pPr eaLnBrk="1" hangingPunct="1"/>
            <a:r>
              <a:rPr lang="en-US" altLang="zh-CN" sz="1800" smtClean="0"/>
              <a:t>       </a:t>
            </a:r>
            <a:r>
              <a:rPr lang="zh-CN" altLang="en-US" sz="1800" smtClean="0"/>
              <a:t>如何形成多项式</a:t>
            </a:r>
            <a:r>
              <a:rPr lang="en-US" altLang="zh-CN" sz="1800" smtClean="0"/>
              <a:t>A</a:t>
            </a:r>
            <a:r>
              <a:rPr lang="zh-CN" altLang="en-US" sz="1800" smtClean="0"/>
              <a:t>和</a:t>
            </a:r>
            <a:r>
              <a:rPr lang="en-US" altLang="zh-CN" sz="1800" smtClean="0"/>
              <a:t>B</a:t>
            </a:r>
            <a:r>
              <a:rPr lang="zh-CN" altLang="en-US" sz="1800" smtClean="0"/>
              <a:t>的链表结构，可参照</a:t>
            </a:r>
            <a:r>
              <a:rPr lang="en-US" altLang="zh-CN" sz="1800" smtClean="0"/>
              <a:t>2.3.2</a:t>
            </a:r>
            <a:r>
              <a:rPr lang="zh-CN" altLang="en-US" sz="1800" smtClean="0"/>
              <a:t>节中</a:t>
            </a:r>
            <a:r>
              <a:rPr lang="zh-CN" altLang="en-US" sz="1800" smtClean="0">
                <a:latin typeface="Arial" panose="020B0604020202020204" pitchFamily="34" charset="0"/>
              </a:rPr>
              <a:t>“</a:t>
            </a:r>
            <a:r>
              <a:rPr lang="zh-CN" altLang="en-US" sz="1800" smtClean="0"/>
              <a:t>建立单链表的算法</a:t>
            </a:r>
            <a:r>
              <a:rPr lang="zh-CN" altLang="en-US" sz="1800" smtClean="0">
                <a:latin typeface="Arial" panose="020B0604020202020204" pitchFamily="34" charset="0"/>
              </a:rPr>
              <a:t>”</a:t>
            </a:r>
            <a:r>
              <a:rPr lang="zh-CN" altLang="en-US" sz="1800" smtClean="0"/>
              <a:t>。</a:t>
            </a:r>
            <a:r>
              <a:rPr lang="en-US" altLang="zh-CN" sz="1800" smtClean="0"/>
              <a:t>A</a:t>
            </a:r>
            <a:r>
              <a:rPr lang="zh-CN" altLang="en-US" sz="1800" smtClean="0"/>
              <a:t>和</a:t>
            </a:r>
            <a:r>
              <a:rPr lang="en-US" altLang="zh-CN" sz="1800" smtClean="0"/>
              <a:t>B</a:t>
            </a:r>
            <a:r>
              <a:rPr lang="zh-CN" altLang="en-US" sz="1800" smtClean="0"/>
              <a:t>的链表结构如图</a:t>
            </a:r>
            <a:r>
              <a:rPr lang="en-US" altLang="zh-CN" sz="1800" smtClean="0"/>
              <a:t>2.31</a:t>
            </a:r>
            <a:r>
              <a:rPr lang="zh-CN" altLang="en-US" sz="1800" smtClean="0"/>
              <a:t>所示。 </a:t>
            </a:r>
            <a:endParaRPr lang="zh-CN" altLang="en-US" sz="1800" smtClean="0"/>
          </a:p>
        </p:txBody>
      </p:sp>
      <p:sp>
        <p:nvSpPr>
          <p:cNvPr id="177155" name="Rectangle 4"/>
          <p:cNvSpPr>
            <a:spLocks noChangeArrowheads="1"/>
          </p:cNvSpPr>
          <p:nvPr/>
        </p:nvSpPr>
        <p:spPr bwMode="auto">
          <a:xfrm>
            <a:off x="5648325" y="1614488"/>
            <a:ext cx="1073150" cy="495300"/>
          </a:xfrm>
          <a:prstGeom prst="rect">
            <a:avLst/>
          </a:prstGeom>
          <a:solidFill>
            <a:srgbClr val="FF99CC"/>
          </a:solidFill>
          <a:ln w="9525">
            <a:solidFill>
              <a:srgbClr val="000000"/>
            </a:solidFill>
            <a:miter lim="800000"/>
          </a:ln>
        </p:spPr>
        <p:txBody>
          <a:bodyPr/>
          <a:lstStyle/>
          <a:p>
            <a:pPr eaLnBrk="0" hangingPunct="0"/>
            <a:r>
              <a:rPr kumimoji="1" lang="en-US" altLang="zh-CN" sz="2000">
                <a:latin typeface="Times New Roman" panose="02020603050405020304" pitchFamily="18" charset="0"/>
              </a:rPr>
              <a:t>exp</a:t>
            </a:r>
            <a:endParaRPr kumimoji="1" lang="en-US" altLang="zh-CN" sz="2000">
              <a:latin typeface="Times New Roman" panose="02020603050405020304" pitchFamily="18" charset="0"/>
            </a:endParaRPr>
          </a:p>
        </p:txBody>
      </p:sp>
      <p:sp>
        <p:nvSpPr>
          <p:cNvPr id="177156" name="Rectangle 5"/>
          <p:cNvSpPr>
            <a:spLocks noChangeArrowheads="1"/>
          </p:cNvSpPr>
          <p:nvPr/>
        </p:nvSpPr>
        <p:spPr bwMode="auto">
          <a:xfrm>
            <a:off x="6723063" y="1614488"/>
            <a:ext cx="1071562" cy="495300"/>
          </a:xfrm>
          <a:prstGeom prst="rect">
            <a:avLst/>
          </a:prstGeom>
          <a:solidFill>
            <a:srgbClr val="FFCC00"/>
          </a:solidFill>
          <a:ln w="9525">
            <a:solidFill>
              <a:srgbClr val="000000"/>
            </a:solidFill>
            <a:miter lim="800000"/>
          </a:ln>
        </p:spPr>
        <p:txBody>
          <a:bodyPr/>
          <a:lstStyle/>
          <a:p>
            <a:pPr algn="just" eaLnBrk="0" hangingPunct="0"/>
            <a:r>
              <a:rPr lang="en-US" altLang="zh-CN" sz="1000">
                <a:latin typeface="Times New Roman" panose="02020603050405020304" pitchFamily="18" charset="0"/>
              </a:rPr>
              <a:t>        </a:t>
            </a:r>
            <a:r>
              <a:rPr kumimoji="1" lang="en-US" altLang="zh-CN" sz="2000">
                <a:latin typeface="Times New Roman" panose="02020603050405020304" pitchFamily="18" charset="0"/>
              </a:rPr>
              <a:t>next</a:t>
            </a:r>
            <a:endParaRPr kumimoji="1" lang="en-US" altLang="zh-CN" sz="2000">
              <a:latin typeface="Times New Roman" panose="02020603050405020304" pitchFamily="18" charset="0"/>
            </a:endParaRPr>
          </a:p>
          <a:p>
            <a:pPr algn="just" eaLnBrk="0" hangingPunct="0"/>
            <a:r>
              <a:rPr lang="en-US" altLang="zh-CN" sz="1000">
                <a:latin typeface="Times New Roman" panose="02020603050405020304" pitchFamily="18" charset="0"/>
              </a:rPr>
              <a:t>  </a:t>
            </a:r>
            <a:endParaRPr lang="en-US" altLang="zh-CN" sz="1000">
              <a:latin typeface="Times New Roman" panose="02020603050405020304" pitchFamily="18" charset="0"/>
            </a:endParaRPr>
          </a:p>
        </p:txBody>
      </p:sp>
      <p:sp>
        <p:nvSpPr>
          <p:cNvPr id="177157" name="Rectangle 6"/>
          <p:cNvSpPr>
            <a:spLocks noChangeArrowheads="1"/>
          </p:cNvSpPr>
          <p:nvPr/>
        </p:nvSpPr>
        <p:spPr bwMode="auto">
          <a:xfrm>
            <a:off x="4633913" y="1614488"/>
            <a:ext cx="1071562" cy="495300"/>
          </a:xfrm>
          <a:prstGeom prst="rect">
            <a:avLst/>
          </a:prstGeom>
          <a:solidFill>
            <a:srgbClr val="CC99FF"/>
          </a:solidFill>
          <a:ln w="9525">
            <a:solidFill>
              <a:srgbClr val="000000"/>
            </a:solidFill>
            <a:miter lim="800000"/>
          </a:ln>
        </p:spPr>
        <p:txBody>
          <a:bodyPr/>
          <a:lstStyle/>
          <a:p>
            <a:pPr algn="just" eaLnBrk="0" hangingPunct="0"/>
            <a:r>
              <a:rPr kumimoji="1" lang="en-US" altLang="zh-CN" sz="2000">
                <a:latin typeface="Times New Roman" panose="02020603050405020304" pitchFamily="18" charset="0"/>
              </a:rPr>
              <a:t>   coef</a:t>
            </a:r>
            <a:endParaRPr kumimoji="1" lang="en-US" altLang="zh-CN" sz="2000">
              <a:latin typeface="Times New Roman" panose="02020603050405020304" pitchFamily="18" charset="0"/>
            </a:endParaRPr>
          </a:p>
          <a:p>
            <a:pPr algn="just" eaLnBrk="0" hangingPunct="0"/>
            <a:r>
              <a:rPr lang="en-US" altLang="zh-CN" sz="2000">
                <a:latin typeface="Times New Roman" panose="02020603050405020304" pitchFamily="18" charset="0"/>
              </a:rPr>
              <a:t>  </a:t>
            </a:r>
            <a:endParaRPr lang="en-US" altLang="zh-CN" sz="2000">
              <a:latin typeface="Times New Roman" panose="02020603050405020304" pitchFamily="18" charset="0"/>
            </a:endParaRPr>
          </a:p>
        </p:txBody>
      </p:sp>
      <p:sp>
        <p:nvSpPr>
          <p:cNvPr id="177158" name="Text Box 7"/>
          <p:cNvSpPr txBox="1">
            <a:spLocks noChangeArrowheads="1"/>
          </p:cNvSpPr>
          <p:nvPr/>
        </p:nvSpPr>
        <p:spPr bwMode="auto">
          <a:xfrm>
            <a:off x="4495800" y="2209800"/>
            <a:ext cx="3581400" cy="336550"/>
          </a:xfrm>
          <a:prstGeom prst="rect">
            <a:avLst/>
          </a:prstGeom>
          <a:noFill/>
          <a:ln w="9525">
            <a:noFill/>
            <a:miter lim="800000"/>
          </a:ln>
        </p:spPr>
        <p:txBody>
          <a:bodyPr>
            <a:spAutoFit/>
          </a:bodyPr>
          <a:lstStyle/>
          <a:p>
            <a:pPr>
              <a:spcBef>
                <a:spcPct val="50000"/>
              </a:spcBef>
            </a:pPr>
            <a:r>
              <a:rPr kumimoji="1" lang="zh-CN" altLang="en-US" sz="1600">
                <a:latin typeface="Times New Roman" panose="02020603050405020304" pitchFamily="18" charset="0"/>
              </a:rPr>
              <a:t>（系数域）  （指数域）（下一项指针）</a:t>
            </a:r>
            <a:endParaRPr kumimoji="1" lang="zh-CN" altLang="en-US" sz="1600">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pPr>
              <a:defRPr/>
            </a:pPr>
            <a:fld id="{8EC75931-71F4-4ABD-856E-649EAF435D12}" type="slidenum">
              <a:rPr lang="en-US" altLang="zh-CN" smtClean="0"/>
            </a:fld>
            <a:endParaRPr lang="en-US"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Grp="1"/>
          </p:cNvSpPr>
          <p:nvPr>
            <p:ph type="title"/>
          </p:nvPr>
        </p:nvSpPr>
        <p:spPr/>
        <p:txBody>
          <a:bodyPr/>
          <a:lstStyle/>
          <a:p>
            <a:pPr eaLnBrk="1" hangingPunct="1"/>
            <a:r>
              <a:rPr lang="zh-CN" altLang="en-US" smtClean="0"/>
              <a:t>多项式表示与相加</a:t>
            </a:r>
            <a:endParaRPr lang="zh-CN" altLang="en-US" smtClean="0"/>
          </a:p>
        </p:txBody>
      </p:sp>
      <p:sp>
        <p:nvSpPr>
          <p:cNvPr id="179202" name="Rectangle 3"/>
          <p:cNvSpPr>
            <a:spLocks noGrp="1"/>
          </p:cNvSpPr>
          <p:nvPr>
            <p:ph type="body" idx="1"/>
          </p:nvPr>
        </p:nvSpPr>
        <p:spPr/>
        <p:txBody>
          <a:bodyPr/>
          <a:lstStyle/>
          <a:p>
            <a:pPr eaLnBrk="1" hangingPunct="1">
              <a:lnSpc>
                <a:spcPct val="80000"/>
              </a:lnSpc>
            </a:pPr>
            <a:endParaRPr kumimoji="1" lang="en-US" altLang="zh-CN" sz="1800" smtClean="0"/>
          </a:p>
          <a:p>
            <a:pPr eaLnBrk="1" hangingPunct="1">
              <a:lnSpc>
                <a:spcPct val="80000"/>
              </a:lnSpc>
            </a:pPr>
            <a:endParaRPr kumimoji="1" lang="en-US" altLang="zh-CN" sz="1800" smtClean="0"/>
          </a:p>
          <a:p>
            <a:pPr eaLnBrk="1" hangingPunct="1">
              <a:lnSpc>
                <a:spcPct val="80000"/>
              </a:lnSpc>
            </a:pPr>
            <a:endParaRPr kumimoji="1" lang="en-US" altLang="zh-CN" sz="1800" smtClean="0"/>
          </a:p>
          <a:p>
            <a:pPr eaLnBrk="1" hangingPunct="1">
              <a:lnSpc>
                <a:spcPct val="80000"/>
              </a:lnSpc>
            </a:pPr>
            <a:endParaRPr kumimoji="1" lang="en-US" altLang="zh-CN" sz="1800" smtClean="0"/>
          </a:p>
          <a:p>
            <a:pPr eaLnBrk="1" hangingPunct="1">
              <a:lnSpc>
                <a:spcPct val="80000"/>
              </a:lnSpc>
            </a:pPr>
            <a:endParaRPr kumimoji="1" lang="en-US" altLang="zh-CN" sz="1800" smtClean="0"/>
          </a:p>
          <a:p>
            <a:pPr eaLnBrk="1" hangingPunct="1">
              <a:lnSpc>
                <a:spcPct val="80000"/>
              </a:lnSpc>
            </a:pPr>
            <a:r>
              <a:rPr kumimoji="1" lang="en-US" altLang="zh-CN" sz="1800" smtClean="0"/>
              <a:t>					</a:t>
            </a:r>
            <a:r>
              <a:rPr kumimoji="1" lang="zh-CN" altLang="en-US" sz="1800" b="1" smtClean="0"/>
              <a:t>图</a:t>
            </a:r>
            <a:r>
              <a:rPr kumimoji="1" lang="en-US" altLang="zh-CN" sz="1800" b="1" smtClean="0"/>
              <a:t>2.31</a:t>
            </a:r>
            <a:endParaRPr kumimoji="1" lang="en-US" altLang="zh-CN" sz="1800" b="1" smtClean="0"/>
          </a:p>
          <a:p>
            <a:pPr eaLnBrk="1" hangingPunct="1">
              <a:lnSpc>
                <a:spcPct val="80000"/>
              </a:lnSpc>
            </a:pPr>
            <a:r>
              <a:rPr kumimoji="1" lang="zh-CN" altLang="en-US" sz="1800" b="1" smtClean="0"/>
              <a:t>算法思路</a:t>
            </a:r>
            <a:r>
              <a:rPr kumimoji="1" lang="zh-CN" altLang="en-US" sz="1800" smtClean="0"/>
              <a:t>：</a:t>
            </a:r>
            <a:endParaRPr kumimoji="1" lang="zh-CN" altLang="en-US" sz="1800" smtClean="0"/>
          </a:p>
          <a:p>
            <a:pPr eaLnBrk="1" hangingPunct="1">
              <a:lnSpc>
                <a:spcPct val="80000"/>
              </a:lnSpc>
            </a:pPr>
            <a:r>
              <a:rPr kumimoji="1" lang="zh-CN" altLang="en-US" sz="1800" smtClean="0"/>
              <a:t>             设指针</a:t>
            </a:r>
            <a:r>
              <a:rPr kumimoji="1" lang="en-US" altLang="zh-CN" sz="1800" smtClean="0"/>
              <a:t>pa ,pb</a:t>
            </a:r>
            <a:r>
              <a:rPr kumimoji="1" lang="zh-CN" altLang="en-US" sz="1800" smtClean="0"/>
              <a:t>分别指向两链表中的某结点（初始指向第一结点）：</a:t>
            </a:r>
            <a:endParaRPr kumimoji="1" lang="zh-CN" altLang="en-US" sz="1800" smtClean="0"/>
          </a:p>
          <a:p>
            <a:pPr eaLnBrk="1" hangingPunct="1">
              <a:lnSpc>
                <a:spcPct val="80000"/>
              </a:lnSpc>
            </a:pPr>
            <a:r>
              <a:rPr kumimoji="1" lang="zh-CN" altLang="en-US" sz="1800" smtClean="0"/>
              <a:t>             若</a:t>
            </a:r>
            <a:r>
              <a:rPr kumimoji="1" lang="en-US" altLang="zh-CN" sz="1800" smtClean="0"/>
              <a:t>pa-&gt;exp&lt;pb-&gt;exp </a:t>
            </a:r>
            <a:r>
              <a:rPr kumimoji="1" lang="zh-CN" altLang="en-US" sz="1800" smtClean="0"/>
              <a:t>，则</a:t>
            </a:r>
            <a:r>
              <a:rPr kumimoji="1" lang="en-US" altLang="zh-CN" sz="1800" smtClean="0"/>
              <a:t>pa</a:t>
            </a:r>
            <a:r>
              <a:rPr kumimoji="1" lang="zh-CN" altLang="en-US" sz="1800" smtClean="0"/>
              <a:t>结点应为和的一项；</a:t>
            </a:r>
            <a:endParaRPr kumimoji="1" lang="zh-CN" altLang="en-US" sz="1800" smtClean="0"/>
          </a:p>
          <a:p>
            <a:pPr eaLnBrk="1" hangingPunct="1">
              <a:lnSpc>
                <a:spcPct val="80000"/>
              </a:lnSpc>
            </a:pPr>
            <a:r>
              <a:rPr kumimoji="1" lang="zh-CN" altLang="en-US" sz="1800" smtClean="0"/>
              <a:t>             若</a:t>
            </a:r>
            <a:r>
              <a:rPr kumimoji="1" lang="en-US" altLang="zh-CN" sz="1800" smtClean="0"/>
              <a:t>pa-&gt;exp&gt;pb-&gt;exp </a:t>
            </a:r>
            <a:r>
              <a:rPr kumimoji="1" lang="zh-CN" altLang="en-US" sz="1800" smtClean="0"/>
              <a:t>，则</a:t>
            </a:r>
            <a:r>
              <a:rPr kumimoji="1" lang="en-US" altLang="zh-CN" sz="1800" smtClean="0"/>
              <a:t>pb</a:t>
            </a:r>
            <a:r>
              <a:rPr kumimoji="1" lang="zh-CN" altLang="en-US" sz="1800" smtClean="0"/>
              <a:t>结点应为和的一项；</a:t>
            </a:r>
            <a:endParaRPr kumimoji="1" lang="zh-CN" altLang="en-US" sz="1800" smtClean="0"/>
          </a:p>
          <a:p>
            <a:pPr eaLnBrk="1" hangingPunct="1">
              <a:lnSpc>
                <a:spcPct val="80000"/>
              </a:lnSpc>
            </a:pPr>
            <a:r>
              <a:rPr kumimoji="1" lang="zh-CN" altLang="en-US" sz="1800" smtClean="0"/>
              <a:t>             若</a:t>
            </a:r>
            <a:r>
              <a:rPr kumimoji="1" lang="en-US" altLang="zh-CN" sz="1800" smtClean="0"/>
              <a:t>pa-&gt;exp=pb-&gt;exp </a:t>
            </a:r>
            <a:r>
              <a:rPr kumimoji="1" lang="zh-CN" altLang="en-US" sz="1800" smtClean="0"/>
              <a:t>，则两结点对应系数相加：</a:t>
            </a:r>
            <a:endParaRPr kumimoji="1" lang="zh-CN" altLang="en-US" sz="1800" smtClean="0"/>
          </a:p>
          <a:p>
            <a:pPr eaLnBrk="1" hangingPunct="1">
              <a:lnSpc>
                <a:spcPct val="80000"/>
              </a:lnSpc>
            </a:pPr>
            <a:r>
              <a:rPr kumimoji="1" lang="zh-CN" altLang="en-US" sz="1800" smtClean="0"/>
              <a:t>                     </a:t>
            </a:r>
            <a:r>
              <a:rPr kumimoji="1" lang="en-US" altLang="zh-CN" sz="1800" smtClean="0"/>
              <a:t>sum=pa-&gt;coef+pb-&gt;coef </a:t>
            </a:r>
            <a:endParaRPr kumimoji="1" lang="en-US" altLang="zh-CN" sz="1800" smtClean="0"/>
          </a:p>
          <a:p>
            <a:pPr eaLnBrk="1" hangingPunct="1">
              <a:lnSpc>
                <a:spcPct val="80000"/>
              </a:lnSpc>
            </a:pPr>
            <a:r>
              <a:rPr kumimoji="1" lang="en-US" altLang="zh-CN" sz="1800" smtClean="0"/>
              <a:t>                </a:t>
            </a:r>
            <a:r>
              <a:rPr kumimoji="1" lang="zh-CN" altLang="en-US" sz="1800" smtClean="0"/>
              <a:t>若</a:t>
            </a:r>
            <a:r>
              <a:rPr kumimoji="1" lang="en-US" altLang="zh-CN" sz="1800" smtClean="0"/>
              <a:t>sum≠0</a:t>
            </a:r>
            <a:r>
              <a:rPr kumimoji="1" lang="zh-CN" altLang="en-US" sz="1800" smtClean="0"/>
              <a:t>，相加结果应为和的一项。</a:t>
            </a:r>
            <a:endParaRPr kumimoji="1" lang="zh-CN" altLang="en-US" sz="1800" smtClean="0"/>
          </a:p>
          <a:p>
            <a:pPr eaLnBrk="1" hangingPunct="1">
              <a:lnSpc>
                <a:spcPct val="80000"/>
              </a:lnSpc>
            </a:pPr>
            <a:r>
              <a:rPr kumimoji="1" lang="zh-CN" altLang="en-US" sz="1800" smtClean="0"/>
              <a:t>如图</a:t>
            </a:r>
            <a:r>
              <a:rPr kumimoji="1" lang="en-US" altLang="zh-CN" sz="1800" smtClean="0"/>
              <a:t>2.31</a:t>
            </a:r>
            <a:r>
              <a:rPr kumimoji="1" lang="zh-CN" altLang="en-US" sz="1800" smtClean="0"/>
              <a:t>中两多项式的链表相加的结果如图</a:t>
            </a:r>
            <a:r>
              <a:rPr kumimoji="1" lang="en-US" altLang="zh-CN" sz="1800" smtClean="0"/>
              <a:t>2.32</a:t>
            </a:r>
            <a:r>
              <a:rPr kumimoji="1" lang="zh-CN" altLang="en-US" sz="1800" smtClean="0"/>
              <a:t>所示。</a:t>
            </a:r>
            <a:endParaRPr kumimoji="1" lang="zh-CN" altLang="en-US" sz="1800" smtClean="0"/>
          </a:p>
          <a:p>
            <a:pPr eaLnBrk="1" hangingPunct="1">
              <a:lnSpc>
                <a:spcPct val="80000"/>
              </a:lnSpc>
            </a:pPr>
            <a:r>
              <a:rPr kumimoji="1" lang="zh-CN" altLang="en-US" sz="1800" b="1" smtClean="0"/>
              <a:t>                                                           </a:t>
            </a:r>
            <a:endParaRPr kumimoji="1" lang="zh-CN" altLang="en-US" sz="1800" smtClean="0"/>
          </a:p>
          <a:p>
            <a:pPr eaLnBrk="1" hangingPunct="1">
              <a:lnSpc>
                <a:spcPct val="80000"/>
              </a:lnSpc>
            </a:pPr>
            <a:endParaRPr lang="en-US" altLang="zh-CN" sz="1800" smtClean="0"/>
          </a:p>
        </p:txBody>
      </p:sp>
      <p:grpSp>
        <p:nvGrpSpPr>
          <p:cNvPr id="179203" name="Group 4"/>
          <p:cNvGrpSpPr/>
          <p:nvPr/>
        </p:nvGrpSpPr>
        <p:grpSpPr bwMode="auto">
          <a:xfrm>
            <a:off x="914400" y="1066800"/>
            <a:ext cx="7467600" cy="827088"/>
            <a:chOff x="144" y="384"/>
            <a:chExt cx="5376" cy="782"/>
          </a:xfrm>
        </p:grpSpPr>
        <p:grpSp>
          <p:nvGrpSpPr>
            <p:cNvPr id="179263" name="Group 5"/>
            <p:cNvGrpSpPr/>
            <p:nvPr/>
          </p:nvGrpSpPr>
          <p:grpSpPr bwMode="auto">
            <a:xfrm>
              <a:off x="144" y="708"/>
              <a:ext cx="5376" cy="458"/>
              <a:chOff x="144" y="708"/>
              <a:chExt cx="5376" cy="458"/>
            </a:xfrm>
          </p:grpSpPr>
          <p:grpSp>
            <p:nvGrpSpPr>
              <p:cNvPr id="179266" name="Group 6"/>
              <p:cNvGrpSpPr/>
              <p:nvPr/>
            </p:nvGrpSpPr>
            <p:grpSpPr bwMode="auto">
              <a:xfrm>
                <a:off x="144" y="708"/>
                <a:ext cx="5376" cy="458"/>
                <a:chOff x="144" y="660"/>
                <a:chExt cx="5376" cy="458"/>
              </a:xfrm>
            </p:grpSpPr>
            <p:grpSp>
              <p:nvGrpSpPr>
                <p:cNvPr id="179270" name="Group 7"/>
                <p:cNvGrpSpPr/>
                <p:nvPr/>
              </p:nvGrpSpPr>
              <p:grpSpPr bwMode="auto">
                <a:xfrm>
                  <a:off x="144" y="660"/>
                  <a:ext cx="1248" cy="452"/>
                  <a:chOff x="240" y="618"/>
                  <a:chExt cx="1248" cy="452"/>
                </a:xfrm>
              </p:grpSpPr>
              <p:sp>
                <p:nvSpPr>
                  <p:cNvPr id="179287" name="Text Box 8"/>
                  <p:cNvSpPr txBox="1">
                    <a:spLocks noChangeArrowheads="1"/>
                  </p:cNvSpPr>
                  <p:nvPr/>
                </p:nvSpPr>
                <p:spPr bwMode="auto">
                  <a:xfrm>
                    <a:off x="240" y="618"/>
                    <a:ext cx="240" cy="347"/>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A</a:t>
                    </a:r>
                    <a:endParaRPr kumimoji="1" lang="en-US" altLang="zh-CN">
                      <a:latin typeface="Times New Roman" panose="02020603050405020304" pitchFamily="18" charset="0"/>
                    </a:endParaRPr>
                  </a:p>
                </p:txBody>
              </p:sp>
              <p:sp>
                <p:nvSpPr>
                  <p:cNvPr id="179288" name="Line 9"/>
                  <p:cNvSpPr>
                    <a:spLocks noChangeShapeType="1"/>
                  </p:cNvSpPr>
                  <p:nvPr/>
                </p:nvSpPr>
                <p:spPr bwMode="auto">
                  <a:xfrm>
                    <a:off x="288" y="864"/>
                    <a:ext cx="384" cy="0"/>
                  </a:xfrm>
                  <a:prstGeom prst="line">
                    <a:avLst/>
                  </a:prstGeom>
                  <a:noFill/>
                  <a:ln w="9525">
                    <a:solidFill>
                      <a:schemeClr val="tx1"/>
                    </a:solidFill>
                    <a:miter lim="800000"/>
                    <a:tailEnd type="triangle" w="med" len="med"/>
                  </a:ln>
                </p:spPr>
                <p:txBody>
                  <a:bodyPr wrap="none"/>
                  <a:lstStyle/>
                  <a:p>
                    <a:endParaRPr lang="zh-CN" altLang="en-US"/>
                  </a:p>
                </p:txBody>
              </p:sp>
              <p:sp>
                <p:nvSpPr>
                  <p:cNvPr id="179289" name="Text Box 10"/>
                  <p:cNvSpPr txBox="1">
                    <a:spLocks noChangeArrowheads="1"/>
                  </p:cNvSpPr>
                  <p:nvPr/>
                </p:nvSpPr>
                <p:spPr bwMode="auto">
                  <a:xfrm>
                    <a:off x="672" y="714"/>
                    <a:ext cx="336" cy="356"/>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79290" name="Text Box 11"/>
                  <p:cNvSpPr txBox="1">
                    <a:spLocks noChangeArrowheads="1"/>
                  </p:cNvSpPr>
                  <p:nvPr/>
                </p:nvSpPr>
                <p:spPr bwMode="auto">
                  <a:xfrm>
                    <a:off x="1152" y="714"/>
                    <a:ext cx="336" cy="356"/>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79291" name="Text Box 12"/>
                  <p:cNvSpPr txBox="1">
                    <a:spLocks noChangeArrowheads="1"/>
                  </p:cNvSpPr>
                  <p:nvPr/>
                </p:nvSpPr>
                <p:spPr bwMode="auto">
                  <a:xfrm>
                    <a:off x="912" y="714"/>
                    <a:ext cx="336" cy="356"/>
                  </a:xfrm>
                  <a:prstGeom prst="rect">
                    <a:avLst/>
                  </a:prstGeom>
                  <a:solidFill>
                    <a:srgbClr val="FF99CC"/>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grpSp>
            <p:sp>
              <p:nvSpPr>
                <p:cNvPr id="179271" name="Text Box 13"/>
                <p:cNvSpPr txBox="1">
                  <a:spLocks noChangeArrowheads="1"/>
                </p:cNvSpPr>
                <p:nvPr/>
              </p:nvSpPr>
              <p:spPr bwMode="auto">
                <a:xfrm>
                  <a:off x="2064" y="762"/>
                  <a:ext cx="336" cy="356"/>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79272" name="Text Box 14"/>
                <p:cNvSpPr txBox="1">
                  <a:spLocks noChangeArrowheads="1"/>
                </p:cNvSpPr>
                <p:nvPr/>
              </p:nvSpPr>
              <p:spPr bwMode="auto">
                <a:xfrm>
                  <a:off x="1536" y="762"/>
                  <a:ext cx="336" cy="356"/>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5</a:t>
                  </a:r>
                  <a:endParaRPr kumimoji="1" lang="en-US" altLang="zh-CN">
                    <a:latin typeface="Times New Roman" panose="02020603050405020304" pitchFamily="18" charset="0"/>
                  </a:endParaRPr>
                </a:p>
              </p:txBody>
            </p:sp>
            <p:sp>
              <p:nvSpPr>
                <p:cNvPr id="179273" name="Text Box 15"/>
                <p:cNvSpPr txBox="1">
                  <a:spLocks noChangeArrowheads="1"/>
                </p:cNvSpPr>
                <p:nvPr/>
              </p:nvSpPr>
              <p:spPr bwMode="auto">
                <a:xfrm>
                  <a:off x="1824" y="762"/>
                  <a:ext cx="336" cy="356"/>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0</a:t>
                  </a:r>
                  <a:endParaRPr kumimoji="1" lang="en-US" altLang="zh-CN" baseline="-30000">
                    <a:latin typeface="Times New Roman" panose="02020603050405020304" pitchFamily="18" charset="0"/>
                  </a:endParaRPr>
                </a:p>
              </p:txBody>
            </p:sp>
            <p:sp>
              <p:nvSpPr>
                <p:cNvPr id="179274" name="Text Box 16"/>
                <p:cNvSpPr txBox="1">
                  <a:spLocks noChangeArrowheads="1"/>
                </p:cNvSpPr>
                <p:nvPr/>
              </p:nvSpPr>
              <p:spPr bwMode="auto">
                <a:xfrm>
                  <a:off x="5184" y="756"/>
                  <a:ext cx="336" cy="356"/>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  ^</a:t>
                  </a:r>
                  <a:endParaRPr kumimoji="1" lang="en-US" altLang="zh-CN">
                    <a:latin typeface="Times New Roman" panose="02020603050405020304" pitchFamily="18" charset="0"/>
                  </a:endParaRPr>
                </a:p>
              </p:txBody>
            </p:sp>
            <p:sp>
              <p:nvSpPr>
                <p:cNvPr id="179275" name="Text Box 17"/>
                <p:cNvSpPr txBox="1">
                  <a:spLocks noChangeArrowheads="1"/>
                </p:cNvSpPr>
                <p:nvPr/>
              </p:nvSpPr>
              <p:spPr bwMode="auto">
                <a:xfrm>
                  <a:off x="4656" y="756"/>
                  <a:ext cx="336" cy="356"/>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3</a:t>
                  </a:r>
                  <a:endParaRPr kumimoji="1" lang="en-US" altLang="zh-CN">
                    <a:latin typeface="Times New Roman" panose="02020603050405020304" pitchFamily="18" charset="0"/>
                  </a:endParaRPr>
                </a:p>
              </p:txBody>
            </p:sp>
            <p:sp>
              <p:nvSpPr>
                <p:cNvPr id="179276" name="Text Box 18"/>
                <p:cNvSpPr txBox="1">
                  <a:spLocks noChangeArrowheads="1"/>
                </p:cNvSpPr>
                <p:nvPr/>
              </p:nvSpPr>
              <p:spPr bwMode="auto">
                <a:xfrm>
                  <a:off x="4944" y="756"/>
                  <a:ext cx="336" cy="356"/>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16</a:t>
                  </a:r>
                  <a:endParaRPr kumimoji="1" lang="en-US" altLang="zh-CN">
                    <a:latin typeface="Times New Roman" panose="02020603050405020304" pitchFamily="18" charset="0"/>
                  </a:endParaRPr>
                </a:p>
              </p:txBody>
            </p:sp>
            <p:sp>
              <p:nvSpPr>
                <p:cNvPr id="179277" name="Text Box 19"/>
                <p:cNvSpPr txBox="1">
                  <a:spLocks noChangeArrowheads="1"/>
                </p:cNvSpPr>
                <p:nvPr/>
              </p:nvSpPr>
              <p:spPr bwMode="auto">
                <a:xfrm>
                  <a:off x="4176" y="762"/>
                  <a:ext cx="336" cy="356"/>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79278" name="Text Box 20"/>
                <p:cNvSpPr txBox="1">
                  <a:spLocks noChangeArrowheads="1"/>
                </p:cNvSpPr>
                <p:nvPr/>
              </p:nvSpPr>
              <p:spPr bwMode="auto">
                <a:xfrm>
                  <a:off x="3648" y="762"/>
                  <a:ext cx="336" cy="356"/>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8</a:t>
                  </a:r>
                  <a:endParaRPr kumimoji="1" lang="en-US" altLang="zh-CN">
                    <a:latin typeface="Times New Roman" panose="02020603050405020304" pitchFamily="18" charset="0"/>
                  </a:endParaRPr>
                </a:p>
              </p:txBody>
            </p:sp>
            <p:sp>
              <p:nvSpPr>
                <p:cNvPr id="179279" name="Text Box 21"/>
                <p:cNvSpPr txBox="1">
                  <a:spLocks noChangeArrowheads="1"/>
                </p:cNvSpPr>
                <p:nvPr/>
              </p:nvSpPr>
              <p:spPr bwMode="auto">
                <a:xfrm>
                  <a:off x="3936" y="762"/>
                  <a:ext cx="336" cy="356"/>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8</a:t>
                  </a:r>
                  <a:endParaRPr kumimoji="1" lang="en-US" altLang="zh-CN" baseline="-30000">
                    <a:latin typeface="Times New Roman" panose="02020603050405020304" pitchFamily="18" charset="0"/>
                  </a:endParaRPr>
                </a:p>
              </p:txBody>
            </p:sp>
            <p:sp>
              <p:nvSpPr>
                <p:cNvPr id="179280" name="Text Box 22"/>
                <p:cNvSpPr txBox="1">
                  <a:spLocks noChangeArrowheads="1"/>
                </p:cNvSpPr>
                <p:nvPr/>
              </p:nvSpPr>
              <p:spPr bwMode="auto">
                <a:xfrm>
                  <a:off x="3120" y="762"/>
                  <a:ext cx="336" cy="356"/>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79281" name="Text Box 23"/>
                <p:cNvSpPr txBox="1">
                  <a:spLocks noChangeArrowheads="1"/>
                </p:cNvSpPr>
                <p:nvPr/>
              </p:nvSpPr>
              <p:spPr bwMode="auto">
                <a:xfrm>
                  <a:off x="2592" y="762"/>
                  <a:ext cx="336" cy="356"/>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2</a:t>
                  </a:r>
                  <a:endParaRPr kumimoji="1" lang="en-US" altLang="zh-CN">
                    <a:latin typeface="Times New Roman" panose="02020603050405020304" pitchFamily="18" charset="0"/>
                  </a:endParaRPr>
                </a:p>
              </p:txBody>
            </p:sp>
            <p:sp>
              <p:nvSpPr>
                <p:cNvPr id="179282" name="Text Box 24"/>
                <p:cNvSpPr txBox="1">
                  <a:spLocks noChangeArrowheads="1"/>
                </p:cNvSpPr>
                <p:nvPr/>
              </p:nvSpPr>
              <p:spPr bwMode="auto">
                <a:xfrm>
                  <a:off x="2880" y="762"/>
                  <a:ext cx="336" cy="356"/>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1</a:t>
                  </a:r>
                  <a:endParaRPr kumimoji="1" lang="en-US" altLang="zh-CN" baseline="-30000">
                    <a:latin typeface="Times New Roman" panose="02020603050405020304" pitchFamily="18" charset="0"/>
                  </a:endParaRPr>
                </a:p>
              </p:txBody>
            </p:sp>
            <p:sp>
              <p:nvSpPr>
                <p:cNvPr id="179283" name="Line 25"/>
                <p:cNvSpPr>
                  <a:spLocks noChangeShapeType="1"/>
                </p:cNvSpPr>
                <p:nvPr/>
              </p:nvSpPr>
              <p:spPr bwMode="auto">
                <a:xfrm>
                  <a:off x="1296" y="906"/>
                  <a:ext cx="240" cy="0"/>
                </a:xfrm>
                <a:prstGeom prst="line">
                  <a:avLst/>
                </a:prstGeom>
                <a:noFill/>
                <a:ln w="9525">
                  <a:solidFill>
                    <a:schemeClr val="tx1"/>
                  </a:solidFill>
                  <a:miter lim="800000"/>
                  <a:tailEnd type="triangle" w="med" len="med"/>
                </a:ln>
              </p:spPr>
              <p:txBody>
                <a:bodyPr wrap="none"/>
                <a:lstStyle/>
                <a:p>
                  <a:endParaRPr lang="zh-CN" altLang="en-US"/>
                </a:p>
              </p:txBody>
            </p:sp>
            <p:sp>
              <p:nvSpPr>
                <p:cNvPr id="179284" name="Line 26"/>
                <p:cNvSpPr>
                  <a:spLocks noChangeShapeType="1"/>
                </p:cNvSpPr>
                <p:nvPr/>
              </p:nvSpPr>
              <p:spPr bwMode="auto">
                <a:xfrm>
                  <a:off x="2256" y="906"/>
                  <a:ext cx="336" cy="0"/>
                </a:xfrm>
                <a:prstGeom prst="line">
                  <a:avLst/>
                </a:prstGeom>
                <a:noFill/>
                <a:ln w="9525">
                  <a:solidFill>
                    <a:schemeClr val="tx1"/>
                  </a:solidFill>
                  <a:miter lim="800000"/>
                  <a:tailEnd type="triangle" w="med" len="med"/>
                </a:ln>
              </p:spPr>
              <p:txBody>
                <a:bodyPr wrap="none"/>
                <a:lstStyle/>
                <a:p>
                  <a:endParaRPr lang="zh-CN" altLang="en-US"/>
                </a:p>
              </p:txBody>
            </p:sp>
            <p:sp>
              <p:nvSpPr>
                <p:cNvPr id="179285" name="Line 27"/>
                <p:cNvSpPr>
                  <a:spLocks noChangeShapeType="1"/>
                </p:cNvSpPr>
                <p:nvPr/>
              </p:nvSpPr>
              <p:spPr bwMode="auto">
                <a:xfrm>
                  <a:off x="3360" y="906"/>
                  <a:ext cx="288" cy="0"/>
                </a:xfrm>
                <a:prstGeom prst="line">
                  <a:avLst/>
                </a:prstGeom>
                <a:noFill/>
                <a:ln w="9525">
                  <a:solidFill>
                    <a:schemeClr val="tx1"/>
                  </a:solidFill>
                  <a:miter lim="800000"/>
                  <a:tailEnd type="triangle" w="med" len="med"/>
                </a:ln>
              </p:spPr>
              <p:txBody>
                <a:bodyPr wrap="none"/>
                <a:lstStyle/>
                <a:p>
                  <a:endParaRPr lang="zh-CN" altLang="en-US"/>
                </a:p>
              </p:txBody>
            </p:sp>
            <p:sp>
              <p:nvSpPr>
                <p:cNvPr id="179286" name="Line 28"/>
                <p:cNvSpPr>
                  <a:spLocks noChangeShapeType="1"/>
                </p:cNvSpPr>
                <p:nvPr/>
              </p:nvSpPr>
              <p:spPr bwMode="auto">
                <a:xfrm>
                  <a:off x="4416" y="906"/>
                  <a:ext cx="240" cy="0"/>
                </a:xfrm>
                <a:prstGeom prst="line">
                  <a:avLst/>
                </a:prstGeom>
                <a:noFill/>
                <a:ln w="9525">
                  <a:solidFill>
                    <a:schemeClr val="tx1"/>
                  </a:solidFill>
                  <a:miter lim="800000"/>
                  <a:tailEnd type="triangle" w="med" len="med"/>
                </a:ln>
              </p:spPr>
              <p:txBody>
                <a:bodyPr wrap="none"/>
                <a:lstStyle/>
                <a:p>
                  <a:endParaRPr lang="zh-CN" altLang="en-US"/>
                </a:p>
              </p:txBody>
            </p:sp>
          </p:grpSp>
          <p:sp>
            <p:nvSpPr>
              <p:cNvPr id="179267" name="Line 29"/>
              <p:cNvSpPr>
                <a:spLocks noChangeShapeType="1"/>
              </p:cNvSpPr>
              <p:nvPr/>
            </p:nvSpPr>
            <p:spPr bwMode="auto">
              <a:xfrm flipH="1">
                <a:off x="816" y="816"/>
                <a:ext cx="192" cy="144"/>
              </a:xfrm>
              <a:prstGeom prst="line">
                <a:avLst/>
              </a:prstGeom>
              <a:noFill/>
              <a:ln w="9525">
                <a:solidFill>
                  <a:schemeClr val="tx1"/>
                </a:solidFill>
                <a:miter lim="800000"/>
              </a:ln>
            </p:spPr>
            <p:txBody>
              <a:bodyPr wrap="none"/>
              <a:lstStyle/>
              <a:p>
                <a:endParaRPr lang="zh-CN" altLang="en-US"/>
              </a:p>
            </p:txBody>
          </p:sp>
          <p:sp>
            <p:nvSpPr>
              <p:cNvPr id="179268" name="Line 30"/>
              <p:cNvSpPr>
                <a:spLocks noChangeShapeType="1"/>
              </p:cNvSpPr>
              <p:nvPr/>
            </p:nvSpPr>
            <p:spPr bwMode="auto">
              <a:xfrm flipH="1">
                <a:off x="816" y="816"/>
                <a:ext cx="336" cy="288"/>
              </a:xfrm>
              <a:prstGeom prst="line">
                <a:avLst/>
              </a:prstGeom>
              <a:noFill/>
              <a:ln w="9525">
                <a:solidFill>
                  <a:schemeClr val="tx1"/>
                </a:solidFill>
                <a:miter lim="800000"/>
              </a:ln>
            </p:spPr>
            <p:txBody>
              <a:bodyPr wrap="none"/>
              <a:lstStyle/>
              <a:p>
                <a:endParaRPr lang="zh-CN" altLang="en-US"/>
              </a:p>
            </p:txBody>
          </p:sp>
          <p:sp>
            <p:nvSpPr>
              <p:cNvPr id="179269" name="Line 31"/>
              <p:cNvSpPr>
                <a:spLocks noChangeShapeType="1"/>
              </p:cNvSpPr>
              <p:nvPr/>
            </p:nvSpPr>
            <p:spPr bwMode="auto">
              <a:xfrm flipH="1">
                <a:off x="1008" y="960"/>
                <a:ext cx="144" cy="144"/>
              </a:xfrm>
              <a:prstGeom prst="line">
                <a:avLst/>
              </a:prstGeom>
              <a:noFill/>
              <a:ln w="9525">
                <a:solidFill>
                  <a:schemeClr val="tx1"/>
                </a:solidFill>
                <a:miter lim="800000"/>
              </a:ln>
            </p:spPr>
            <p:txBody>
              <a:bodyPr wrap="none"/>
              <a:lstStyle/>
              <a:p>
                <a:endParaRPr lang="zh-CN" altLang="en-US"/>
              </a:p>
            </p:txBody>
          </p:sp>
        </p:grpSp>
        <p:sp>
          <p:nvSpPr>
            <p:cNvPr id="179264" name="Text Box 32"/>
            <p:cNvSpPr txBox="1">
              <a:spLocks noChangeArrowheads="1"/>
            </p:cNvSpPr>
            <p:nvPr/>
          </p:nvSpPr>
          <p:spPr bwMode="auto">
            <a:xfrm>
              <a:off x="1680" y="384"/>
              <a:ext cx="384" cy="347"/>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pa</a:t>
              </a:r>
              <a:endParaRPr kumimoji="1" lang="en-US" altLang="zh-CN">
                <a:latin typeface="Times New Roman" panose="02020603050405020304" pitchFamily="18" charset="0"/>
              </a:endParaRPr>
            </a:p>
          </p:txBody>
        </p:sp>
        <p:sp>
          <p:nvSpPr>
            <p:cNvPr id="179265" name="Line 33"/>
            <p:cNvSpPr>
              <a:spLocks noChangeShapeType="1"/>
            </p:cNvSpPr>
            <p:nvPr/>
          </p:nvSpPr>
          <p:spPr bwMode="auto">
            <a:xfrm>
              <a:off x="1968" y="528"/>
              <a:ext cx="0" cy="288"/>
            </a:xfrm>
            <a:prstGeom prst="line">
              <a:avLst/>
            </a:prstGeom>
            <a:noFill/>
            <a:ln w="9525">
              <a:solidFill>
                <a:schemeClr val="tx1"/>
              </a:solidFill>
              <a:miter lim="800000"/>
              <a:tailEnd type="triangle" w="med" len="med"/>
            </a:ln>
          </p:spPr>
          <p:txBody>
            <a:bodyPr wrap="none"/>
            <a:lstStyle/>
            <a:p>
              <a:endParaRPr lang="zh-CN" altLang="en-US"/>
            </a:p>
          </p:txBody>
        </p:sp>
      </p:grpSp>
      <p:grpSp>
        <p:nvGrpSpPr>
          <p:cNvPr id="179204" name="Group 34"/>
          <p:cNvGrpSpPr/>
          <p:nvPr/>
        </p:nvGrpSpPr>
        <p:grpSpPr bwMode="auto">
          <a:xfrm>
            <a:off x="838200" y="2057400"/>
            <a:ext cx="6477000" cy="946150"/>
            <a:chOff x="144" y="1194"/>
            <a:chExt cx="4368" cy="792"/>
          </a:xfrm>
        </p:grpSpPr>
        <p:grpSp>
          <p:nvGrpSpPr>
            <p:cNvPr id="179235" name="Group 35"/>
            <p:cNvGrpSpPr/>
            <p:nvPr/>
          </p:nvGrpSpPr>
          <p:grpSpPr bwMode="auto">
            <a:xfrm>
              <a:off x="144" y="1194"/>
              <a:ext cx="4368" cy="411"/>
              <a:chOff x="144" y="1056"/>
              <a:chExt cx="4368" cy="411"/>
            </a:xfrm>
          </p:grpSpPr>
          <p:grpSp>
            <p:nvGrpSpPr>
              <p:cNvPr id="179238" name="Group 36"/>
              <p:cNvGrpSpPr/>
              <p:nvPr/>
            </p:nvGrpSpPr>
            <p:grpSpPr bwMode="auto">
              <a:xfrm>
                <a:off x="144" y="1056"/>
                <a:ext cx="1248" cy="411"/>
                <a:chOff x="144" y="618"/>
                <a:chExt cx="1248" cy="411"/>
              </a:xfrm>
            </p:grpSpPr>
            <p:grpSp>
              <p:nvGrpSpPr>
                <p:cNvPr id="179254" name="Group 37"/>
                <p:cNvGrpSpPr/>
                <p:nvPr/>
              </p:nvGrpSpPr>
              <p:grpSpPr bwMode="auto">
                <a:xfrm>
                  <a:off x="144" y="618"/>
                  <a:ext cx="1248" cy="411"/>
                  <a:chOff x="240" y="618"/>
                  <a:chExt cx="1248" cy="411"/>
                </a:xfrm>
              </p:grpSpPr>
              <p:sp>
                <p:nvSpPr>
                  <p:cNvPr id="179258" name="Text Box 38"/>
                  <p:cNvSpPr txBox="1">
                    <a:spLocks noChangeArrowheads="1"/>
                  </p:cNvSpPr>
                  <p:nvPr/>
                </p:nvSpPr>
                <p:spPr bwMode="auto">
                  <a:xfrm>
                    <a:off x="240" y="618"/>
                    <a:ext cx="240" cy="307"/>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B</a:t>
                    </a:r>
                    <a:endParaRPr kumimoji="1" lang="en-US" altLang="zh-CN">
                      <a:latin typeface="Times New Roman" panose="02020603050405020304" pitchFamily="18" charset="0"/>
                    </a:endParaRPr>
                  </a:p>
                </p:txBody>
              </p:sp>
              <p:sp>
                <p:nvSpPr>
                  <p:cNvPr id="179259" name="Line 39"/>
                  <p:cNvSpPr>
                    <a:spLocks noChangeShapeType="1"/>
                  </p:cNvSpPr>
                  <p:nvPr/>
                </p:nvSpPr>
                <p:spPr bwMode="auto">
                  <a:xfrm>
                    <a:off x="288" y="864"/>
                    <a:ext cx="384" cy="0"/>
                  </a:xfrm>
                  <a:prstGeom prst="line">
                    <a:avLst/>
                  </a:prstGeom>
                  <a:noFill/>
                  <a:ln w="9525">
                    <a:solidFill>
                      <a:schemeClr val="tx1"/>
                    </a:solidFill>
                    <a:miter lim="800000"/>
                    <a:tailEnd type="triangle" w="med" len="med"/>
                  </a:ln>
                </p:spPr>
                <p:txBody>
                  <a:bodyPr wrap="none"/>
                  <a:lstStyle/>
                  <a:p>
                    <a:endParaRPr lang="zh-CN" altLang="en-US"/>
                  </a:p>
                </p:txBody>
              </p:sp>
              <p:sp>
                <p:nvSpPr>
                  <p:cNvPr id="179260" name="Text Box 40"/>
                  <p:cNvSpPr txBox="1">
                    <a:spLocks noChangeArrowheads="1"/>
                  </p:cNvSpPr>
                  <p:nvPr/>
                </p:nvSpPr>
                <p:spPr bwMode="auto">
                  <a:xfrm>
                    <a:off x="672" y="714"/>
                    <a:ext cx="336" cy="315"/>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79261" name="Text Box 41"/>
                  <p:cNvSpPr txBox="1">
                    <a:spLocks noChangeArrowheads="1"/>
                  </p:cNvSpPr>
                  <p:nvPr/>
                </p:nvSpPr>
                <p:spPr bwMode="auto">
                  <a:xfrm>
                    <a:off x="1152" y="714"/>
                    <a:ext cx="336" cy="315"/>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79262" name="Text Box 42"/>
                  <p:cNvSpPr txBox="1">
                    <a:spLocks noChangeArrowheads="1"/>
                  </p:cNvSpPr>
                  <p:nvPr/>
                </p:nvSpPr>
                <p:spPr bwMode="auto">
                  <a:xfrm>
                    <a:off x="912" y="714"/>
                    <a:ext cx="336" cy="315"/>
                  </a:xfrm>
                  <a:prstGeom prst="rect">
                    <a:avLst/>
                  </a:prstGeom>
                  <a:solidFill>
                    <a:srgbClr val="FF99CC"/>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grpSp>
            <p:sp>
              <p:nvSpPr>
                <p:cNvPr id="179255" name="Line 43"/>
                <p:cNvSpPr>
                  <a:spLocks noChangeShapeType="1"/>
                </p:cNvSpPr>
                <p:nvPr/>
              </p:nvSpPr>
              <p:spPr bwMode="auto">
                <a:xfrm flipH="1">
                  <a:off x="816" y="720"/>
                  <a:ext cx="192" cy="144"/>
                </a:xfrm>
                <a:prstGeom prst="line">
                  <a:avLst/>
                </a:prstGeom>
                <a:noFill/>
                <a:ln w="9525">
                  <a:solidFill>
                    <a:schemeClr val="tx1"/>
                  </a:solidFill>
                  <a:miter lim="800000"/>
                </a:ln>
              </p:spPr>
              <p:txBody>
                <a:bodyPr wrap="none"/>
                <a:lstStyle/>
                <a:p>
                  <a:endParaRPr lang="zh-CN" altLang="en-US"/>
                </a:p>
              </p:txBody>
            </p:sp>
            <p:sp>
              <p:nvSpPr>
                <p:cNvPr id="179256" name="Line 44"/>
                <p:cNvSpPr>
                  <a:spLocks noChangeShapeType="1"/>
                </p:cNvSpPr>
                <p:nvPr/>
              </p:nvSpPr>
              <p:spPr bwMode="auto">
                <a:xfrm flipH="1">
                  <a:off x="816" y="720"/>
                  <a:ext cx="336" cy="288"/>
                </a:xfrm>
                <a:prstGeom prst="line">
                  <a:avLst/>
                </a:prstGeom>
                <a:noFill/>
                <a:ln w="9525">
                  <a:solidFill>
                    <a:schemeClr val="tx1"/>
                  </a:solidFill>
                  <a:miter lim="800000"/>
                </a:ln>
              </p:spPr>
              <p:txBody>
                <a:bodyPr wrap="none"/>
                <a:lstStyle/>
                <a:p>
                  <a:endParaRPr lang="zh-CN" altLang="en-US"/>
                </a:p>
              </p:txBody>
            </p:sp>
            <p:sp>
              <p:nvSpPr>
                <p:cNvPr id="179257" name="Line 45"/>
                <p:cNvSpPr>
                  <a:spLocks noChangeShapeType="1"/>
                </p:cNvSpPr>
                <p:nvPr/>
              </p:nvSpPr>
              <p:spPr bwMode="auto">
                <a:xfrm flipH="1">
                  <a:off x="1008" y="864"/>
                  <a:ext cx="144" cy="144"/>
                </a:xfrm>
                <a:prstGeom prst="line">
                  <a:avLst/>
                </a:prstGeom>
                <a:noFill/>
                <a:ln w="9525">
                  <a:solidFill>
                    <a:schemeClr val="tx1"/>
                  </a:solidFill>
                  <a:miter lim="800000"/>
                </a:ln>
              </p:spPr>
              <p:txBody>
                <a:bodyPr wrap="none"/>
                <a:lstStyle/>
                <a:p>
                  <a:endParaRPr lang="zh-CN" altLang="en-US"/>
                </a:p>
              </p:txBody>
            </p:sp>
          </p:grpSp>
          <p:grpSp>
            <p:nvGrpSpPr>
              <p:cNvPr id="179239" name="Group 46"/>
              <p:cNvGrpSpPr/>
              <p:nvPr/>
            </p:nvGrpSpPr>
            <p:grpSpPr bwMode="auto">
              <a:xfrm>
                <a:off x="1536" y="1152"/>
                <a:ext cx="864" cy="315"/>
                <a:chOff x="4656" y="714"/>
                <a:chExt cx="864" cy="315"/>
              </a:xfrm>
            </p:grpSpPr>
            <p:sp>
              <p:nvSpPr>
                <p:cNvPr id="179251" name="Text Box 47"/>
                <p:cNvSpPr txBox="1">
                  <a:spLocks noChangeArrowheads="1"/>
                </p:cNvSpPr>
                <p:nvPr/>
              </p:nvSpPr>
              <p:spPr bwMode="auto">
                <a:xfrm>
                  <a:off x="5184" y="714"/>
                  <a:ext cx="336" cy="315"/>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79252" name="Text Box 48"/>
                <p:cNvSpPr txBox="1">
                  <a:spLocks noChangeArrowheads="1"/>
                </p:cNvSpPr>
                <p:nvPr/>
              </p:nvSpPr>
              <p:spPr bwMode="auto">
                <a:xfrm>
                  <a:off x="4656" y="714"/>
                  <a:ext cx="336" cy="315"/>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6</a:t>
                  </a:r>
                  <a:endParaRPr kumimoji="1" lang="en-US" altLang="zh-CN">
                    <a:latin typeface="Times New Roman" panose="02020603050405020304" pitchFamily="18" charset="0"/>
                  </a:endParaRPr>
                </a:p>
              </p:txBody>
            </p:sp>
            <p:sp>
              <p:nvSpPr>
                <p:cNvPr id="179253" name="Text Box 49"/>
                <p:cNvSpPr txBox="1">
                  <a:spLocks noChangeArrowheads="1"/>
                </p:cNvSpPr>
                <p:nvPr/>
              </p:nvSpPr>
              <p:spPr bwMode="auto">
                <a:xfrm>
                  <a:off x="4944" y="714"/>
                  <a:ext cx="336" cy="315"/>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1</a:t>
                  </a:r>
                  <a:endParaRPr kumimoji="1" lang="en-US" altLang="zh-CN" baseline="-30000">
                    <a:latin typeface="Times New Roman" panose="02020603050405020304" pitchFamily="18" charset="0"/>
                  </a:endParaRPr>
                </a:p>
              </p:txBody>
            </p:sp>
          </p:grpSp>
          <p:grpSp>
            <p:nvGrpSpPr>
              <p:cNvPr id="179240" name="Group 50"/>
              <p:cNvGrpSpPr/>
              <p:nvPr/>
            </p:nvGrpSpPr>
            <p:grpSpPr bwMode="auto">
              <a:xfrm>
                <a:off x="2592" y="1146"/>
                <a:ext cx="864" cy="316"/>
                <a:chOff x="4656" y="714"/>
                <a:chExt cx="864" cy="316"/>
              </a:xfrm>
            </p:grpSpPr>
            <p:sp>
              <p:nvSpPr>
                <p:cNvPr id="179248" name="Text Box 51"/>
                <p:cNvSpPr txBox="1">
                  <a:spLocks noChangeArrowheads="1"/>
                </p:cNvSpPr>
                <p:nvPr/>
              </p:nvSpPr>
              <p:spPr bwMode="auto">
                <a:xfrm>
                  <a:off x="5184" y="714"/>
                  <a:ext cx="336" cy="316"/>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79249" name="Text Box 52"/>
                <p:cNvSpPr txBox="1">
                  <a:spLocks noChangeArrowheads="1"/>
                </p:cNvSpPr>
                <p:nvPr/>
              </p:nvSpPr>
              <p:spPr bwMode="auto">
                <a:xfrm>
                  <a:off x="4656" y="714"/>
                  <a:ext cx="336" cy="316"/>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23</a:t>
                  </a:r>
                  <a:endParaRPr kumimoji="1" lang="en-US" altLang="zh-CN">
                    <a:latin typeface="Times New Roman" panose="02020603050405020304" pitchFamily="18" charset="0"/>
                  </a:endParaRPr>
                </a:p>
              </p:txBody>
            </p:sp>
            <p:sp>
              <p:nvSpPr>
                <p:cNvPr id="179250" name="Text Box 53"/>
                <p:cNvSpPr txBox="1">
                  <a:spLocks noChangeArrowheads="1"/>
                </p:cNvSpPr>
                <p:nvPr/>
              </p:nvSpPr>
              <p:spPr bwMode="auto">
                <a:xfrm>
                  <a:off x="4944" y="714"/>
                  <a:ext cx="336" cy="316"/>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6</a:t>
                  </a:r>
                  <a:endParaRPr kumimoji="1" lang="en-US" altLang="zh-CN" baseline="-30000">
                    <a:latin typeface="Times New Roman" panose="02020603050405020304" pitchFamily="18" charset="0"/>
                  </a:endParaRPr>
                </a:p>
              </p:txBody>
            </p:sp>
          </p:grpSp>
          <p:grpSp>
            <p:nvGrpSpPr>
              <p:cNvPr id="179241" name="Group 54"/>
              <p:cNvGrpSpPr/>
              <p:nvPr/>
            </p:nvGrpSpPr>
            <p:grpSpPr bwMode="auto">
              <a:xfrm>
                <a:off x="3648" y="1146"/>
                <a:ext cx="864" cy="316"/>
                <a:chOff x="4656" y="714"/>
                <a:chExt cx="864" cy="316"/>
              </a:xfrm>
            </p:grpSpPr>
            <p:sp>
              <p:nvSpPr>
                <p:cNvPr id="179245" name="Text Box 55"/>
                <p:cNvSpPr txBox="1">
                  <a:spLocks noChangeArrowheads="1"/>
                </p:cNvSpPr>
                <p:nvPr/>
              </p:nvSpPr>
              <p:spPr bwMode="auto">
                <a:xfrm>
                  <a:off x="5184" y="714"/>
                  <a:ext cx="336" cy="316"/>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  ^</a:t>
                  </a:r>
                  <a:endParaRPr kumimoji="1" lang="en-US" altLang="zh-CN">
                    <a:latin typeface="Times New Roman" panose="02020603050405020304" pitchFamily="18" charset="0"/>
                  </a:endParaRPr>
                </a:p>
              </p:txBody>
            </p:sp>
            <p:sp>
              <p:nvSpPr>
                <p:cNvPr id="179246" name="Text Box 56"/>
                <p:cNvSpPr txBox="1">
                  <a:spLocks noChangeArrowheads="1"/>
                </p:cNvSpPr>
                <p:nvPr/>
              </p:nvSpPr>
              <p:spPr bwMode="auto">
                <a:xfrm>
                  <a:off x="4656" y="714"/>
                  <a:ext cx="336" cy="316"/>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-8</a:t>
                  </a:r>
                  <a:endParaRPr kumimoji="1" lang="en-US" altLang="zh-CN">
                    <a:latin typeface="Times New Roman" panose="02020603050405020304" pitchFamily="18" charset="0"/>
                  </a:endParaRPr>
                </a:p>
              </p:txBody>
            </p:sp>
            <p:sp>
              <p:nvSpPr>
                <p:cNvPr id="179247" name="Text Box 57"/>
                <p:cNvSpPr txBox="1">
                  <a:spLocks noChangeArrowheads="1"/>
                </p:cNvSpPr>
                <p:nvPr/>
              </p:nvSpPr>
              <p:spPr bwMode="auto">
                <a:xfrm>
                  <a:off x="4944" y="714"/>
                  <a:ext cx="336" cy="316"/>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8</a:t>
                  </a:r>
                  <a:endParaRPr kumimoji="1" lang="en-US" altLang="zh-CN" baseline="-30000">
                    <a:latin typeface="Times New Roman" panose="02020603050405020304" pitchFamily="18" charset="0"/>
                  </a:endParaRPr>
                </a:p>
              </p:txBody>
            </p:sp>
          </p:grpSp>
          <p:sp>
            <p:nvSpPr>
              <p:cNvPr id="179242" name="Line 58"/>
              <p:cNvSpPr>
                <a:spLocks noChangeShapeType="1"/>
              </p:cNvSpPr>
              <p:nvPr/>
            </p:nvSpPr>
            <p:spPr bwMode="auto">
              <a:xfrm>
                <a:off x="1248" y="1296"/>
                <a:ext cx="288" cy="0"/>
              </a:xfrm>
              <a:prstGeom prst="line">
                <a:avLst/>
              </a:prstGeom>
              <a:noFill/>
              <a:ln w="9525">
                <a:solidFill>
                  <a:schemeClr val="tx1"/>
                </a:solidFill>
                <a:miter lim="800000"/>
                <a:tailEnd type="triangle" w="med" len="med"/>
              </a:ln>
            </p:spPr>
            <p:txBody>
              <a:bodyPr wrap="none"/>
              <a:lstStyle/>
              <a:p>
                <a:endParaRPr lang="zh-CN" altLang="en-US"/>
              </a:p>
            </p:txBody>
          </p:sp>
          <p:sp>
            <p:nvSpPr>
              <p:cNvPr id="179243" name="Line 59"/>
              <p:cNvSpPr>
                <a:spLocks noChangeShapeType="1"/>
              </p:cNvSpPr>
              <p:nvPr/>
            </p:nvSpPr>
            <p:spPr bwMode="auto">
              <a:xfrm>
                <a:off x="2304" y="1296"/>
                <a:ext cx="288" cy="0"/>
              </a:xfrm>
              <a:prstGeom prst="line">
                <a:avLst/>
              </a:prstGeom>
              <a:noFill/>
              <a:ln w="9525">
                <a:solidFill>
                  <a:schemeClr val="tx1"/>
                </a:solidFill>
                <a:miter lim="800000"/>
                <a:tailEnd type="triangle" w="med" len="med"/>
              </a:ln>
            </p:spPr>
            <p:txBody>
              <a:bodyPr wrap="none"/>
              <a:lstStyle/>
              <a:p>
                <a:endParaRPr lang="zh-CN" altLang="en-US"/>
              </a:p>
            </p:txBody>
          </p:sp>
          <p:sp>
            <p:nvSpPr>
              <p:cNvPr id="179244" name="Line 60"/>
              <p:cNvSpPr>
                <a:spLocks noChangeShapeType="1"/>
              </p:cNvSpPr>
              <p:nvPr/>
            </p:nvSpPr>
            <p:spPr bwMode="auto">
              <a:xfrm>
                <a:off x="3360" y="1296"/>
                <a:ext cx="288" cy="0"/>
              </a:xfrm>
              <a:prstGeom prst="line">
                <a:avLst/>
              </a:prstGeom>
              <a:noFill/>
              <a:ln w="9525">
                <a:solidFill>
                  <a:schemeClr val="tx1"/>
                </a:solidFill>
                <a:miter lim="800000"/>
                <a:tailEnd type="triangle" w="med" len="med"/>
              </a:ln>
            </p:spPr>
            <p:txBody>
              <a:bodyPr wrap="none"/>
              <a:lstStyle/>
              <a:p>
                <a:endParaRPr lang="zh-CN" altLang="en-US"/>
              </a:p>
            </p:txBody>
          </p:sp>
        </p:grpSp>
        <p:sp>
          <p:nvSpPr>
            <p:cNvPr id="179236" name="Text Box 61"/>
            <p:cNvSpPr txBox="1">
              <a:spLocks noChangeArrowheads="1"/>
            </p:cNvSpPr>
            <p:nvPr/>
          </p:nvSpPr>
          <p:spPr bwMode="auto">
            <a:xfrm>
              <a:off x="1680" y="1679"/>
              <a:ext cx="384" cy="307"/>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pb</a:t>
              </a:r>
              <a:endParaRPr kumimoji="1" lang="en-US" altLang="zh-CN">
                <a:latin typeface="Times New Roman" panose="02020603050405020304" pitchFamily="18" charset="0"/>
              </a:endParaRPr>
            </a:p>
          </p:txBody>
        </p:sp>
        <p:sp>
          <p:nvSpPr>
            <p:cNvPr id="179237" name="Line 62"/>
            <p:cNvSpPr>
              <a:spLocks noChangeShapeType="1"/>
            </p:cNvSpPr>
            <p:nvPr/>
          </p:nvSpPr>
          <p:spPr bwMode="auto">
            <a:xfrm flipV="1">
              <a:off x="2016" y="1584"/>
              <a:ext cx="0" cy="240"/>
            </a:xfrm>
            <a:prstGeom prst="line">
              <a:avLst/>
            </a:prstGeom>
            <a:noFill/>
            <a:ln w="9525">
              <a:solidFill>
                <a:schemeClr val="tx1"/>
              </a:solidFill>
              <a:miter lim="800000"/>
              <a:tailEnd type="triangle" w="med" len="med"/>
            </a:ln>
          </p:spPr>
          <p:txBody>
            <a:bodyPr wrap="none"/>
            <a:lstStyle/>
            <a:p>
              <a:endParaRPr lang="zh-CN" altLang="en-US"/>
            </a:p>
          </p:txBody>
        </p:sp>
      </p:grpSp>
      <p:grpSp>
        <p:nvGrpSpPr>
          <p:cNvPr id="179205" name="Group 63"/>
          <p:cNvGrpSpPr/>
          <p:nvPr/>
        </p:nvGrpSpPr>
        <p:grpSpPr bwMode="auto">
          <a:xfrm>
            <a:off x="457200" y="5562600"/>
            <a:ext cx="7696200" cy="407988"/>
            <a:chOff x="288" y="3504"/>
            <a:chExt cx="4848" cy="257"/>
          </a:xfrm>
        </p:grpSpPr>
        <p:sp>
          <p:nvSpPr>
            <p:cNvPr id="179207" name="Text Box 64"/>
            <p:cNvSpPr txBox="1">
              <a:spLocks noChangeArrowheads="1"/>
            </p:cNvSpPr>
            <p:nvPr/>
          </p:nvSpPr>
          <p:spPr bwMode="auto">
            <a:xfrm>
              <a:off x="288" y="3504"/>
              <a:ext cx="221" cy="231"/>
            </a:xfrm>
            <a:prstGeom prst="rect">
              <a:avLst/>
            </a:prstGeom>
            <a:noFill/>
            <a:ln w="9525">
              <a:noFill/>
              <a:miter lim="800000"/>
            </a:ln>
          </p:spPr>
          <p:txBody>
            <a:bodyPr>
              <a:spAutoFit/>
            </a:bodyPr>
            <a:lstStyle/>
            <a:p>
              <a:pPr>
                <a:spcBef>
                  <a:spcPct val="50000"/>
                </a:spcBef>
              </a:pPr>
              <a:r>
                <a:rPr kumimoji="1" lang="en-US" altLang="zh-CN">
                  <a:latin typeface="Times New Roman" panose="02020603050405020304" pitchFamily="18" charset="0"/>
                </a:rPr>
                <a:t>C</a:t>
              </a:r>
              <a:endParaRPr kumimoji="1" lang="en-US" altLang="zh-CN">
                <a:latin typeface="Times New Roman" panose="02020603050405020304" pitchFamily="18" charset="0"/>
              </a:endParaRPr>
            </a:p>
          </p:txBody>
        </p:sp>
        <p:sp>
          <p:nvSpPr>
            <p:cNvPr id="179208" name="Line 65"/>
            <p:cNvSpPr>
              <a:spLocks noChangeShapeType="1"/>
            </p:cNvSpPr>
            <p:nvPr/>
          </p:nvSpPr>
          <p:spPr bwMode="auto">
            <a:xfrm>
              <a:off x="496" y="3602"/>
              <a:ext cx="318" cy="0"/>
            </a:xfrm>
            <a:prstGeom prst="line">
              <a:avLst/>
            </a:prstGeom>
            <a:noFill/>
            <a:ln w="9525">
              <a:solidFill>
                <a:schemeClr val="tx1"/>
              </a:solidFill>
              <a:miter lim="800000"/>
              <a:tailEnd type="triangle" w="med" len="med"/>
            </a:ln>
          </p:spPr>
          <p:txBody>
            <a:bodyPr wrap="none"/>
            <a:lstStyle/>
            <a:p>
              <a:endParaRPr lang="zh-CN" altLang="en-US"/>
            </a:p>
          </p:txBody>
        </p:sp>
        <p:sp>
          <p:nvSpPr>
            <p:cNvPr id="179209" name="Text Box 66"/>
            <p:cNvSpPr txBox="1">
              <a:spLocks noChangeArrowheads="1"/>
            </p:cNvSpPr>
            <p:nvPr/>
          </p:nvSpPr>
          <p:spPr bwMode="auto">
            <a:xfrm>
              <a:off x="814" y="3513"/>
              <a:ext cx="277" cy="237"/>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79210" name="Text Box 67"/>
            <p:cNvSpPr txBox="1">
              <a:spLocks noChangeArrowheads="1"/>
            </p:cNvSpPr>
            <p:nvPr/>
          </p:nvSpPr>
          <p:spPr bwMode="auto">
            <a:xfrm>
              <a:off x="1210" y="3513"/>
              <a:ext cx="278" cy="237"/>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79211" name="Text Box 68"/>
            <p:cNvSpPr txBox="1">
              <a:spLocks noChangeArrowheads="1"/>
            </p:cNvSpPr>
            <p:nvPr/>
          </p:nvSpPr>
          <p:spPr bwMode="auto">
            <a:xfrm>
              <a:off x="1011" y="3513"/>
              <a:ext cx="279" cy="237"/>
            </a:xfrm>
            <a:prstGeom prst="rect">
              <a:avLst/>
            </a:prstGeom>
            <a:solidFill>
              <a:srgbClr val="FF99CC"/>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79212" name="Line 69"/>
            <p:cNvSpPr>
              <a:spLocks noChangeShapeType="1"/>
            </p:cNvSpPr>
            <p:nvPr/>
          </p:nvSpPr>
          <p:spPr bwMode="auto">
            <a:xfrm flipH="1">
              <a:off x="993" y="3525"/>
              <a:ext cx="119" cy="85"/>
            </a:xfrm>
            <a:prstGeom prst="line">
              <a:avLst/>
            </a:prstGeom>
            <a:noFill/>
            <a:ln w="9525">
              <a:solidFill>
                <a:schemeClr val="tx1"/>
              </a:solidFill>
              <a:miter lim="800000"/>
            </a:ln>
          </p:spPr>
          <p:txBody>
            <a:bodyPr wrap="none"/>
            <a:lstStyle/>
            <a:p>
              <a:endParaRPr lang="zh-CN" altLang="en-US"/>
            </a:p>
          </p:txBody>
        </p:sp>
        <p:sp>
          <p:nvSpPr>
            <p:cNvPr id="179213" name="Line 70"/>
            <p:cNvSpPr>
              <a:spLocks noChangeShapeType="1"/>
            </p:cNvSpPr>
            <p:nvPr/>
          </p:nvSpPr>
          <p:spPr bwMode="auto">
            <a:xfrm flipH="1">
              <a:off x="1008" y="3525"/>
              <a:ext cx="263" cy="219"/>
            </a:xfrm>
            <a:prstGeom prst="line">
              <a:avLst/>
            </a:prstGeom>
            <a:noFill/>
            <a:ln w="9525">
              <a:solidFill>
                <a:schemeClr val="tx1"/>
              </a:solidFill>
              <a:miter lim="800000"/>
            </a:ln>
          </p:spPr>
          <p:txBody>
            <a:bodyPr wrap="none"/>
            <a:lstStyle/>
            <a:p>
              <a:endParaRPr lang="zh-CN" altLang="en-US"/>
            </a:p>
          </p:txBody>
        </p:sp>
        <p:sp>
          <p:nvSpPr>
            <p:cNvPr id="179214" name="Line 71"/>
            <p:cNvSpPr>
              <a:spLocks noChangeShapeType="1"/>
            </p:cNvSpPr>
            <p:nvPr/>
          </p:nvSpPr>
          <p:spPr bwMode="auto">
            <a:xfrm flipH="1">
              <a:off x="1104" y="3610"/>
              <a:ext cx="167" cy="134"/>
            </a:xfrm>
            <a:prstGeom prst="line">
              <a:avLst/>
            </a:prstGeom>
            <a:noFill/>
            <a:ln w="9525">
              <a:solidFill>
                <a:schemeClr val="tx1"/>
              </a:solidFill>
              <a:miter lim="800000"/>
            </a:ln>
          </p:spPr>
          <p:txBody>
            <a:bodyPr wrap="none"/>
            <a:lstStyle/>
            <a:p>
              <a:endParaRPr lang="zh-CN" altLang="en-US"/>
            </a:p>
          </p:txBody>
        </p:sp>
        <p:grpSp>
          <p:nvGrpSpPr>
            <p:cNvPr id="179215" name="Group 72"/>
            <p:cNvGrpSpPr/>
            <p:nvPr/>
          </p:nvGrpSpPr>
          <p:grpSpPr bwMode="auto">
            <a:xfrm>
              <a:off x="1488" y="3524"/>
              <a:ext cx="912" cy="237"/>
              <a:chOff x="1296" y="3162"/>
              <a:chExt cx="1104" cy="400"/>
            </a:xfrm>
          </p:grpSpPr>
          <p:sp>
            <p:nvSpPr>
              <p:cNvPr id="179231" name="Text Box 73"/>
              <p:cNvSpPr txBox="1">
                <a:spLocks noChangeArrowheads="1"/>
              </p:cNvSpPr>
              <p:nvPr/>
            </p:nvSpPr>
            <p:spPr bwMode="auto">
              <a:xfrm>
                <a:off x="1534" y="3162"/>
                <a:ext cx="337" cy="400"/>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5</a:t>
                </a:r>
                <a:endParaRPr kumimoji="1" lang="en-US" altLang="zh-CN">
                  <a:latin typeface="Times New Roman" panose="02020603050405020304" pitchFamily="18" charset="0"/>
                </a:endParaRPr>
              </a:p>
            </p:txBody>
          </p:sp>
          <p:sp>
            <p:nvSpPr>
              <p:cNvPr id="179232" name="Text Box 74"/>
              <p:cNvSpPr txBox="1">
                <a:spLocks noChangeArrowheads="1"/>
              </p:cNvSpPr>
              <p:nvPr/>
            </p:nvSpPr>
            <p:spPr bwMode="auto">
              <a:xfrm>
                <a:off x="2063" y="3162"/>
                <a:ext cx="337" cy="400"/>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79233" name="Text Box 75"/>
              <p:cNvSpPr txBox="1">
                <a:spLocks noChangeArrowheads="1"/>
              </p:cNvSpPr>
              <p:nvPr/>
            </p:nvSpPr>
            <p:spPr bwMode="auto">
              <a:xfrm>
                <a:off x="1825" y="3162"/>
                <a:ext cx="337" cy="400"/>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0</a:t>
                </a:r>
                <a:endParaRPr kumimoji="1" lang="en-US" altLang="zh-CN" baseline="-30000">
                  <a:latin typeface="Times New Roman" panose="02020603050405020304" pitchFamily="18" charset="0"/>
                </a:endParaRPr>
              </a:p>
            </p:txBody>
          </p:sp>
          <p:sp>
            <p:nvSpPr>
              <p:cNvPr id="179234" name="Line 76"/>
              <p:cNvSpPr>
                <a:spLocks noChangeShapeType="1"/>
              </p:cNvSpPr>
              <p:nvPr/>
            </p:nvSpPr>
            <p:spPr bwMode="auto">
              <a:xfrm>
                <a:off x="1296" y="3306"/>
                <a:ext cx="240" cy="0"/>
              </a:xfrm>
              <a:prstGeom prst="line">
                <a:avLst/>
              </a:prstGeom>
              <a:noFill/>
              <a:ln w="9525">
                <a:solidFill>
                  <a:schemeClr val="tx1"/>
                </a:solidFill>
                <a:miter lim="800000"/>
                <a:tailEnd type="triangle" w="med" len="med"/>
              </a:ln>
            </p:spPr>
            <p:txBody>
              <a:bodyPr wrap="none"/>
              <a:lstStyle/>
              <a:p>
                <a:endParaRPr lang="zh-CN" altLang="en-US"/>
              </a:p>
            </p:txBody>
          </p:sp>
        </p:grpSp>
        <p:grpSp>
          <p:nvGrpSpPr>
            <p:cNvPr id="179216" name="Group 77"/>
            <p:cNvGrpSpPr/>
            <p:nvPr/>
          </p:nvGrpSpPr>
          <p:grpSpPr bwMode="auto">
            <a:xfrm>
              <a:off x="2368" y="3504"/>
              <a:ext cx="992" cy="237"/>
              <a:chOff x="2256" y="3162"/>
              <a:chExt cx="1200" cy="400"/>
            </a:xfrm>
          </p:grpSpPr>
          <p:sp>
            <p:nvSpPr>
              <p:cNvPr id="179227" name="Text Box 78"/>
              <p:cNvSpPr txBox="1">
                <a:spLocks noChangeArrowheads="1"/>
              </p:cNvSpPr>
              <p:nvPr/>
            </p:nvSpPr>
            <p:spPr bwMode="auto">
              <a:xfrm>
                <a:off x="3120" y="3162"/>
                <a:ext cx="336" cy="400"/>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79228" name="Text Box 79"/>
              <p:cNvSpPr txBox="1">
                <a:spLocks noChangeArrowheads="1"/>
              </p:cNvSpPr>
              <p:nvPr/>
            </p:nvSpPr>
            <p:spPr bwMode="auto">
              <a:xfrm>
                <a:off x="2592" y="3162"/>
                <a:ext cx="335" cy="400"/>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8</a:t>
                </a:r>
                <a:endParaRPr kumimoji="1" lang="en-US" altLang="zh-CN">
                  <a:latin typeface="Times New Roman" panose="02020603050405020304" pitchFamily="18" charset="0"/>
                </a:endParaRPr>
              </a:p>
            </p:txBody>
          </p:sp>
          <p:sp>
            <p:nvSpPr>
              <p:cNvPr id="179229" name="Text Box 80"/>
              <p:cNvSpPr txBox="1">
                <a:spLocks noChangeArrowheads="1"/>
              </p:cNvSpPr>
              <p:nvPr/>
            </p:nvSpPr>
            <p:spPr bwMode="auto">
              <a:xfrm>
                <a:off x="2879" y="3162"/>
                <a:ext cx="337" cy="400"/>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1</a:t>
                </a:r>
                <a:endParaRPr kumimoji="1" lang="en-US" altLang="zh-CN" baseline="-30000">
                  <a:latin typeface="Times New Roman" panose="02020603050405020304" pitchFamily="18" charset="0"/>
                </a:endParaRPr>
              </a:p>
            </p:txBody>
          </p:sp>
          <p:sp>
            <p:nvSpPr>
              <p:cNvPr id="179230" name="Line 81"/>
              <p:cNvSpPr>
                <a:spLocks noChangeShapeType="1"/>
              </p:cNvSpPr>
              <p:nvPr/>
            </p:nvSpPr>
            <p:spPr bwMode="auto">
              <a:xfrm>
                <a:off x="2256" y="3306"/>
                <a:ext cx="336" cy="0"/>
              </a:xfrm>
              <a:prstGeom prst="line">
                <a:avLst/>
              </a:prstGeom>
              <a:noFill/>
              <a:ln w="9525">
                <a:solidFill>
                  <a:schemeClr val="tx1"/>
                </a:solidFill>
                <a:miter lim="800000"/>
                <a:tailEnd type="triangle" w="med" len="med"/>
              </a:ln>
            </p:spPr>
            <p:txBody>
              <a:bodyPr wrap="none"/>
              <a:lstStyle/>
              <a:p>
                <a:endParaRPr lang="zh-CN" altLang="en-US"/>
              </a:p>
            </p:txBody>
          </p:sp>
        </p:grpSp>
        <p:grpSp>
          <p:nvGrpSpPr>
            <p:cNvPr id="179217" name="Group 82"/>
            <p:cNvGrpSpPr/>
            <p:nvPr/>
          </p:nvGrpSpPr>
          <p:grpSpPr bwMode="auto">
            <a:xfrm>
              <a:off x="3312" y="3504"/>
              <a:ext cx="952" cy="237"/>
              <a:chOff x="3360" y="3162"/>
              <a:chExt cx="1152" cy="399"/>
            </a:xfrm>
          </p:grpSpPr>
          <p:sp>
            <p:nvSpPr>
              <p:cNvPr id="179223" name="Text Box 83"/>
              <p:cNvSpPr txBox="1">
                <a:spLocks noChangeArrowheads="1"/>
              </p:cNvSpPr>
              <p:nvPr/>
            </p:nvSpPr>
            <p:spPr bwMode="auto">
              <a:xfrm>
                <a:off x="4176" y="3162"/>
                <a:ext cx="336" cy="399"/>
              </a:xfrm>
              <a:prstGeom prst="rect">
                <a:avLst/>
              </a:prstGeom>
              <a:solidFill>
                <a:srgbClr val="FFCC99"/>
              </a:solidFill>
              <a:ln w="9525">
                <a:solidFill>
                  <a:schemeClr val="tx1"/>
                </a:solidFill>
                <a:miter lim="800000"/>
              </a:ln>
            </p:spPr>
            <p:txBody>
              <a:bodyPr>
                <a:spAutoFit/>
              </a:bodyPr>
              <a:lstStyle/>
              <a:p>
                <a:pPr>
                  <a:spcBef>
                    <a:spcPct val="50000"/>
                  </a:spcBef>
                </a:pPr>
                <a:endParaRPr kumimoji="1" lang="zh-CN" altLang="zh-CN">
                  <a:latin typeface="Times New Roman" panose="02020603050405020304" pitchFamily="18" charset="0"/>
                </a:endParaRPr>
              </a:p>
            </p:txBody>
          </p:sp>
          <p:sp>
            <p:nvSpPr>
              <p:cNvPr id="179224" name="Text Box 84"/>
              <p:cNvSpPr txBox="1">
                <a:spLocks noChangeArrowheads="1"/>
              </p:cNvSpPr>
              <p:nvPr/>
            </p:nvSpPr>
            <p:spPr bwMode="auto">
              <a:xfrm>
                <a:off x="3647" y="3162"/>
                <a:ext cx="336" cy="399"/>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23</a:t>
                </a:r>
                <a:endParaRPr kumimoji="1" lang="en-US" altLang="zh-CN">
                  <a:latin typeface="Times New Roman" panose="02020603050405020304" pitchFamily="18" charset="0"/>
                </a:endParaRPr>
              </a:p>
            </p:txBody>
          </p:sp>
          <p:sp>
            <p:nvSpPr>
              <p:cNvPr id="179225" name="Text Box 85"/>
              <p:cNvSpPr txBox="1">
                <a:spLocks noChangeArrowheads="1"/>
              </p:cNvSpPr>
              <p:nvPr/>
            </p:nvSpPr>
            <p:spPr bwMode="auto">
              <a:xfrm>
                <a:off x="3937" y="3162"/>
                <a:ext cx="335" cy="399"/>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6</a:t>
                </a:r>
                <a:endParaRPr kumimoji="1" lang="en-US" altLang="zh-CN" baseline="-30000">
                  <a:latin typeface="Times New Roman" panose="02020603050405020304" pitchFamily="18" charset="0"/>
                </a:endParaRPr>
              </a:p>
            </p:txBody>
          </p:sp>
          <p:sp>
            <p:nvSpPr>
              <p:cNvPr id="179226" name="Line 86"/>
              <p:cNvSpPr>
                <a:spLocks noChangeShapeType="1"/>
              </p:cNvSpPr>
              <p:nvPr/>
            </p:nvSpPr>
            <p:spPr bwMode="auto">
              <a:xfrm>
                <a:off x="3360" y="3306"/>
                <a:ext cx="288" cy="0"/>
              </a:xfrm>
              <a:prstGeom prst="line">
                <a:avLst/>
              </a:prstGeom>
              <a:noFill/>
              <a:ln w="9525">
                <a:solidFill>
                  <a:schemeClr val="tx1"/>
                </a:solidFill>
                <a:miter lim="800000"/>
                <a:tailEnd type="triangle" w="med" len="med"/>
              </a:ln>
            </p:spPr>
            <p:txBody>
              <a:bodyPr wrap="none"/>
              <a:lstStyle/>
              <a:p>
                <a:endParaRPr lang="zh-CN" altLang="en-US"/>
              </a:p>
            </p:txBody>
          </p:sp>
        </p:grpSp>
        <p:grpSp>
          <p:nvGrpSpPr>
            <p:cNvPr id="179218" name="Group 87"/>
            <p:cNvGrpSpPr/>
            <p:nvPr/>
          </p:nvGrpSpPr>
          <p:grpSpPr bwMode="auto">
            <a:xfrm>
              <a:off x="4224" y="3504"/>
              <a:ext cx="912" cy="237"/>
              <a:chOff x="4416" y="3156"/>
              <a:chExt cx="1104" cy="400"/>
            </a:xfrm>
          </p:grpSpPr>
          <p:sp>
            <p:nvSpPr>
              <p:cNvPr id="179219" name="Text Box 88"/>
              <p:cNvSpPr txBox="1">
                <a:spLocks noChangeArrowheads="1"/>
              </p:cNvSpPr>
              <p:nvPr/>
            </p:nvSpPr>
            <p:spPr bwMode="auto">
              <a:xfrm>
                <a:off x="5183" y="3156"/>
                <a:ext cx="337" cy="400"/>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  ^</a:t>
                </a:r>
                <a:endParaRPr kumimoji="1" lang="en-US" altLang="zh-CN">
                  <a:latin typeface="Times New Roman" panose="02020603050405020304" pitchFamily="18" charset="0"/>
                </a:endParaRPr>
              </a:p>
            </p:txBody>
          </p:sp>
          <p:sp>
            <p:nvSpPr>
              <p:cNvPr id="179220" name="Text Box 89"/>
              <p:cNvSpPr txBox="1">
                <a:spLocks noChangeArrowheads="1"/>
              </p:cNvSpPr>
              <p:nvPr/>
            </p:nvSpPr>
            <p:spPr bwMode="auto">
              <a:xfrm>
                <a:off x="4654" y="3156"/>
                <a:ext cx="337" cy="400"/>
              </a:xfrm>
              <a:prstGeom prst="rect">
                <a:avLst/>
              </a:prstGeom>
              <a:solidFill>
                <a:srgbClr val="FFCC99"/>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3</a:t>
                </a:r>
                <a:endParaRPr kumimoji="1" lang="en-US" altLang="zh-CN">
                  <a:latin typeface="Times New Roman" panose="02020603050405020304" pitchFamily="18" charset="0"/>
                </a:endParaRPr>
              </a:p>
            </p:txBody>
          </p:sp>
          <p:sp>
            <p:nvSpPr>
              <p:cNvPr id="179221" name="Text Box 90"/>
              <p:cNvSpPr txBox="1">
                <a:spLocks noChangeArrowheads="1"/>
              </p:cNvSpPr>
              <p:nvPr/>
            </p:nvSpPr>
            <p:spPr bwMode="auto">
              <a:xfrm>
                <a:off x="4945" y="3156"/>
                <a:ext cx="337" cy="400"/>
              </a:xfrm>
              <a:prstGeom prst="rect">
                <a:avLst/>
              </a:prstGeom>
              <a:solidFill>
                <a:srgbClr val="FF99CC"/>
              </a:solidFill>
              <a:ln w="9525">
                <a:solidFill>
                  <a:schemeClr val="tx1"/>
                </a:solidFill>
                <a:miter lim="800000"/>
              </a:ln>
            </p:spPr>
            <p:txBody>
              <a:bodyPr>
                <a:spAutoFit/>
              </a:bodyPr>
              <a:lstStyle/>
              <a:p>
                <a:pPr>
                  <a:spcBef>
                    <a:spcPct val="50000"/>
                  </a:spcBef>
                </a:pPr>
                <a:r>
                  <a:rPr kumimoji="1" lang="en-US" altLang="zh-CN">
                    <a:latin typeface="Times New Roman" panose="02020603050405020304" pitchFamily="18" charset="0"/>
                  </a:rPr>
                  <a:t>16</a:t>
                </a:r>
                <a:endParaRPr kumimoji="1" lang="en-US" altLang="zh-CN">
                  <a:latin typeface="Times New Roman" panose="02020603050405020304" pitchFamily="18" charset="0"/>
                </a:endParaRPr>
              </a:p>
            </p:txBody>
          </p:sp>
          <p:sp>
            <p:nvSpPr>
              <p:cNvPr id="179222" name="Line 91"/>
              <p:cNvSpPr>
                <a:spLocks noChangeShapeType="1"/>
              </p:cNvSpPr>
              <p:nvPr/>
            </p:nvSpPr>
            <p:spPr bwMode="auto">
              <a:xfrm>
                <a:off x="4416" y="3306"/>
                <a:ext cx="240" cy="0"/>
              </a:xfrm>
              <a:prstGeom prst="line">
                <a:avLst/>
              </a:prstGeom>
              <a:noFill/>
              <a:ln w="9525">
                <a:solidFill>
                  <a:schemeClr val="tx1"/>
                </a:solidFill>
                <a:miter lim="800000"/>
                <a:tailEnd type="triangle" w="med" len="med"/>
              </a:ln>
            </p:spPr>
            <p:txBody>
              <a:bodyPr wrap="none"/>
              <a:lstStyle/>
              <a:p>
                <a:endParaRPr lang="zh-CN" altLang="en-US"/>
              </a:p>
            </p:txBody>
          </p:sp>
        </p:grpSp>
      </p:grpSp>
      <p:sp>
        <p:nvSpPr>
          <p:cNvPr id="19" name="灯片编号占位符 18"/>
          <p:cNvSpPr>
            <a:spLocks noGrp="1"/>
          </p:cNvSpPr>
          <p:nvPr>
            <p:ph type="sldNum" sz="quarter" idx="12"/>
          </p:nvPr>
        </p:nvSpPr>
        <p:spPr/>
        <p:txBody>
          <a:bodyPr/>
          <a:lstStyle/>
          <a:p>
            <a:pPr>
              <a:defRPr/>
            </a:pPr>
            <a:fld id="{F6A76891-77BB-4967-8B6F-3F9B075A1837}" type="slidenum">
              <a:rPr lang="en-US" altLang="zh-CN" smtClean="0"/>
            </a:fld>
            <a:endParaRPr lang="en-US"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p:cNvSpPr>
            <a:spLocks noGrp="1"/>
          </p:cNvSpPr>
          <p:nvPr>
            <p:ph type="title"/>
          </p:nvPr>
        </p:nvSpPr>
        <p:spPr/>
        <p:txBody>
          <a:bodyPr/>
          <a:lstStyle/>
          <a:p>
            <a:pPr eaLnBrk="1" hangingPunct="1"/>
            <a:r>
              <a:rPr lang="zh-CN" altLang="en-US" smtClean="0"/>
              <a:t>多项式表示与相加</a:t>
            </a:r>
            <a:endParaRPr lang="zh-CN" altLang="en-US" smtClean="0"/>
          </a:p>
        </p:txBody>
      </p:sp>
      <p:sp>
        <p:nvSpPr>
          <p:cNvPr id="4264963" name="Rectangle 3"/>
          <p:cNvSpPr>
            <a:spLocks noGrp="1"/>
          </p:cNvSpPr>
          <p:nvPr>
            <p:ph idx="1"/>
          </p:nvPr>
        </p:nvSpPr>
        <p:spPr/>
        <p:txBody>
          <a:bodyPr>
            <a:normAutofit lnSpcReduction="10000"/>
          </a:bodyPr>
          <a:lstStyle/>
          <a:p>
            <a:pPr algn="just" eaLnBrk="1" hangingPunct="1">
              <a:defRPr/>
            </a:pPr>
            <a:r>
              <a:rPr lang="zh-CN" altLang="en-US" sz="2400" b="1"/>
              <a:t>算法描述：</a:t>
            </a:r>
            <a:r>
              <a:rPr lang="en-US" altLang="zh-CN" sz="1600"/>
              <a:t>void  Addpoly(link pa,pb)    </a:t>
            </a:r>
            <a:endParaRPr lang="en-US" altLang="zh-CN" sz="1600"/>
          </a:p>
          <a:p>
            <a:pPr algn="just" eaLnBrk="1" hangingPunct="1">
              <a:defRPr/>
            </a:pPr>
            <a:r>
              <a:rPr lang="en-US" altLang="zh-CN" sz="1600"/>
              <a:t>                       { ink pc,pre,u ;	float sum;</a:t>
            </a:r>
            <a:endParaRPr lang="en-US" altLang="zh-CN" sz="1600"/>
          </a:p>
          <a:p>
            <a:pPr algn="just" eaLnBrk="1" hangingPunct="1">
              <a:defRPr/>
            </a:pPr>
            <a:r>
              <a:rPr lang="en-US" altLang="zh-CN" sz="1600"/>
              <a:t>       	                 pc=pa; pre=pa; pa=pa-&gt;next ;  u=pb; pb=pb-&gt;next; free(u);</a:t>
            </a:r>
            <a:endParaRPr lang="en-US" altLang="zh-CN" sz="1600"/>
          </a:p>
          <a:p>
            <a:pPr algn="just" eaLnBrk="1" hangingPunct="1">
              <a:defRPr/>
            </a:pPr>
            <a:r>
              <a:rPr lang="en-US" altLang="zh-CN" sz="1600"/>
              <a:t>       	                while (pa&amp;&amp;pb)</a:t>
            </a:r>
            <a:endParaRPr lang="en-US" altLang="zh-CN" sz="1600"/>
          </a:p>
          <a:p>
            <a:pPr algn="just" eaLnBrk="1" hangingPunct="1">
              <a:defRPr/>
            </a:pPr>
            <a:r>
              <a:rPr lang="en-US" altLang="zh-CN" sz="1600"/>
              <a:t>         	           { if (pa-&gt;exp&lt; pb-&gt;exp) { pre=pa; pa=pa-&gt;next ;} // pa</a:t>
            </a:r>
            <a:r>
              <a:rPr lang="zh-CN" altLang="en-US" sz="1600"/>
              <a:t>和的一项</a:t>
            </a:r>
            <a:r>
              <a:rPr lang="en-US" altLang="zh-CN" sz="1600"/>
              <a:t>//</a:t>
            </a:r>
            <a:endParaRPr lang="en-US" altLang="zh-CN" sz="1600"/>
          </a:p>
          <a:p>
            <a:pPr algn="just" eaLnBrk="1" hangingPunct="1">
              <a:defRPr/>
            </a:pPr>
            <a:r>
              <a:rPr lang="en-US" altLang="zh-CN" sz="1600"/>
              <a:t>           	                else if (pa-&gt;exp&gt;pb-&gt;exp)  // pb</a:t>
            </a:r>
            <a:r>
              <a:rPr lang="zh-CN" altLang="en-US" sz="1600"/>
              <a:t>和的一项</a:t>
            </a:r>
            <a:r>
              <a:rPr lang="en-US" altLang="zh-CN" sz="1600"/>
              <a:t>//</a:t>
            </a:r>
            <a:endParaRPr lang="en-US" altLang="zh-CN" sz="1600"/>
          </a:p>
          <a:p>
            <a:pPr algn="just" eaLnBrk="1" hangingPunct="1">
              <a:defRPr/>
            </a:pPr>
            <a:r>
              <a:rPr lang="en-US" altLang="zh-CN" sz="1600"/>
              <a:t>            	                           {u=pb-&gt;next ; pb-&gt;next=pa; pre-&gt;next=pb; pre=pb;pb= u;}</a:t>
            </a:r>
            <a:endParaRPr lang="en-US" altLang="zh-CN" sz="1600"/>
          </a:p>
          <a:p>
            <a:pPr algn="just" eaLnBrk="1" hangingPunct="1">
              <a:defRPr/>
            </a:pPr>
            <a:r>
              <a:rPr lang="en-US" altLang="zh-CN" sz="1600"/>
              <a:t>                                       else { sum=pa-&gt;coef+pb-&gt;coef ;        //</a:t>
            </a:r>
            <a:r>
              <a:rPr lang="zh-CN" altLang="en-US" sz="1600"/>
              <a:t>指数相同，系数相加</a:t>
            </a:r>
            <a:r>
              <a:rPr lang="en-US" altLang="zh-CN" sz="1600"/>
              <a:t>//</a:t>
            </a:r>
            <a:endParaRPr lang="en-US" altLang="zh-CN" sz="1600"/>
          </a:p>
          <a:p>
            <a:pPr algn="just" eaLnBrk="1" hangingPunct="1">
              <a:defRPr/>
            </a:pPr>
            <a:r>
              <a:rPr lang="en-US" altLang="zh-CN" sz="1600"/>
              <a:t>                    		 if (sum!=0.0) { pa-&gt;coef=sum; pre= pa;} //</a:t>
            </a:r>
            <a:r>
              <a:rPr lang="zh-CN" altLang="en-US" sz="1600"/>
              <a:t>修改指数</a:t>
            </a:r>
            <a:r>
              <a:rPr lang="en-US" altLang="zh-CN" sz="1600"/>
              <a:t>//</a:t>
            </a:r>
            <a:endParaRPr lang="en-US" altLang="zh-CN" sz="1600"/>
          </a:p>
          <a:p>
            <a:pPr algn="just" eaLnBrk="1" hangingPunct="1">
              <a:defRPr/>
            </a:pPr>
            <a:r>
              <a:rPr lang="en-US" altLang="zh-CN" sz="1600"/>
              <a:t>			  else {pre-&gt;next=pa-&gt;next; free(pa);}    // </a:t>
            </a:r>
            <a:r>
              <a:rPr lang="zh-CN" altLang="en-US" sz="1600"/>
              <a:t>删除</a:t>
            </a:r>
            <a:r>
              <a:rPr lang="en-US" altLang="zh-CN" sz="1600"/>
              <a:t>pa</a:t>
            </a:r>
            <a:r>
              <a:rPr lang="zh-CN" altLang="en-US" sz="1600"/>
              <a:t>结点</a:t>
            </a:r>
            <a:r>
              <a:rPr lang="en-US" altLang="zh-CN" sz="1600"/>
              <a:t>//</a:t>
            </a:r>
            <a:endParaRPr lang="en-US" altLang="zh-CN" sz="1600"/>
          </a:p>
          <a:p>
            <a:pPr algn="just" eaLnBrk="1" hangingPunct="1">
              <a:defRPr/>
            </a:pPr>
            <a:r>
              <a:rPr lang="en-US" altLang="zh-CN" sz="1600"/>
              <a:t>			                                 pa=pre-&gt;next;</a:t>
            </a:r>
            <a:endParaRPr lang="en-US" altLang="zh-CN" sz="1600"/>
          </a:p>
          <a:p>
            <a:pPr algn="just" eaLnBrk="1" hangingPunct="1">
              <a:defRPr/>
            </a:pPr>
            <a:r>
              <a:rPr lang="en-US" altLang="zh-CN" sz="1600"/>
              <a:t>                                                                 u=pb;</a:t>
            </a:r>
            <a:endParaRPr lang="en-US" altLang="zh-CN" sz="1600"/>
          </a:p>
          <a:p>
            <a:pPr algn="just" eaLnBrk="1" hangingPunct="1">
              <a:defRPr/>
            </a:pPr>
            <a:r>
              <a:rPr lang="en-US" altLang="zh-CN" sz="1600"/>
              <a:t>                                                                 pb=pb-&gt;next;          //</a:t>
            </a:r>
            <a:r>
              <a:rPr lang="zh-CN" altLang="en-US" sz="1600"/>
              <a:t>删除对应的</a:t>
            </a:r>
            <a:r>
              <a:rPr lang="en-US" altLang="zh-CN" sz="1600"/>
              <a:t>pb</a:t>
            </a:r>
            <a:r>
              <a:rPr lang="zh-CN" altLang="en-US" sz="1600"/>
              <a:t>结点</a:t>
            </a:r>
            <a:r>
              <a:rPr lang="en-US" altLang="zh-CN" sz="1600"/>
              <a:t>//</a:t>
            </a:r>
            <a:endParaRPr lang="en-US" altLang="zh-CN" sz="1600"/>
          </a:p>
          <a:p>
            <a:pPr algn="just" eaLnBrk="1" hangingPunct="1">
              <a:defRPr/>
            </a:pPr>
            <a:r>
              <a:rPr lang="en-US" altLang="zh-CN" sz="1600"/>
              <a:t>                                                                 free(u);}</a:t>
            </a:r>
            <a:endParaRPr lang="en-US" altLang="zh-CN" sz="1600"/>
          </a:p>
          <a:p>
            <a:pPr algn="just" eaLnBrk="1" hangingPunct="1">
              <a:defRPr/>
            </a:pPr>
            <a:r>
              <a:rPr lang="en-US" altLang="zh-CN" sz="1600"/>
              <a:t>                            }   if (pb) pre-&gt;next=pb;  }       //</a:t>
            </a:r>
            <a:r>
              <a:rPr lang="zh-CN" altLang="en-US" sz="1600"/>
              <a:t>将</a:t>
            </a:r>
            <a:r>
              <a:rPr lang="en-US" altLang="zh-CN" sz="1600"/>
              <a:t>pb</a:t>
            </a:r>
            <a:r>
              <a:rPr lang="zh-CN" altLang="en-US" sz="1600"/>
              <a:t>表示的剩余项链入结果表</a:t>
            </a:r>
            <a:r>
              <a:rPr lang="en-US" altLang="zh-CN" sz="1600"/>
              <a:t>//</a:t>
            </a:r>
            <a:endParaRPr lang="en-US" altLang="zh-CN" sz="1600"/>
          </a:p>
          <a:p>
            <a:pPr eaLnBrk="1" hangingPunct="1">
              <a:defRPr/>
            </a:pPr>
            <a:r>
              <a:rPr lang="zh-CN" altLang="en-US" sz="1600"/>
              <a:t>设两链表的表长分别为</a:t>
            </a:r>
            <a:r>
              <a:rPr lang="en-US" altLang="zh-CN" sz="1600"/>
              <a:t>m</a:t>
            </a:r>
            <a:r>
              <a:rPr lang="zh-CN" altLang="en-US" sz="1600"/>
              <a:t>和</a:t>
            </a:r>
            <a:r>
              <a:rPr lang="en-US" altLang="zh-CN" sz="1600"/>
              <a:t>n</a:t>
            </a:r>
            <a:r>
              <a:rPr lang="zh-CN" altLang="en-US" sz="1600"/>
              <a:t>，则此算法的时间复杂度为</a:t>
            </a:r>
            <a:r>
              <a:rPr lang="en-US" altLang="zh-CN" sz="1600"/>
              <a:t>T(m,n)=O(m+n)</a:t>
            </a:r>
            <a:r>
              <a:rPr lang="zh-CN" altLang="en-US" sz="1600"/>
              <a:t>。 </a:t>
            </a:r>
            <a:endParaRPr lang="zh-CN" altLang="en-US" sz="1600"/>
          </a:p>
        </p:txBody>
      </p:sp>
      <p:sp>
        <p:nvSpPr>
          <p:cNvPr id="3" name="灯片编号占位符 2"/>
          <p:cNvSpPr>
            <a:spLocks noGrp="1"/>
          </p:cNvSpPr>
          <p:nvPr>
            <p:ph type="sldNum" sz="quarter" idx="12"/>
          </p:nvPr>
        </p:nvSpPr>
        <p:spPr/>
        <p:txBody>
          <a:bodyPr/>
          <a:lstStyle/>
          <a:p>
            <a:pPr>
              <a:defRPr/>
            </a:pPr>
            <a:fld id="{04091574-1ED2-4CBB-B722-45773FDA110D}"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p:cNvSpPr>
          <p:nvPr>
            <p:ph idx="1"/>
          </p:nvPr>
        </p:nvSpPr>
        <p:spPr/>
        <p:txBody>
          <a:bodyPr/>
          <a:lstStyle/>
          <a:p>
            <a:pPr eaLnBrk="1" hangingPunct="1"/>
            <a:r>
              <a:rPr lang="en-US" altLang="zh-CN" smtClean="0"/>
              <a:t> </a:t>
            </a:r>
            <a:endParaRPr lang="en-US" altLang="zh-CN" smtClean="0"/>
          </a:p>
        </p:txBody>
      </p:sp>
      <p:sp>
        <p:nvSpPr>
          <p:cNvPr id="182274" name="Rectangle 3"/>
          <p:cNvSpPr>
            <a:spLocks noGrp="1"/>
          </p:cNvSpPr>
          <p:nvPr>
            <p:ph type="title"/>
          </p:nvPr>
        </p:nvSpPr>
        <p:spPr/>
        <p:txBody>
          <a:bodyPr/>
          <a:lstStyle/>
          <a:p>
            <a:pPr algn="ctr" eaLnBrk="1" hangingPunct="1"/>
            <a:r>
              <a:rPr lang="zh-CN" altLang="en-US" smtClean="0">
                <a:latin typeface="华文仿宋" panose="02010600040101010101" charset="-122"/>
                <a:ea typeface="华文仿宋" panose="02010600040101010101" charset="-122"/>
                <a:cs typeface="华文仿宋" panose="02010600040101010101" charset="-122"/>
              </a:rPr>
              <a:t>第二节 小结</a:t>
            </a:r>
            <a:endParaRPr lang="zh-CN" altLang="en-US" smtClean="0">
              <a:latin typeface="华文仿宋" panose="02010600040101010101" charset="-122"/>
              <a:ea typeface="华文仿宋" panose="02010600040101010101" charset="-122"/>
              <a:cs typeface="华文仿宋" panose="02010600040101010101" charset="-122"/>
            </a:endParaRPr>
          </a:p>
        </p:txBody>
      </p:sp>
      <p:sp>
        <p:nvSpPr>
          <p:cNvPr id="4267012" name="Oval 4"/>
          <p:cNvSpPr>
            <a:spLocks noChangeArrowheads="1"/>
          </p:cNvSpPr>
          <p:nvPr/>
        </p:nvSpPr>
        <p:spPr bwMode="auto">
          <a:xfrm>
            <a:off x="381000" y="3276600"/>
            <a:ext cx="990600" cy="838200"/>
          </a:xfrm>
          <a:prstGeom prst="ellipse">
            <a:avLst/>
          </a:prstGeom>
          <a:solidFill>
            <a:srgbClr val="FF00FF"/>
          </a:solidFill>
          <a:ln w="9525">
            <a:solidFill>
              <a:schemeClr val="tx1"/>
            </a:solidFill>
            <a:miter lim="800000"/>
          </a:ln>
        </p:spPr>
        <p:txBody>
          <a:bodyPr wrap="none" anchor="ctr"/>
          <a:lstStyle/>
          <a:p>
            <a:r>
              <a:rPr kumimoji="1" lang="zh-CN" altLang="en-US" sz="2000">
                <a:solidFill>
                  <a:schemeClr val="bg1"/>
                </a:solidFill>
                <a:latin typeface="Times New Roman" panose="02020603050405020304" pitchFamily="18" charset="0"/>
              </a:rPr>
              <a:t>线性表</a:t>
            </a:r>
            <a:endParaRPr kumimoji="1" lang="zh-CN" altLang="en-US" sz="2000">
              <a:solidFill>
                <a:schemeClr val="bg1"/>
              </a:solidFill>
              <a:latin typeface="Times New Roman" panose="02020603050405020304" pitchFamily="18" charset="0"/>
            </a:endParaRPr>
          </a:p>
        </p:txBody>
      </p:sp>
      <p:sp>
        <p:nvSpPr>
          <p:cNvPr id="182276" name="Line 5"/>
          <p:cNvSpPr>
            <a:spLocks noChangeShapeType="1"/>
          </p:cNvSpPr>
          <p:nvPr/>
        </p:nvSpPr>
        <p:spPr bwMode="auto">
          <a:xfrm>
            <a:off x="4343400" y="3505200"/>
            <a:ext cx="0" cy="0"/>
          </a:xfrm>
          <a:prstGeom prst="line">
            <a:avLst/>
          </a:prstGeom>
          <a:noFill/>
          <a:ln w="9525">
            <a:solidFill>
              <a:schemeClr val="tx1"/>
            </a:solidFill>
            <a:miter lim="800000"/>
          </a:ln>
        </p:spPr>
        <p:txBody>
          <a:bodyPr wrap="none"/>
          <a:lstStyle/>
          <a:p>
            <a:endParaRPr lang="zh-CN" altLang="en-US"/>
          </a:p>
        </p:txBody>
      </p:sp>
      <p:grpSp>
        <p:nvGrpSpPr>
          <p:cNvPr id="2" name="Group 6"/>
          <p:cNvGrpSpPr/>
          <p:nvPr/>
        </p:nvGrpSpPr>
        <p:grpSpPr bwMode="auto">
          <a:xfrm>
            <a:off x="1371600" y="1219200"/>
            <a:ext cx="3276600" cy="2514600"/>
            <a:chOff x="864" y="624"/>
            <a:chExt cx="2064" cy="1584"/>
          </a:xfrm>
        </p:grpSpPr>
        <p:sp>
          <p:nvSpPr>
            <p:cNvPr id="182308" name="Rectangle 7"/>
            <p:cNvSpPr>
              <a:spLocks noChangeArrowheads="1"/>
            </p:cNvSpPr>
            <p:nvPr/>
          </p:nvSpPr>
          <p:spPr bwMode="auto">
            <a:xfrm>
              <a:off x="1392" y="624"/>
              <a:ext cx="1536" cy="288"/>
            </a:xfrm>
            <a:prstGeom prst="rect">
              <a:avLst/>
            </a:prstGeom>
            <a:solidFill>
              <a:srgbClr val="FFCC00"/>
            </a:solidFill>
            <a:ln w="9525">
              <a:solidFill>
                <a:schemeClr val="tx1"/>
              </a:solidFill>
              <a:miter lim="800000"/>
            </a:ln>
          </p:spPr>
          <p:txBody>
            <a:bodyPr wrap="none" anchor="ctr"/>
            <a:lstStyle/>
            <a:p>
              <a:r>
                <a:rPr kumimoji="1" lang="zh-CN" altLang="en-US" sz="2000">
                  <a:latin typeface="Times New Roman" panose="02020603050405020304" pitchFamily="18" charset="0"/>
                </a:rPr>
                <a:t>定义、特点、运算</a:t>
              </a:r>
              <a:endParaRPr kumimoji="1" lang="zh-CN" altLang="en-US" sz="2000">
                <a:latin typeface="Times New Roman" panose="02020603050405020304" pitchFamily="18" charset="0"/>
              </a:endParaRPr>
            </a:p>
          </p:txBody>
        </p:sp>
        <p:sp>
          <p:nvSpPr>
            <p:cNvPr id="182309" name="Line 8"/>
            <p:cNvSpPr>
              <a:spLocks noChangeShapeType="1"/>
            </p:cNvSpPr>
            <p:nvPr/>
          </p:nvSpPr>
          <p:spPr bwMode="auto">
            <a:xfrm>
              <a:off x="864" y="2208"/>
              <a:ext cx="240" cy="0"/>
            </a:xfrm>
            <a:prstGeom prst="line">
              <a:avLst/>
            </a:prstGeom>
            <a:noFill/>
            <a:ln w="19050">
              <a:solidFill>
                <a:srgbClr val="0000FF"/>
              </a:solidFill>
              <a:miter lim="800000"/>
            </a:ln>
          </p:spPr>
          <p:txBody>
            <a:bodyPr wrap="none"/>
            <a:lstStyle/>
            <a:p>
              <a:endParaRPr lang="zh-CN" altLang="en-US"/>
            </a:p>
          </p:txBody>
        </p:sp>
        <p:sp>
          <p:nvSpPr>
            <p:cNvPr id="182310" name="Line 9"/>
            <p:cNvSpPr>
              <a:spLocks noChangeShapeType="1"/>
            </p:cNvSpPr>
            <p:nvPr/>
          </p:nvSpPr>
          <p:spPr bwMode="auto">
            <a:xfrm flipV="1">
              <a:off x="1104" y="816"/>
              <a:ext cx="0" cy="1392"/>
            </a:xfrm>
            <a:prstGeom prst="line">
              <a:avLst/>
            </a:prstGeom>
            <a:noFill/>
            <a:ln w="19050">
              <a:solidFill>
                <a:srgbClr val="0000FF"/>
              </a:solidFill>
              <a:miter lim="800000"/>
            </a:ln>
          </p:spPr>
          <p:txBody>
            <a:bodyPr wrap="none"/>
            <a:lstStyle/>
            <a:p>
              <a:endParaRPr lang="zh-CN" altLang="en-US"/>
            </a:p>
          </p:txBody>
        </p:sp>
        <p:sp>
          <p:nvSpPr>
            <p:cNvPr id="182311" name="Line 10"/>
            <p:cNvSpPr>
              <a:spLocks noChangeShapeType="1"/>
            </p:cNvSpPr>
            <p:nvPr/>
          </p:nvSpPr>
          <p:spPr bwMode="auto">
            <a:xfrm>
              <a:off x="1104" y="816"/>
              <a:ext cx="288" cy="0"/>
            </a:xfrm>
            <a:prstGeom prst="line">
              <a:avLst/>
            </a:prstGeom>
            <a:noFill/>
            <a:ln w="19050">
              <a:solidFill>
                <a:srgbClr val="0000FF"/>
              </a:solidFill>
              <a:miter lim="800000"/>
              <a:tailEnd type="triangle" w="med" len="med"/>
            </a:ln>
          </p:spPr>
          <p:txBody>
            <a:bodyPr wrap="none"/>
            <a:lstStyle/>
            <a:p>
              <a:endParaRPr lang="zh-CN" altLang="en-US"/>
            </a:p>
          </p:txBody>
        </p:sp>
      </p:grpSp>
      <p:grpSp>
        <p:nvGrpSpPr>
          <p:cNvPr id="3" name="Group 11"/>
          <p:cNvGrpSpPr/>
          <p:nvPr/>
        </p:nvGrpSpPr>
        <p:grpSpPr bwMode="auto">
          <a:xfrm>
            <a:off x="1752600" y="3733800"/>
            <a:ext cx="2514600" cy="2057400"/>
            <a:chOff x="1104" y="2208"/>
            <a:chExt cx="1584" cy="1296"/>
          </a:xfrm>
        </p:grpSpPr>
        <p:sp>
          <p:nvSpPr>
            <p:cNvPr id="182305" name="Rectangle 12"/>
            <p:cNvSpPr>
              <a:spLocks noChangeArrowheads="1"/>
            </p:cNvSpPr>
            <p:nvPr/>
          </p:nvSpPr>
          <p:spPr bwMode="auto">
            <a:xfrm>
              <a:off x="1392" y="3216"/>
              <a:ext cx="1296" cy="288"/>
            </a:xfrm>
            <a:prstGeom prst="rect">
              <a:avLst/>
            </a:prstGeom>
            <a:solidFill>
              <a:srgbClr val="FFCC00"/>
            </a:solidFill>
            <a:ln w="9525">
              <a:solidFill>
                <a:schemeClr val="tx1"/>
              </a:solidFill>
              <a:miter lim="800000"/>
            </a:ln>
          </p:spPr>
          <p:txBody>
            <a:bodyPr wrap="none" anchor="ctr"/>
            <a:lstStyle/>
            <a:p>
              <a:r>
                <a:rPr kumimoji="1" lang="zh-CN" altLang="en-US" sz="2000">
                  <a:latin typeface="Times New Roman" panose="02020603050405020304" pitchFamily="18" charset="0"/>
                </a:rPr>
                <a:t>应用举列</a:t>
              </a:r>
              <a:endParaRPr kumimoji="1" lang="zh-CN" altLang="en-US" sz="2000">
                <a:latin typeface="Times New Roman" panose="02020603050405020304" pitchFamily="18" charset="0"/>
              </a:endParaRPr>
            </a:p>
          </p:txBody>
        </p:sp>
        <p:sp>
          <p:nvSpPr>
            <p:cNvPr id="182306" name="Line 13"/>
            <p:cNvSpPr>
              <a:spLocks noChangeShapeType="1"/>
            </p:cNvSpPr>
            <p:nvPr/>
          </p:nvSpPr>
          <p:spPr bwMode="auto">
            <a:xfrm>
              <a:off x="1104" y="2208"/>
              <a:ext cx="0" cy="1152"/>
            </a:xfrm>
            <a:prstGeom prst="line">
              <a:avLst/>
            </a:prstGeom>
            <a:noFill/>
            <a:ln w="19050">
              <a:solidFill>
                <a:srgbClr val="0000FF"/>
              </a:solidFill>
              <a:miter lim="800000"/>
            </a:ln>
          </p:spPr>
          <p:txBody>
            <a:bodyPr wrap="none"/>
            <a:lstStyle/>
            <a:p>
              <a:endParaRPr lang="zh-CN" altLang="en-US"/>
            </a:p>
          </p:txBody>
        </p:sp>
        <p:sp>
          <p:nvSpPr>
            <p:cNvPr id="182307" name="Line 14"/>
            <p:cNvSpPr>
              <a:spLocks noChangeShapeType="1"/>
            </p:cNvSpPr>
            <p:nvPr/>
          </p:nvSpPr>
          <p:spPr bwMode="auto">
            <a:xfrm>
              <a:off x="1104" y="3360"/>
              <a:ext cx="288" cy="0"/>
            </a:xfrm>
            <a:prstGeom prst="line">
              <a:avLst/>
            </a:prstGeom>
            <a:noFill/>
            <a:ln w="19050">
              <a:solidFill>
                <a:srgbClr val="0000FF"/>
              </a:solidFill>
              <a:miter lim="800000"/>
              <a:tailEnd type="triangle" w="med" len="med"/>
            </a:ln>
          </p:spPr>
          <p:txBody>
            <a:bodyPr wrap="none"/>
            <a:lstStyle/>
            <a:p>
              <a:endParaRPr lang="zh-CN" altLang="en-US"/>
            </a:p>
          </p:txBody>
        </p:sp>
      </p:grpSp>
      <p:grpSp>
        <p:nvGrpSpPr>
          <p:cNvPr id="4" name="Group 15"/>
          <p:cNvGrpSpPr/>
          <p:nvPr/>
        </p:nvGrpSpPr>
        <p:grpSpPr bwMode="auto">
          <a:xfrm>
            <a:off x="1752600" y="2133600"/>
            <a:ext cx="6858000" cy="1371600"/>
            <a:chOff x="1104" y="1200"/>
            <a:chExt cx="4320" cy="864"/>
          </a:xfrm>
        </p:grpSpPr>
        <p:sp>
          <p:nvSpPr>
            <p:cNvPr id="182299" name="Rectangle 16"/>
            <p:cNvSpPr>
              <a:spLocks noChangeArrowheads="1"/>
            </p:cNvSpPr>
            <p:nvPr/>
          </p:nvSpPr>
          <p:spPr bwMode="auto">
            <a:xfrm>
              <a:off x="1392" y="1200"/>
              <a:ext cx="1200" cy="288"/>
            </a:xfrm>
            <a:prstGeom prst="rect">
              <a:avLst/>
            </a:prstGeom>
            <a:solidFill>
              <a:srgbClr val="00CCFF"/>
            </a:solidFill>
            <a:ln w="9525">
              <a:solidFill>
                <a:schemeClr val="tx1"/>
              </a:solidFill>
              <a:miter lim="800000"/>
            </a:ln>
          </p:spPr>
          <p:txBody>
            <a:bodyPr wrap="none" anchor="ctr"/>
            <a:lstStyle/>
            <a:p>
              <a:r>
                <a:rPr kumimoji="1" lang="zh-CN" altLang="en-US" sz="2000">
                  <a:latin typeface="Times New Roman" panose="02020603050405020304" pitchFamily="18" charset="0"/>
                </a:rPr>
                <a:t>顺序存储结构</a:t>
              </a:r>
              <a:endParaRPr kumimoji="1" lang="zh-CN" altLang="en-US" sz="2000">
                <a:latin typeface="Times New Roman" panose="02020603050405020304" pitchFamily="18" charset="0"/>
              </a:endParaRPr>
            </a:p>
          </p:txBody>
        </p:sp>
        <p:sp>
          <p:nvSpPr>
            <p:cNvPr id="182300" name="AutoShape 17"/>
            <p:cNvSpPr>
              <a:spLocks noChangeArrowheads="1"/>
            </p:cNvSpPr>
            <p:nvPr/>
          </p:nvSpPr>
          <p:spPr bwMode="auto">
            <a:xfrm>
              <a:off x="4368" y="1536"/>
              <a:ext cx="1056" cy="528"/>
            </a:xfrm>
            <a:prstGeom prst="flowChartPunchedCard">
              <a:avLst/>
            </a:prstGeom>
            <a:solidFill>
              <a:srgbClr val="FFFF00"/>
            </a:solidFill>
            <a:ln w="9525">
              <a:solidFill>
                <a:schemeClr val="tx1"/>
              </a:solidFill>
              <a:miter lim="800000"/>
            </a:ln>
          </p:spPr>
          <p:txBody>
            <a:bodyPr wrap="none" anchor="ctr"/>
            <a:lstStyle/>
            <a:p>
              <a:r>
                <a:rPr kumimoji="1" lang="zh-CN" altLang="en-US" sz="2000">
                  <a:latin typeface="Times New Roman" panose="02020603050405020304" pitchFamily="18" charset="0"/>
                </a:rPr>
                <a:t>算法实现</a:t>
              </a:r>
              <a:endParaRPr kumimoji="1" lang="zh-CN" altLang="en-US" sz="2000">
                <a:latin typeface="Times New Roman" panose="02020603050405020304" pitchFamily="18" charset="0"/>
              </a:endParaRPr>
            </a:p>
            <a:p>
              <a:r>
                <a:rPr kumimoji="1" lang="zh-CN" altLang="en-US" sz="2000">
                  <a:latin typeface="Times New Roman" panose="02020603050405020304" pitchFamily="18" charset="0"/>
                </a:rPr>
                <a:t>算法分析</a:t>
              </a:r>
              <a:endParaRPr kumimoji="1" lang="zh-CN" altLang="en-US" sz="2000">
                <a:latin typeface="Times New Roman" panose="02020603050405020304" pitchFamily="18" charset="0"/>
              </a:endParaRPr>
            </a:p>
          </p:txBody>
        </p:sp>
        <p:sp>
          <p:nvSpPr>
            <p:cNvPr id="182301" name="Line 18"/>
            <p:cNvSpPr>
              <a:spLocks noChangeShapeType="1"/>
            </p:cNvSpPr>
            <p:nvPr/>
          </p:nvSpPr>
          <p:spPr bwMode="auto">
            <a:xfrm>
              <a:off x="1104" y="1344"/>
              <a:ext cx="288" cy="0"/>
            </a:xfrm>
            <a:prstGeom prst="line">
              <a:avLst/>
            </a:prstGeom>
            <a:noFill/>
            <a:ln w="19050">
              <a:solidFill>
                <a:srgbClr val="0000FF"/>
              </a:solidFill>
              <a:miter lim="800000"/>
              <a:tailEnd type="triangle" w="med" len="med"/>
            </a:ln>
          </p:spPr>
          <p:txBody>
            <a:bodyPr wrap="none"/>
            <a:lstStyle/>
            <a:p>
              <a:endParaRPr lang="zh-CN" altLang="en-US"/>
            </a:p>
          </p:txBody>
        </p:sp>
        <p:sp>
          <p:nvSpPr>
            <p:cNvPr id="182302" name="Line 19"/>
            <p:cNvSpPr>
              <a:spLocks noChangeShapeType="1"/>
            </p:cNvSpPr>
            <p:nvPr/>
          </p:nvSpPr>
          <p:spPr bwMode="auto">
            <a:xfrm>
              <a:off x="2592" y="1344"/>
              <a:ext cx="1488" cy="0"/>
            </a:xfrm>
            <a:prstGeom prst="line">
              <a:avLst/>
            </a:prstGeom>
            <a:noFill/>
            <a:ln w="19050">
              <a:solidFill>
                <a:srgbClr val="0000FF"/>
              </a:solidFill>
              <a:miter lim="800000"/>
            </a:ln>
          </p:spPr>
          <p:txBody>
            <a:bodyPr wrap="none"/>
            <a:lstStyle/>
            <a:p>
              <a:endParaRPr lang="zh-CN" altLang="en-US"/>
            </a:p>
          </p:txBody>
        </p:sp>
        <p:sp>
          <p:nvSpPr>
            <p:cNvPr id="182303" name="Line 20"/>
            <p:cNvSpPr>
              <a:spLocks noChangeShapeType="1"/>
            </p:cNvSpPr>
            <p:nvPr/>
          </p:nvSpPr>
          <p:spPr bwMode="auto">
            <a:xfrm>
              <a:off x="4080" y="1344"/>
              <a:ext cx="0" cy="576"/>
            </a:xfrm>
            <a:prstGeom prst="line">
              <a:avLst/>
            </a:prstGeom>
            <a:noFill/>
            <a:ln w="19050">
              <a:solidFill>
                <a:srgbClr val="0000FF"/>
              </a:solidFill>
              <a:miter lim="800000"/>
            </a:ln>
          </p:spPr>
          <p:txBody>
            <a:bodyPr wrap="none"/>
            <a:lstStyle/>
            <a:p>
              <a:endParaRPr lang="zh-CN" altLang="en-US"/>
            </a:p>
          </p:txBody>
        </p:sp>
        <p:sp>
          <p:nvSpPr>
            <p:cNvPr id="182304" name="Line 21"/>
            <p:cNvSpPr>
              <a:spLocks noChangeShapeType="1"/>
            </p:cNvSpPr>
            <p:nvPr/>
          </p:nvSpPr>
          <p:spPr bwMode="auto">
            <a:xfrm>
              <a:off x="4080" y="1920"/>
              <a:ext cx="288" cy="0"/>
            </a:xfrm>
            <a:prstGeom prst="line">
              <a:avLst/>
            </a:prstGeom>
            <a:noFill/>
            <a:ln w="19050">
              <a:solidFill>
                <a:srgbClr val="0000FF"/>
              </a:solidFill>
              <a:miter lim="800000"/>
              <a:tailEnd type="triangle" w="med" len="med"/>
            </a:ln>
          </p:spPr>
          <p:txBody>
            <a:bodyPr wrap="none"/>
            <a:lstStyle/>
            <a:p>
              <a:endParaRPr lang="zh-CN" altLang="en-US"/>
            </a:p>
          </p:txBody>
        </p:sp>
      </p:grpSp>
      <p:grpSp>
        <p:nvGrpSpPr>
          <p:cNvPr id="5" name="Group 22"/>
          <p:cNvGrpSpPr/>
          <p:nvPr/>
        </p:nvGrpSpPr>
        <p:grpSpPr bwMode="auto">
          <a:xfrm>
            <a:off x="1676400" y="3048000"/>
            <a:ext cx="2362200" cy="914400"/>
            <a:chOff x="1056" y="1776"/>
            <a:chExt cx="1488" cy="576"/>
          </a:xfrm>
        </p:grpSpPr>
        <p:grpSp>
          <p:nvGrpSpPr>
            <p:cNvPr id="182294" name="Group 23"/>
            <p:cNvGrpSpPr/>
            <p:nvPr/>
          </p:nvGrpSpPr>
          <p:grpSpPr bwMode="auto">
            <a:xfrm>
              <a:off x="1104" y="1776"/>
              <a:ext cx="1440" cy="576"/>
              <a:chOff x="1104" y="1776"/>
              <a:chExt cx="1440" cy="576"/>
            </a:xfrm>
          </p:grpSpPr>
          <p:sp>
            <p:nvSpPr>
              <p:cNvPr id="182296" name="Rectangle 24"/>
              <p:cNvSpPr>
                <a:spLocks noChangeArrowheads="1"/>
              </p:cNvSpPr>
              <p:nvPr/>
            </p:nvSpPr>
            <p:spPr bwMode="auto">
              <a:xfrm>
                <a:off x="1344" y="2064"/>
                <a:ext cx="1200" cy="288"/>
              </a:xfrm>
              <a:prstGeom prst="rect">
                <a:avLst/>
              </a:prstGeom>
              <a:solidFill>
                <a:srgbClr val="00FF00"/>
              </a:solidFill>
              <a:ln w="9525">
                <a:solidFill>
                  <a:schemeClr val="tx1"/>
                </a:solidFill>
                <a:miter lim="800000"/>
              </a:ln>
            </p:spPr>
            <p:txBody>
              <a:bodyPr wrap="none" anchor="ctr"/>
              <a:lstStyle/>
              <a:p>
                <a:r>
                  <a:rPr kumimoji="1" lang="zh-CN" altLang="en-US" sz="2000">
                    <a:latin typeface="Times New Roman" panose="02020603050405020304" pitchFamily="18" charset="0"/>
                  </a:rPr>
                  <a:t>链式存储结构</a:t>
                </a:r>
                <a:endParaRPr kumimoji="1" lang="zh-CN" altLang="en-US" sz="2000">
                  <a:latin typeface="Times New Roman" panose="02020603050405020304" pitchFamily="18" charset="0"/>
                </a:endParaRPr>
              </a:p>
            </p:txBody>
          </p:sp>
          <p:sp>
            <p:nvSpPr>
              <p:cNvPr id="182297" name="AutoShape 25"/>
              <p:cNvSpPr>
                <a:spLocks noChangeArrowheads="1"/>
              </p:cNvSpPr>
              <p:nvPr/>
            </p:nvSpPr>
            <p:spPr bwMode="auto">
              <a:xfrm>
                <a:off x="1632" y="1776"/>
                <a:ext cx="576" cy="240"/>
              </a:xfrm>
              <a:prstGeom prst="wedgeEllipseCallout">
                <a:avLst>
                  <a:gd name="adj1" fmla="val -43750"/>
                  <a:gd name="adj2" fmla="val 70000"/>
                </a:avLst>
              </a:prstGeom>
              <a:solidFill>
                <a:srgbClr val="FF9900"/>
              </a:solidFill>
              <a:ln w="9525">
                <a:solidFill>
                  <a:schemeClr val="tx1"/>
                </a:solidFill>
                <a:miter lim="800000"/>
              </a:ln>
            </p:spPr>
            <p:txBody>
              <a:bodyPr/>
              <a:lstStyle/>
              <a:p>
                <a:r>
                  <a:rPr kumimoji="1" lang="zh-CN" altLang="en-US">
                    <a:solidFill>
                      <a:srgbClr val="FFFFFF"/>
                    </a:solidFill>
                    <a:latin typeface="Times New Roman" panose="02020603050405020304" pitchFamily="18" charset="0"/>
                  </a:rPr>
                  <a:t>重点</a:t>
                </a:r>
                <a:endParaRPr kumimoji="1" lang="zh-CN" altLang="en-US">
                  <a:solidFill>
                    <a:srgbClr val="FFFFFF"/>
                  </a:solidFill>
                  <a:latin typeface="Times New Roman" panose="02020603050405020304" pitchFamily="18" charset="0"/>
                </a:endParaRPr>
              </a:p>
            </p:txBody>
          </p:sp>
          <p:sp>
            <p:nvSpPr>
              <p:cNvPr id="182298" name="Line 26"/>
              <p:cNvSpPr>
                <a:spLocks noChangeShapeType="1"/>
              </p:cNvSpPr>
              <p:nvPr/>
            </p:nvSpPr>
            <p:spPr bwMode="auto">
              <a:xfrm>
                <a:off x="1104" y="2208"/>
                <a:ext cx="240" cy="0"/>
              </a:xfrm>
              <a:prstGeom prst="line">
                <a:avLst/>
              </a:prstGeom>
              <a:noFill/>
              <a:ln w="19050">
                <a:solidFill>
                  <a:srgbClr val="0000FF"/>
                </a:solidFill>
                <a:miter lim="800000"/>
                <a:tailEnd type="triangle" w="med" len="med"/>
              </a:ln>
            </p:spPr>
            <p:txBody>
              <a:bodyPr wrap="none"/>
              <a:lstStyle/>
              <a:p>
                <a:endParaRPr lang="zh-CN" altLang="en-US"/>
              </a:p>
            </p:txBody>
          </p:sp>
        </p:grpSp>
        <p:sp>
          <p:nvSpPr>
            <p:cNvPr id="182295" name="Oval 27"/>
            <p:cNvSpPr>
              <a:spLocks noChangeArrowheads="1"/>
            </p:cNvSpPr>
            <p:nvPr/>
          </p:nvSpPr>
          <p:spPr bwMode="auto">
            <a:xfrm>
              <a:off x="1056" y="2160"/>
              <a:ext cx="96" cy="96"/>
            </a:xfrm>
            <a:prstGeom prst="ellipse">
              <a:avLst/>
            </a:prstGeom>
            <a:solidFill>
              <a:srgbClr val="FF6600"/>
            </a:solidFill>
            <a:ln w="9525">
              <a:solidFill>
                <a:schemeClr val="tx1"/>
              </a:solidFill>
              <a:miter lim="800000"/>
            </a:ln>
          </p:spPr>
          <p:txBody>
            <a:bodyPr wrap="none" anchor="ctr"/>
            <a:lstStyle/>
            <a:p>
              <a:endParaRPr lang="zh-CN" altLang="en-US"/>
            </a:p>
          </p:txBody>
        </p:sp>
      </p:grpSp>
      <p:grpSp>
        <p:nvGrpSpPr>
          <p:cNvPr id="7" name="Group 28"/>
          <p:cNvGrpSpPr/>
          <p:nvPr/>
        </p:nvGrpSpPr>
        <p:grpSpPr bwMode="auto">
          <a:xfrm>
            <a:off x="4038600" y="3048000"/>
            <a:ext cx="2514600" cy="1600200"/>
            <a:chOff x="2544" y="1776"/>
            <a:chExt cx="1584" cy="1008"/>
          </a:xfrm>
        </p:grpSpPr>
        <p:grpSp>
          <p:nvGrpSpPr>
            <p:cNvPr id="182283" name="Group 29"/>
            <p:cNvGrpSpPr/>
            <p:nvPr/>
          </p:nvGrpSpPr>
          <p:grpSpPr bwMode="auto">
            <a:xfrm>
              <a:off x="2544" y="1776"/>
              <a:ext cx="1536" cy="1008"/>
              <a:chOff x="2544" y="1776"/>
              <a:chExt cx="1536" cy="1008"/>
            </a:xfrm>
          </p:grpSpPr>
          <p:sp>
            <p:nvSpPr>
              <p:cNvPr id="182285" name="AutoShape 30"/>
              <p:cNvSpPr>
                <a:spLocks noChangeArrowheads="1"/>
              </p:cNvSpPr>
              <p:nvPr/>
            </p:nvSpPr>
            <p:spPr bwMode="auto">
              <a:xfrm>
                <a:off x="2880" y="1776"/>
                <a:ext cx="960" cy="288"/>
              </a:xfrm>
              <a:prstGeom prst="flowChartPredefinedProcess">
                <a:avLst/>
              </a:prstGeom>
              <a:solidFill>
                <a:srgbClr val="FFFF99"/>
              </a:solidFill>
              <a:ln w="9525">
                <a:solidFill>
                  <a:schemeClr val="tx1"/>
                </a:solidFill>
                <a:miter lim="800000"/>
              </a:ln>
            </p:spPr>
            <p:txBody>
              <a:bodyPr wrap="none" anchor="ctr"/>
              <a:lstStyle/>
              <a:p>
                <a:r>
                  <a:rPr kumimoji="1" lang="zh-CN" altLang="en-US" sz="2000">
                    <a:latin typeface="Times New Roman" panose="02020603050405020304" pitchFamily="18" charset="0"/>
                  </a:rPr>
                  <a:t>单链结构</a:t>
                </a:r>
                <a:endParaRPr kumimoji="1" lang="zh-CN" altLang="en-US" sz="2000">
                  <a:latin typeface="Times New Roman" panose="02020603050405020304" pitchFamily="18" charset="0"/>
                </a:endParaRPr>
              </a:p>
            </p:txBody>
          </p:sp>
          <p:sp>
            <p:nvSpPr>
              <p:cNvPr id="182286" name="AutoShape 31"/>
              <p:cNvSpPr>
                <a:spLocks noChangeArrowheads="1"/>
              </p:cNvSpPr>
              <p:nvPr/>
            </p:nvSpPr>
            <p:spPr bwMode="auto">
              <a:xfrm>
                <a:off x="2880" y="2496"/>
                <a:ext cx="960" cy="288"/>
              </a:xfrm>
              <a:prstGeom prst="flowChartPredefinedProcess">
                <a:avLst/>
              </a:prstGeom>
              <a:solidFill>
                <a:srgbClr val="FF99CC"/>
              </a:solidFill>
              <a:ln w="9525">
                <a:solidFill>
                  <a:schemeClr val="tx1"/>
                </a:solidFill>
                <a:miter lim="800000"/>
              </a:ln>
            </p:spPr>
            <p:txBody>
              <a:bodyPr wrap="none" anchor="ctr"/>
              <a:lstStyle/>
              <a:p>
                <a:r>
                  <a:rPr kumimoji="1" lang="zh-CN" altLang="en-US" sz="2000">
                    <a:latin typeface="Times New Roman" panose="02020603050405020304" pitchFamily="18" charset="0"/>
                  </a:rPr>
                  <a:t>双链结构</a:t>
                </a:r>
                <a:endParaRPr kumimoji="1" lang="zh-CN" altLang="en-US" sz="2000">
                  <a:latin typeface="Times New Roman" panose="02020603050405020304" pitchFamily="18" charset="0"/>
                </a:endParaRPr>
              </a:p>
            </p:txBody>
          </p:sp>
          <p:sp>
            <p:nvSpPr>
              <p:cNvPr id="182287" name="Line 32"/>
              <p:cNvSpPr>
                <a:spLocks noChangeShapeType="1"/>
              </p:cNvSpPr>
              <p:nvPr/>
            </p:nvSpPr>
            <p:spPr bwMode="auto">
              <a:xfrm>
                <a:off x="2544" y="2208"/>
                <a:ext cx="192" cy="0"/>
              </a:xfrm>
              <a:prstGeom prst="line">
                <a:avLst/>
              </a:prstGeom>
              <a:noFill/>
              <a:ln w="19050">
                <a:solidFill>
                  <a:srgbClr val="0000FF"/>
                </a:solidFill>
                <a:miter lim="800000"/>
              </a:ln>
            </p:spPr>
            <p:txBody>
              <a:bodyPr wrap="none"/>
              <a:lstStyle/>
              <a:p>
                <a:endParaRPr lang="zh-CN" altLang="en-US"/>
              </a:p>
            </p:txBody>
          </p:sp>
          <p:sp>
            <p:nvSpPr>
              <p:cNvPr id="182288" name="Line 33"/>
              <p:cNvSpPr>
                <a:spLocks noChangeShapeType="1"/>
              </p:cNvSpPr>
              <p:nvPr/>
            </p:nvSpPr>
            <p:spPr bwMode="auto">
              <a:xfrm>
                <a:off x="2736" y="1920"/>
                <a:ext cx="0" cy="768"/>
              </a:xfrm>
              <a:prstGeom prst="line">
                <a:avLst/>
              </a:prstGeom>
              <a:noFill/>
              <a:ln w="19050">
                <a:solidFill>
                  <a:srgbClr val="0000FF"/>
                </a:solidFill>
                <a:miter lim="800000"/>
              </a:ln>
            </p:spPr>
            <p:txBody>
              <a:bodyPr wrap="none"/>
              <a:lstStyle/>
              <a:p>
                <a:endParaRPr lang="zh-CN" altLang="en-US"/>
              </a:p>
            </p:txBody>
          </p:sp>
          <p:sp>
            <p:nvSpPr>
              <p:cNvPr id="182289" name="Line 34"/>
              <p:cNvSpPr>
                <a:spLocks noChangeShapeType="1"/>
              </p:cNvSpPr>
              <p:nvPr/>
            </p:nvSpPr>
            <p:spPr bwMode="auto">
              <a:xfrm>
                <a:off x="4080" y="1920"/>
                <a:ext cx="0" cy="720"/>
              </a:xfrm>
              <a:prstGeom prst="line">
                <a:avLst/>
              </a:prstGeom>
              <a:noFill/>
              <a:ln w="19050">
                <a:solidFill>
                  <a:srgbClr val="0000FF"/>
                </a:solidFill>
                <a:miter lim="800000"/>
              </a:ln>
            </p:spPr>
            <p:txBody>
              <a:bodyPr wrap="none"/>
              <a:lstStyle/>
              <a:p>
                <a:endParaRPr lang="zh-CN" altLang="en-US"/>
              </a:p>
            </p:txBody>
          </p:sp>
          <p:sp>
            <p:nvSpPr>
              <p:cNvPr id="182290" name="Line 35"/>
              <p:cNvSpPr>
                <a:spLocks noChangeShapeType="1"/>
              </p:cNvSpPr>
              <p:nvPr/>
            </p:nvSpPr>
            <p:spPr bwMode="auto">
              <a:xfrm>
                <a:off x="2736" y="1920"/>
                <a:ext cx="144" cy="0"/>
              </a:xfrm>
              <a:prstGeom prst="line">
                <a:avLst/>
              </a:prstGeom>
              <a:noFill/>
              <a:ln w="19050">
                <a:solidFill>
                  <a:srgbClr val="0000FF"/>
                </a:solidFill>
                <a:miter lim="800000"/>
                <a:tailEnd type="triangle" w="med" len="med"/>
              </a:ln>
            </p:spPr>
            <p:txBody>
              <a:bodyPr wrap="none"/>
              <a:lstStyle/>
              <a:p>
                <a:endParaRPr lang="zh-CN" altLang="en-US"/>
              </a:p>
            </p:txBody>
          </p:sp>
          <p:sp>
            <p:nvSpPr>
              <p:cNvPr id="182291" name="Line 36"/>
              <p:cNvSpPr>
                <a:spLocks noChangeShapeType="1"/>
              </p:cNvSpPr>
              <p:nvPr/>
            </p:nvSpPr>
            <p:spPr bwMode="auto">
              <a:xfrm>
                <a:off x="2736" y="2688"/>
                <a:ext cx="144" cy="0"/>
              </a:xfrm>
              <a:prstGeom prst="line">
                <a:avLst/>
              </a:prstGeom>
              <a:noFill/>
              <a:ln w="19050">
                <a:solidFill>
                  <a:srgbClr val="0000FF"/>
                </a:solidFill>
                <a:miter lim="800000"/>
                <a:tailEnd type="triangle" w="med" len="med"/>
              </a:ln>
            </p:spPr>
            <p:txBody>
              <a:bodyPr wrap="none"/>
              <a:lstStyle/>
              <a:p>
                <a:endParaRPr lang="zh-CN" altLang="en-US"/>
              </a:p>
            </p:txBody>
          </p:sp>
          <p:sp>
            <p:nvSpPr>
              <p:cNvPr id="182292" name="Line 37"/>
              <p:cNvSpPr>
                <a:spLocks noChangeShapeType="1"/>
              </p:cNvSpPr>
              <p:nvPr/>
            </p:nvSpPr>
            <p:spPr bwMode="auto">
              <a:xfrm>
                <a:off x="3840" y="1920"/>
                <a:ext cx="240" cy="0"/>
              </a:xfrm>
              <a:prstGeom prst="line">
                <a:avLst/>
              </a:prstGeom>
              <a:noFill/>
              <a:ln w="19050">
                <a:solidFill>
                  <a:srgbClr val="0000FF"/>
                </a:solidFill>
                <a:miter lim="800000"/>
              </a:ln>
            </p:spPr>
            <p:txBody>
              <a:bodyPr wrap="none"/>
              <a:lstStyle/>
              <a:p>
                <a:endParaRPr lang="zh-CN" altLang="en-US"/>
              </a:p>
            </p:txBody>
          </p:sp>
          <p:sp>
            <p:nvSpPr>
              <p:cNvPr id="182293" name="Line 38"/>
              <p:cNvSpPr>
                <a:spLocks noChangeShapeType="1"/>
              </p:cNvSpPr>
              <p:nvPr/>
            </p:nvSpPr>
            <p:spPr bwMode="auto">
              <a:xfrm>
                <a:off x="3840" y="2640"/>
                <a:ext cx="240" cy="0"/>
              </a:xfrm>
              <a:prstGeom prst="line">
                <a:avLst/>
              </a:prstGeom>
              <a:noFill/>
              <a:ln w="19050">
                <a:solidFill>
                  <a:srgbClr val="0000FF"/>
                </a:solidFill>
                <a:miter lim="800000"/>
              </a:ln>
            </p:spPr>
            <p:txBody>
              <a:bodyPr wrap="none"/>
              <a:lstStyle/>
              <a:p>
                <a:endParaRPr lang="zh-CN" altLang="en-US"/>
              </a:p>
            </p:txBody>
          </p:sp>
        </p:grpSp>
        <p:sp>
          <p:nvSpPr>
            <p:cNvPr id="182284" name="Oval 39"/>
            <p:cNvSpPr>
              <a:spLocks noChangeArrowheads="1"/>
            </p:cNvSpPr>
            <p:nvPr/>
          </p:nvSpPr>
          <p:spPr bwMode="auto">
            <a:xfrm>
              <a:off x="4032" y="1872"/>
              <a:ext cx="96" cy="96"/>
            </a:xfrm>
            <a:prstGeom prst="ellipse">
              <a:avLst/>
            </a:prstGeom>
            <a:solidFill>
              <a:srgbClr val="FF6600"/>
            </a:solidFill>
            <a:ln w="9525">
              <a:solidFill>
                <a:schemeClr val="tx1"/>
              </a:solidFill>
              <a:miter lim="800000"/>
            </a:ln>
          </p:spPr>
          <p:txBody>
            <a:bodyPr wrap="none" anchor="ctr"/>
            <a:lstStyle/>
            <a:p>
              <a:endParaRPr lang="zh-CN" altLang="en-US"/>
            </a:p>
          </p:txBody>
        </p:sp>
      </p:grpSp>
      <p:sp>
        <p:nvSpPr>
          <p:cNvPr id="10" name="灯片编号占位符 9"/>
          <p:cNvSpPr>
            <a:spLocks noGrp="1"/>
          </p:cNvSpPr>
          <p:nvPr>
            <p:ph type="sldNum" sz="quarter" idx="12"/>
          </p:nvPr>
        </p:nvSpPr>
        <p:spPr/>
        <p:txBody>
          <a:bodyPr/>
          <a:lstStyle/>
          <a:p>
            <a:pPr>
              <a:defRPr/>
            </a:pPr>
            <a:fld id="{EABEDD45-4393-480D-85BF-69869FA5A63D}"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67012"/>
                                        </p:tgtEl>
                                        <p:attrNameLst>
                                          <p:attrName>style.visibility</p:attrName>
                                        </p:attrNameLst>
                                      </p:cBhvr>
                                      <p:to>
                                        <p:strVal val="visible"/>
                                      </p:to>
                                    </p:set>
                                    <p:anim calcmode="lin" valueType="num">
                                      <p:cBhvr additive="base">
                                        <p:cTn id="7" dur="500" fill="hold"/>
                                        <p:tgtEl>
                                          <p:spTgt spid="4267012"/>
                                        </p:tgtEl>
                                        <p:attrNameLst>
                                          <p:attrName>ppt_x</p:attrName>
                                        </p:attrNameLst>
                                      </p:cBhvr>
                                      <p:tavLst>
                                        <p:tav tm="0">
                                          <p:val>
                                            <p:strVal val="0-#ppt_w/2"/>
                                          </p:val>
                                        </p:tav>
                                        <p:tav tm="100000">
                                          <p:val>
                                            <p:strVal val="#ppt_x"/>
                                          </p:val>
                                        </p:tav>
                                      </p:tavLst>
                                    </p:anim>
                                    <p:anim calcmode="lin" valueType="num">
                                      <p:cBhvr additive="base">
                                        <p:cTn id="8" dur="500" fill="hold"/>
                                        <p:tgtEl>
                                          <p:spTgt spid="426701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projctor.wav"/>
                                        </p:tgtEl>
                                      </p:cMediaNode>
                                    </p:audio>
                                  </p:sub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16" presetClass="entr" presetSubtype="37"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outVertical)">
                                      <p:cBhvr>
                                        <p:cTn id="18" dur="500"/>
                                        <p:tgtEl>
                                          <p:spTgt spid="4"/>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wav"/>
                                        </p:tgtEl>
                                      </p:cMediaNode>
                                    </p:audio>
                                  </p:subTnLst>
                                </p:cTn>
                              </p:par>
                            </p:childTnLst>
                          </p:cTn>
                        </p:par>
                      </p:childTnLst>
                    </p:cTn>
                  </p:par>
                  <p:par>
                    <p:cTn id="29" fill="hold">
                      <p:stCondLst>
                        <p:cond delay="indefinite"/>
                      </p:stCondLst>
                      <p:childTnLst>
                        <p:par>
                          <p:cTn id="30" fill="hold">
                            <p:stCondLst>
                              <p:cond delay="0"/>
                            </p:stCondLst>
                            <p:childTnLst>
                              <p:par>
                                <p:cTn id="31" presetID="16" presetClass="entr" presetSubtype="37"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arn(outVertical)">
                                      <p:cBhvr>
                                        <p:cTn id="33" dur="500"/>
                                        <p:tgtEl>
                                          <p:spTgt spid="3"/>
                                        </p:tgtEl>
                                      </p:cBhvr>
                                    </p:animEffect>
                                  </p:childTnLst>
                                  <p:subTnLst>
                                    <p:audio>
                                      <p:cMediaNode>
                                        <p:cTn display="0" masterRel="sameClick">
                                          <p:stCondLst>
                                            <p:cond evt="begin" delay="0">
                                              <p:tn val="31"/>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7012" grpId="0" animBg="1"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2"/>
          <p:cNvSpPr>
            <a:spLocks noRot="1" noChangeArrowheads="1"/>
          </p:cNvSpPr>
          <p:nvPr/>
        </p:nvSpPr>
        <p:spPr bwMode="auto">
          <a:xfrm>
            <a:off x="0" y="1828800"/>
            <a:ext cx="8153400" cy="3338513"/>
          </a:xfrm>
          <a:prstGeom prst="rect">
            <a:avLst/>
          </a:prstGeom>
          <a:noFill/>
          <a:ln w="9525">
            <a:noFill/>
            <a:miter lim="800000"/>
          </a:ln>
        </p:spPr>
        <p:txBody>
          <a:bodyPr/>
          <a:lstStyle/>
          <a:p>
            <a:pPr marL="273050" indent="-273050">
              <a:spcBef>
                <a:spcPts val="600"/>
              </a:spcBef>
              <a:buClr>
                <a:schemeClr val="accent1"/>
              </a:buClr>
              <a:buSzPct val="76000"/>
              <a:buFont typeface="Wingdings 3" panose="05040102010807070707" pitchFamily="18" charset="2"/>
              <a:buChar char=""/>
            </a:pPr>
            <a:endParaRPr lang="en-US" altLang="zh-CN" sz="4800">
              <a:latin typeface="Times New Roman" panose="02020603050405020304" pitchFamily="18" charset="0"/>
            </a:endParaRPr>
          </a:p>
          <a:p>
            <a:pPr marL="273050" indent="-273050" algn="ctr">
              <a:spcBef>
                <a:spcPts val="600"/>
              </a:spcBef>
              <a:buClr>
                <a:schemeClr val="accent1"/>
              </a:buClr>
              <a:buSzPct val="76000"/>
            </a:pPr>
            <a:r>
              <a:rPr lang="en-US" altLang="zh-CN" sz="8800">
                <a:solidFill>
                  <a:srgbClr val="FF0000"/>
                </a:solidFill>
                <a:latin typeface="Arial Black" panose="020B0A04020102020204" pitchFamily="34" charset="0"/>
              </a:rPr>
              <a:t>Q&amp;A</a:t>
            </a:r>
            <a:endParaRPr lang="en-US" altLang="zh-CN" sz="8800">
              <a:solidFill>
                <a:srgbClr val="FF0000"/>
              </a:solidFill>
              <a:latin typeface="Arial Black" panose="020B0A04020102020204" pitchFamily="34" charset="0"/>
            </a:endParaRPr>
          </a:p>
        </p:txBody>
      </p:sp>
      <p:pic>
        <p:nvPicPr>
          <p:cNvPr id="184322" name="Picture 3" descr="j0301252"/>
          <p:cNvPicPr>
            <a:picLocks noChangeAspect="1" noChangeArrowheads="1"/>
          </p:cNvPicPr>
          <p:nvPr/>
        </p:nvPicPr>
        <p:blipFill>
          <a:blip r:embed="rId1"/>
          <a:srcRect/>
          <a:stretch>
            <a:fillRect/>
          </a:stretch>
        </p:blipFill>
        <p:spPr bwMode="auto">
          <a:xfrm>
            <a:off x="6443663" y="4365625"/>
            <a:ext cx="2305050" cy="1971675"/>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pPr>
              <a:defRPr/>
            </a:pPr>
            <a:fld id="{F0F4D565-0C25-4F0F-8E49-51F1F962718E}"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1106" name="Rectangle 2"/>
          <p:cNvSpPr>
            <a:spLocks noGrp="1" noChangeArrowheads="1"/>
          </p:cNvSpPr>
          <p:nvPr>
            <p:ph type="subTitle" idx="4294967295"/>
          </p:nvPr>
        </p:nvSpPr>
        <p:spPr>
          <a:xfrm>
            <a:off x="1219200" y="4114800"/>
            <a:ext cx="7162800" cy="685800"/>
          </a:xfrm>
        </p:spPr>
        <p:txBody>
          <a:bodyPr>
            <a:normAutofit lnSpcReduction="10000"/>
          </a:bodyPr>
          <a:lstStyle/>
          <a:p>
            <a:pPr marL="0" indent="0" algn="ctr" eaLnBrk="1" hangingPunct="1">
              <a:buFont typeface="Wingdings 3" panose="05040102010807070707" pitchFamily="18" charset="2"/>
              <a:buNone/>
              <a:defRPr/>
            </a:pPr>
            <a:r>
              <a:rPr lang="zh-CN" altLang="en-US" sz="4000" b="1" smtClean="0">
                <a:solidFill>
                  <a:schemeClr val="tx2"/>
                </a:solidFill>
                <a:effectLst>
                  <a:outerShdw blurRad="38100" dist="38100" dir="2700000" algn="tl">
                    <a:srgbClr val="C0C0C0"/>
                  </a:outerShdw>
                </a:effectLst>
                <a:latin typeface="宋体" panose="02010600030101010101" pitchFamily="2" charset="-122"/>
              </a:rPr>
              <a:t>数据结构（第</a:t>
            </a:r>
            <a:r>
              <a:rPr lang="en-US" altLang="zh-CN" sz="4000" b="1">
                <a:solidFill>
                  <a:schemeClr val="tx2"/>
                </a:solidFill>
                <a:effectLst>
                  <a:outerShdw blurRad="38100" dist="38100" dir="2700000" algn="tl">
                    <a:srgbClr val="C0C0C0"/>
                  </a:outerShdw>
                </a:effectLst>
                <a:latin typeface="宋体" panose="02010600030101010101" pitchFamily="2" charset="-122"/>
              </a:rPr>
              <a:t>3</a:t>
            </a:r>
            <a:r>
              <a:rPr lang="zh-CN" altLang="en-US" sz="4000" b="1">
                <a:solidFill>
                  <a:schemeClr val="tx2"/>
                </a:solidFill>
                <a:effectLst>
                  <a:outerShdw blurRad="38100" dist="38100" dir="2700000" algn="tl">
                    <a:srgbClr val="C0C0C0"/>
                  </a:outerShdw>
                </a:effectLst>
                <a:latin typeface="宋体" panose="02010600030101010101" pitchFamily="2" charset="-122"/>
              </a:rPr>
              <a:t>节 栈和</a:t>
            </a:r>
            <a:r>
              <a:rPr lang="zh-CN" altLang="en-US" sz="4000" b="1" smtClean="0">
                <a:solidFill>
                  <a:schemeClr val="tx2"/>
                </a:solidFill>
                <a:effectLst>
                  <a:outerShdw blurRad="38100" dist="38100" dir="2700000" algn="tl">
                    <a:srgbClr val="C0C0C0"/>
                  </a:outerShdw>
                </a:effectLst>
                <a:latin typeface="宋体" panose="02010600030101010101" pitchFamily="2" charset="-122"/>
              </a:rPr>
              <a:t>队列）</a:t>
            </a:r>
            <a:endParaRPr lang="zh-CN" altLang="en-US" sz="4000" b="1">
              <a:solidFill>
                <a:schemeClr val="tx2"/>
              </a:solidFill>
              <a:effectLst>
                <a:outerShdw blurRad="38100" dist="38100" dir="2700000" algn="tl">
                  <a:srgbClr val="C0C0C0"/>
                </a:outerShdw>
              </a:effectLst>
              <a:latin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2"/>
          <p:cNvSpPr>
            <a:spLocks noChangeArrowheads="1"/>
          </p:cNvSpPr>
          <p:nvPr/>
        </p:nvSpPr>
        <p:spPr bwMode="auto">
          <a:xfrm>
            <a:off x="304800" y="762000"/>
            <a:ext cx="8534400" cy="5867400"/>
          </a:xfrm>
          <a:prstGeom prst="rect">
            <a:avLst/>
          </a:prstGeom>
          <a:noFill/>
          <a:ln w="9525">
            <a:solidFill>
              <a:schemeClr val="bg1"/>
            </a:solidFill>
            <a:miter lim="800000"/>
          </a:ln>
        </p:spPr>
        <p:txBody>
          <a:bodyPr/>
          <a:lstStyle/>
          <a:p>
            <a:pPr marL="273050" indent="-273050">
              <a:spcBef>
                <a:spcPts val="600"/>
              </a:spcBef>
              <a:buClr>
                <a:schemeClr val="accent1"/>
              </a:buClr>
              <a:buSzPct val="76000"/>
              <a:buFont typeface="Wingdings 3" panose="05040102010807070707" pitchFamily="18" charset="2"/>
              <a:buChar char=""/>
            </a:pPr>
            <a:r>
              <a:rPr lang="en-US" altLang="zh-CN" sz="2800">
                <a:latin typeface="Times New Roman" panose="02020603050405020304" pitchFamily="18" charset="0"/>
              </a:rPr>
              <a:t> </a:t>
            </a:r>
            <a:endParaRPr lang="en-US" altLang="zh-CN" sz="2800">
              <a:latin typeface="Times New Roman" panose="02020603050405020304" pitchFamily="18" charset="0"/>
            </a:endParaRPr>
          </a:p>
        </p:txBody>
      </p:sp>
      <p:grpSp>
        <p:nvGrpSpPr>
          <p:cNvPr id="2" name="Group 3"/>
          <p:cNvGrpSpPr/>
          <p:nvPr/>
        </p:nvGrpSpPr>
        <p:grpSpPr bwMode="auto">
          <a:xfrm>
            <a:off x="1339850" y="1066800"/>
            <a:ext cx="4984750" cy="2516188"/>
            <a:chOff x="796" y="624"/>
            <a:chExt cx="3140" cy="1585"/>
          </a:xfrm>
        </p:grpSpPr>
        <p:sp>
          <p:nvSpPr>
            <p:cNvPr id="188455" name="Rectangle 4"/>
            <p:cNvSpPr>
              <a:spLocks noChangeArrowheads="1"/>
            </p:cNvSpPr>
            <p:nvPr/>
          </p:nvSpPr>
          <p:spPr bwMode="auto">
            <a:xfrm>
              <a:off x="1488" y="624"/>
              <a:ext cx="2448" cy="288"/>
            </a:xfrm>
            <a:prstGeom prst="rect">
              <a:avLst/>
            </a:prstGeom>
            <a:solidFill>
              <a:srgbClr val="FFCC00"/>
            </a:solidFill>
            <a:ln w="9525">
              <a:solidFill>
                <a:schemeClr val="tx1"/>
              </a:solidFill>
              <a:miter lim="800000"/>
            </a:ln>
          </p:spPr>
          <p:txBody>
            <a:bodyPr wrap="none" anchor="ctr"/>
            <a:lstStyle/>
            <a:p>
              <a:r>
                <a:rPr kumimoji="1" lang="zh-CN" altLang="en-US" sz="2000">
                  <a:latin typeface="Times New Roman" panose="02020603050405020304" pitchFamily="18" charset="0"/>
                </a:rPr>
                <a:t>定义、特点</a:t>
              </a:r>
              <a:r>
                <a:rPr kumimoji="1" lang="en-US" altLang="zh-CN" sz="2000">
                  <a:latin typeface="Times New Roman" panose="02020603050405020304" pitchFamily="18" charset="0"/>
                </a:rPr>
                <a:t>(LIFO  FIFO)</a:t>
              </a:r>
              <a:r>
                <a:rPr kumimoji="1" lang="zh-CN" altLang="en-US" sz="2000">
                  <a:latin typeface="Times New Roman" panose="02020603050405020304" pitchFamily="18" charset="0"/>
                </a:rPr>
                <a:t>、运算</a:t>
              </a:r>
              <a:endParaRPr kumimoji="1" lang="zh-CN" altLang="en-US" sz="2000">
                <a:latin typeface="Times New Roman" panose="02020603050405020304" pitchFamily="18" charset="0"/>
              </a:endParaRPr>
            </a:p>
          </p:txBody>
        </p:sp>
        <p:sp>
          <p:nvSpPr>
            <p:cNvPr id="188456" name="Line 5"/>
            <p:cNvSpPr>
              <a:spLocks noChangeShapeType="1"/>
            </p:cNvSpPr>
            <p:nvPr/>
          </p:nvSpPr>
          <p:spPr bwMode="auto">
            <a:xfrm>
              <a:off x="796" y="2208"/>
              <a:ext cx="308" cy="1"/>
            </a:xfrm>
            <a:prstGeom prst="line">
              <a:avLst/>
            </a:prstGeom>
            <a:noFill/>
            <a:ln w="19050">
              <a:solidFill>
                <a:srgbClr val="0000FF"/>
              </a:solidFill>
              <a:miter lim="800000"/>
            </a:ln>
          </p:spPr>
          <p:txBody>
            <a:bodyPr wrap="none"/>
            <a:lstStyle/>
            <a:p>
              <a:endParaRPr lang="zh-CN" altLang="en-US"/>
            </a:p>
          </p:txBody>
        </p:sp>
        <p:sp>
          <p:nvSpPr>
            <p:cNvPr id="188457" name="Line 6"/>
            <p:cNvSpPr>
              <a:spLocks noChangeShapeType="1"/>
            </p:cNvSpPr>
            <p:nvPr/>
          </p:nvSpPr>
          <p:spPr bwMode="auto">
            <a:xfrm flipV="1">
              <a:off x="1104" y="816"/>
              <a:ext cx="1" cy="1392"/>
            </a:xfrm>
            <a:prstGeom prst="line">
              <a:avLst/>
            </a:prstGeom>
            <a:noFill/>
            <a:ln w="19050">
              <a:solidFill>
                <a:srgbClr val="0000FF"/>
              </a:solidFill>
              <a:miter lim="800000"/>
            </a:ln>
          </p:spPr>
          <p:txBody>
            <a:bodyPr wrap="none"/>
            <a:lstStyle/>
            <a:p>
              <a:endParaRPr lang="zh-CN" altLang="en-US"/>
            </a:p>
          </p:txBody>
        </p:sp>
        <p:sp>
          <p:nvSpPr>
            <p:cNvPr id="188458" name="Line 7"/>
            <p:cNvSpPr>
              <a:spLocks noChangeShapeType="1"/>
            </p:cNvSpPr>
            <p:nvPr/>
          </p:nvSpPr>
          <p:spPr bwMode="auto">
            <a:xfrm>
              <a:off x="1104" y="816"/>
              <a:ext cx="369" cy="1"/>
            </a:xfrm>
            <a:prstGeom prst="line">
              <a:avLst/>
            </a:prstGeom>
            <a:noFill/>
            <a:ln w="19050">
              <a:solidFill>
                <a:srgbClr val="0000FF"/>
              </a:solidFill>
              <a:miter lim="800000"/>
              <a:tailEnd type="triangle" w="med" len="med"/>
            </a:ln>
          </p:spPr>
          <p:txBody>
            <a:bodyPr wrap="none"/>
            <a:lstStyle/>
            <a:p>
              <a:endParaRPr lang="zh-CN" altLang="en-US"/>
            </a:p>
          </p:txBody>
        </p:sp>
      </p:grpSp>
      <p:grpSp>
        <p:nvGrpSpPr>
          <p:cNvPr id="3" name="Group 8"/>
          <p:cNvGrpSpPr/>
          <p:nvPr/>
        </p:nvGrpSpPr>
        <p:grpSpPr bwMode="auto">
          <a:xfrm>
            <a:off x="1828800" y="3581400"/>
            <a:ext cx="2057400" cy="2057400"/>
            <a:chOff x="1104" y="2208"/>
            <a:chExt cx="1296" cy="1296"/>
          </a:xfrm>
        </p:grpSpPr>
        <p:sp>
          <p:nvSpPr>
            <p:cNvPr id="188451" name="Rectangle 9"/>
            <p:cNvSpPr>
              <a:spLocks noChangeArrowheads="1"/>
            </p:cNvSpPr>
            <p:nvPr/>
          </p:nvSpPr>
          <p:spPr bwMode="auto">
            <a:xfrm>
              <a:off x="1392" y="3216"/>
              <a:ext cx="1008" cy="288"/>
            </a:xfrm>
            <a:prstGeom prst="rect">
              <a:avLst/>
            </a:prstGeom>
            <a:solidFill>
              <a:srgbClr val="FFCC00"/>
            </a:solidFill>
            <a:ln w="9525">
              <a:solidFill>
                <a:schemeClr val="tx1"/>
              </a:solidFill>
              <a:miter lim="800000"/>
            </a:ln>
          </p:spPr>
          <p:txBody>
            <a:bodyPr wrap="none" anchor="ctr"/>
            <a:lstStyle/>
            <a:p>
              <a:r>
                <a:rPr kumimoji="1" lang="zh-CN" altLang="en-US" sz="2000">
                  <a:latin typeface="Times New Roman" panose="02020603050405020304" pitchFamily="18" charset="0"/>
                </a:rPr>
                <a:t>应用举列</a:t>
              </a:r>
              <a:endParaRPr kumimoji="1" lang="zh-CN" altLang="en-US" sz="2000">
                <a:latin typeface="Times New Roman" panose="02020603050405020304" pitchFamily="18" charset="0"/>
              </a:endParaRPr>
            </a:p>
          </p:txBody>
        </p:sp>
        <p:sp>
          <p:nvSpPr>
            <p:cNvPr id="188452" name="Line 10"/>
            <p:cNvSpPr>
              <a:spLocks noChangeShapeType="1"/>
            </p:cNvSpPr>
            <p:nvPr/>
          </p:nvSpPr>
          <p:spPr bwMode="auto">
            <a:xfrm>
              <a:off x="1104" y="2208"/>
              <a:ext cx="0" cy="1152"/>
            </a:xfrm>
            <a:prstGeom prst="line">
              <a:avLst/>
            </a:prstGeom>
            <a:noFill/>
            <a:ln w="19050">
              <a:solidFill>
                <a:srgbClr val="0000FF"/>
              </a:solidFill>
              <a:miter lim="800000"/>
            </a:ln>
          </p:spPr>
          <p:txBody>
            <a:bodyPr wrap="none"/>
            <a:lstStyle/>
            <a:p>
              <a:endParaRPr lang="zh-CN" altLang="en-US"/>
            </a:p>
          </p:txBody>
        </p:sp>
        <p:sp>
          <p:nvSpPr>
            <p:cNvPr id="188453" name="Line 11"/>
            <p:cNvSpPr>
              <a:spLocks noChangeShapeType="1"/>
            </p:cNvSpPr>
            <p:nvPr/>
          </p:nvSpPr>
          <p:spPr bwMode="auto">
            <a:xfrm>
              <a:off x="1104" y="3360"/>
              <a:ext cx="288" cy="0"/>
            </a:xfrm>
            <a:prstGeom prst="line">
              <a:avLst/>
            </a:prstGeom>
            <a:noFill/>
            <a:ln w="19050">
              <a:solidFill>
                <a:srgbClr val="0000FF"/>
              </a:solidFill>
              <a:miter lim="800000"/>
              <a:tailEnd type="triangle" w="med" len="med"/>
            </a:ln>
          </p:spPr>
          <p:txBody>
            <a:bodyPr wrap="none"/>
            <a:lstStyle/>
            <a:p>
              <a:endParaRPr lang="zh-CN" altLang="en-US"/>
            </a:p>
          </p:txBody>
        </p:sp>
        <p:sp>
          <p:nvSpPr>
            <p:cNvPr id="188454" name="AutoShape 12"/>
            <p:cNvSpPr>
              <a:spLocks noChangeArrowheads="1"/>
            </p:cNvSpPr>
            <p:nvPr/>
          </p:nvSpPr>
          <p:spPr bwMode="auto">
            <a:xfrm>
              <a:off x="1632" y="2928"/>
              <a:ext cx="576" cy="240"/>
            </a:xfrm>
            <a:prstGeom prst="wedgeEllipseCallout">
              <a:avLst>
                <a:gd name="adj1" fmla="val -43750"/>
                <a:gd name="adj2" fmla="val 70000"/>
              </a:avLst>
            </a:prstGeom>
            <a:solidFill>
              <a:srgbClr val="FF9900"/>
            </a:solidFill>
            <a:ln w="9525">
              <a:solidFill>
                <a:schemeClr val="tx1"/>
              </a:solidFill>
              <a:miter lim="800000"/>
            </a:ln>
          </p:spPr>
          <p:txBody>
            <a:bodyPr/>
            <a:lstStyle/>
            <a:p>
              <a:r>
                <a:rPr kumimoji="1" lang="zh-CN" altLang="en-US">
                  <a:solidFill>
                    <a:srgbClr val="FFFFFF"/>
                  </a:solidFill>
                  <a:latin typeface="Times New Roman" panose="02020603050405020304" pitchFamily="18" charset="0"/>
                </a:rPr>
                <a:t>重点</a:t>
              </a:r>
              <a:endParaRPr kumimoji="1" lang="zh-CN" altLang="en-US">
                <a:solidFill>
                  <a:srgbClr val="FFFFFF"/>
                </a:solidFill>
                <a:latin typeface="Times New Roman" panose="02020603050405020304" pitchFamily="18" charset="0"/>
              </a:endParaRPr>
            </a:p>
          </p:txBody>
        </p:sp>
      </p:grpSp>
      <p:grpSp>
        <p:nvGrpSpPr>
          <p:cNvPr id="4" name="Group 13"/>
          <p:cNvGrpSpPr/>
          <p:nvPr/>
        </p:nvGrpSpPr>
        <p:grpSpPr bwMode="auto">
          <a:xfrm>
            <a:off x="1828800" y="1981200"/>
            <a:ext cx="6858000" cy="1371600"/>
            <a:chOff x="1104" y="1200"/>
            <a:chExt cx="4320" cy="864"/>
          </a:xfrm>
        </p:grpSpPr>
        <p:sp>
          <p:nvSpPr>
            <p:cNvPr id="188445" name="AutoShape 14"/>
            <p:cNvSpPr>
              <a:spLocks noChangeArrowheads="1"/>
            </p:cNvSpPr>
            <p:nvPr/>
          </p:nvSpPr>
          <p:spPr bwMode="auto">
            <a:xfrm>
              <a:off x="4368" y="1680"/>
              <a:ext cx="1056" cy="384"/>
            </a:xfrm>
            <a:prstGeom prst="flowChartPunchedCard">
              <a:avLst/>
            </a:prstGeom>
            <a:solidFill>
              <a:srgbClr val="FFFF00"/>
            </a:solidFill>
            <a:ln w="9525">
              <a:solidFill>
                <a:schemeClr val="tx1"/>
              </a:solidFill>
              <a:miter lim="800000"/>
            </a:ln>
          </p:spPr>
          <p:txBody>
            <a:bodyPr wrap="none" anchor="ctr"/>
            <a:lstStyle/>
            <a:p>
              <a:r>
                <a:rPr kumimoji="1" lang="zh-CN" altLang="en-US" sz="2000">
                  <a:latin typeface="Times New Roman" panose="02020603050405020304" pitchFamily="18" charset="0"/>
                </a:rPr>
                <a:t>算法实现</a:t>
              </a:r>
              <a:endParaRPr kumimoji="1" lang="zh-CN" altLang="en-US" sz="2000">
                <a:latin typeface="Times New Roman" panose="02020603050405020304" pitchFamily="18" charset="0"/>
              </a:endParaRPr>
            </a:p>
          </p:txBody>
        </p:sp>
        <p:sp>
          <p:nvSpPr>
            <p:cNvPr id="188446" name="Line 15"/>
            <p:cNvSpPr>
              <a:spLocks noChangeShapeType="1"/>
            </p:cNvSpPr>
            <p:nvPr/>
          </p:nvSpPr>
          <p:spPr bwMode="auto">
            <a:xfrm>
              <a:off x="1104" y="1344"/>
              <a:ext cx="288" cy="0"/>
            </a:xfrm>
            <a:prstGeom prst="line">
              <a:avLst/>
            </a:prstGeom>
            <a:noFill/>
            <a:ln w="19050">
              <a:solidFill>
                <a:srgbClr val="0000FF"/>
              </a:solidFill>
              <a:miter lim="800000"/>
              <a:tailEnd type="triangle" w="med" len="med"/>
            </a:ln>
          </p:spPr>
          <p:txBody>
            <a:bodyPr wrap="none"/>
            <a:lstStyle/>
            <a:p>
              <a:endParaRPr lang="zh-CN" altLang="en-US"/>
            </a:p>
          </p:txBody>
        </p:sp>
        <p:sp>
          <p:nvSpPr>
            <p:cNvPr id="188447" name="Line 16"/>
            <p:cNvSpPr>
              <a:spLocks noChangeShapeType="1"/>
            </p:cNvSpPr>
            <p:nvPr/>
          </p:nvSpPr>
          <p:spPr bwMode="auto">
            <a:xfrm>
              <a:off x="2592" y="1344"/>
              <a:ext cx="1488" cy="0"/>
            </a:xfrm>
            <a:prstGeom prst="line">
              <a:avLst/>
            </a:prstGeom>
            <a:noFill/>
            <a:ln w="19050">
              <a:solidFill>
                <a:srgbClr val="0000FF"/>
              </a:solidFill>
              <a:miter lim="800000"/>
            </a:ln>
          </p:spPr>
          <p:txBody>
            <a:bodyPr wrap="none"/>
            <a:lstStyle/>
            <a:p>
              <a:endParaRPr lang="zh-CN" altLang="en-US"/>
            </a:p>
          </p:txBody>
        </p:sp>
        <p:sp>
          <p:nvSpPr>
            <p:cNvPr id="188448" name="Line 17"/>
            <p:cNvSpPr>
              <a:spLocks noChangeShapeType="1"/>
            </p:cNvSpPr>
            <p:nvPr/>
          </p:nvSpPr>
          <p:spPr bwMode="auto">
            <a:xfrm>
              <a:off x="4080" y="1344"/>
              <a:ext cx="0" cy="576"/>
            </a:xfrm>
            <a:prstGeom prst="line">
              <a:avLst/>
            </a:prstGeom>
            <a:noFill/>
            <a:ln w="19050">
              <a:solidFill>
                <a:srgbClr val="0000FF"/>
              </a:solidFill>
              <a:miter lim="800000"/>
            </a:ln>
          </p:spPr>
          <p:txBody>
            <a:bodyPr wrap="none"/>
            <a:lstStyle/>
            <a:p>
              <a:endParaRPr lang="zh-CN" altLang="en-US"/>
            </a:p>
          </p:txBody>
        </p:sp>
        <p:sp>
          <p:nvSpPr>
            <p:cNvPr id="188449" name="Line 18"/>
            <p:cNvSpPr>
              <a:spLocks noChangeShapeType="1"/>
            </p:cNvSpPr>
            <p:nvPr/>
          </p:nvSpPr>
          <p:spPr bwMode="auto">
            <a:xfrm>
              <a:off x="4080" y="1920"/>
              <a:ext cx="288" cy="0"/>
            </a:xfrm>
            <a:prstGeom prst="line">
              <a:avLst/>
            </a:prstGeom>
            <a:noFill/>
            <a:ln w="19050">
              <a:solidFill>
                <a:srgbClr val="0000FF"/>
              </a:solidFill>
              <a:miter lim="800000"/>
              <a:tailEnd type="triangle" w="med" len="med"/>
            </a:ln>
          </p:spPr>
          <p:txBody>
            <a:bodyPr wrap="none"/>
            <a:lstStyle/>
            <a:p>
              <a:endParaRPr lang="zh-CN" altLang="en-US"/>
            </a:p>
          </p:txBody>
        </p:sp>
        <p:sp>
          <p:nvSpPr>
            <p:cNvPr id="188450" name="Rectangle 19"/>
            <p:cNvSpPr>
              <a:spLocks noChangeArrowheads="1"/>
            </p:cNvSpPr>
            <p:nvPr/>
          </p:nvSpPr>
          <p:spPr bwMode="auto">
            <a:xfrm>
              <a:off x="1392" y="1200"/>
              <a:ext cx="1536" cy="288"/>
            </a:xfrm>
            <a:prstGeom prst="rect">
              <a:avLst/>
            </a:prstGeom>
            <a:solidFill>
              <a:srgbClr val="00CCFF"/>
            </a:solidFill>
            <a:ln w="9525">
              <a:solidFill>
                <a:schemeClr val="tx1"/>
              </a:solidFill>
              <a:miter lim="800000"/>
            </a:ln>
          </p:spPr>
          <p:txBody>
            <a:bodyPr wrap="none" anchor="ctr"/>
            <a:lstStyle/>
            <a:p>
              <a:r>
                <a:rPr kumimoji="1" lang="zh-CN" altLang="en-US" sz="2000">
                  <a:latin typeface="Times New Roman" panose="02020603050405020304" pitchFamily="18" charset="0"/>
                </a:rPr>
                <a:t>顺序栈、循环队列</a:t>
              </a:r>
              <a:endParaRPr kumimoji="1" lang="zh-CN" altLang="en-US" sz="2000">
                <a:latin typeface="Times New Roman" panose="02020603050405020304" pitchFamily="18" charset="0"/>
              </a:endParaRPr>
            </a:p>
          </p:txBody>
        </p:sp>
      </p:grpSp>
      <p:grpSp>
        <p:nvGrpSpPr>
          <p:cNvPr id="5" name="Group 20"/>
          <p:cNvGrpSpPr/>
          <p:nvPr/>
        </p:nvGrpSpPr>
        <p:grpSpPr bwMode="auto">
          <a:xfrm>
            <a:off x="3886200" y="4953000"/>
            <a:ext cx="3352800" cy="1447800"/>
            <a:chOff x="2400" y="3072"/>
            <a:chExt cx="2112" cy="912"/>
          </a:xfrm>
        </p:grpSpPr>
        <p:sp>
          <p:nvSpPr>
            <p:cNvPr id="188440" name="AutoShape 21"/>
            <p:cNvSpPr>
              <a:spLocks noChangeArrowheads="1"/>
            </p:cNvSpPr>
            <p:nvPr/>
          </p:nvSpPr>
          <p:spPr bwMode="auto">
            <a:xfrm>
              <a:off x="2832" y="3072"/>
              <a:ext cx="1680" cy="384"/>
            </a:xfrm>
            <a:prstGeom prst="flowChartPunchedCard">
              <a:avLst/>
            </a:prstGeom>
            <a:solidFill>
              <a:srgbClr val="FFFF00"/>
            </a:solidFill>
            <a:ln w="9525">
              <a:solidFill>
                <a:schemeClr val="tx1"/>
              </a:solidFill>
              <a:miter lim="800000"/>
            </a:ln>
          </p:spPr>
          <p:txBody>
            <a:bodyPr wrap="none" anchor="ctr"/>
            <a:lstStyle/>
            <a:p>
              <a:r>
                <a:rPr kumimoji="1" lang="zh-CN" altLang="en-US">
                  <a:latin typeface="Times New Roman" panose="02020603050405020304" pitchFamily="18" charset="0"/>
                </a:rPr>
                <a:t>数制转换、表达式求值、</a:t>
              </a:r>
              <a:endParaRPr kumimoji="1" lang="zh-CN" altLang="en-US">
                <a:latin typeface="Times New Roman" panose="02020603050405020304" pitchFamily="18" charset="0"/>
              </a:endParaRPr>
            </a:p>
            <a:p>
              <a:r>
                <a:rPr kumimoji="1" lang="zh-CN" altLang="en-US">
                  <a:latin typeface="Times New Roman" panose="02020603050405020304" pitchFamily="18" charset="0"/>
                </a:rPr>
                <a:t>递归到非递归转换等</a:t>
              </a:r>
              <a:endParaRPr kumimoji="1" lang="zh-CN" altLang="en-US">
                <a:latin typeface="Times New Roman" panose="02020603050405020304" pitchFamily="18" charset="0"/>
              </a:endParaRPr>
            </a:p>
          </p:txBody>
        </p:sp>
        <p:sp>
          <p:nvSpPr>
            <p:cNvPr id="188441" name="AutoShape 22"/>
            <p:cNvSpPr>
              <a:spLocks noChangeArrowheads="1"/>
            </p:cNvSpPr>
            <p:nvPr/>
          </p:nvSpPr>
          <p:spPr bwMode="auto">
            <a:xfrm>
              <a:off x="2832" y="3600"/>
              <a:ext cx="1680" cy="384"/>
            </a:xfrm>
            <a:prstGeom prst="flowChartPunchedCard">
              <a:avLst/>
            </a:prstGeom>
            <a:solidFill>
              <a:srgbClr val="FFFF00"/>
            </a:solidFill>
            <a:ln w="9525">
              <a:solidFill>
                <a:schemeClr val="tx1"/>
              </a:solidFill>
              <a:miter lim="800000"/>
            </a:ln>
          </p:spPr>
          <p:txBody>
            <a:bodyPr wrap="none" anchor="ctr"/>
            <a:lstStyle/>
            <a:p>
              <a:r>
                <a:rPr kumimoji="1" lang="zh-CN" altLang="en-US">
                  <a:latin typeface="Times New Roman" panose="02020603050405020304" pitchFamily="18" charset="0"/>
                </a:rPr>
                <a:t>迷宫问题、事件模拟等</a:t>
              </a:r>
              <a:endParaRPr kumimoji="1" lang="zh-CN" altLang="en-US">
                <a:latin typeface="Times New Roman" panose="02020603050405020304" pitchFamily="18" charset="0"/>
              </a:endParaRPr>
            </a:p>
          </p:txBody>
        </p:sp>
        <p:sp>
          <p:nvSpPr>
            <p:cNvPr id="188442" name="Line 23"/>
            <p:cNvSpPr>
              <a:spLocks noChangeShapeType="1"/>
            </p:cNvSpPr>
            <p:nvPr/>
          </p:nvSpPr>
          <p:spPr bwMode="auto">
            <a:xfrm>
              <a:off x="2400" y="3312"/>
              <a:ext cx="432" cy="0"/>
            </a:xfrm>
            <a:prstGeom prst="line">
              <a:avLst/>
            </a:prstGeom>
            <a:noFill/>
            <a:ln w="19050">
              <a:solidFill>
                <a:srgbClr val="0000FF"/>
              </a:solidFill>
              <a:round/>
              <a:tailEnd type="triangle" w="med" len="med"/>
            </a:ln>
          </p:spPr>
          <p:txBody>
            <a:bodyPr wrap="none" anchor="ctr"/>
            <a:lstStyle/>
            <a:p>
              <a:endParaRPr lang="zh-CN" altLang="en-US"/>
            </a:p>
          </p:txBody>
        </p:sp>
        <p:sp>
          <p:nvSpPr>
            <p:cNvPr id="188443" name="Line 24"/>
            <p:cNvSpPr>
              <a:spLocks noChangeShapeType="1"/>
            </p:cNvSpPr>
            <p:nvPr/>
          </p:nvSpPr>
          <p:spPr bwMode="auto">
            <a:xfrm>
              <a:off x="2592" y="3312"/>
              <a:ext cx="0" cy="528"/>
            </a:xfrm>
            <a:prstGeom prst="line">
              <a:avLst/>
            </a:prstGeom>
            <a:noFill/>
            <a:ln w="19050">
              <a:solidFill>
                <a:srgbClr val="0000FF"/>
              </a:solidFill>
              <a:round/>
            </a:ln>
          </p:spPr>
          <p:txBody>
            <a:bodyPr wrap="none" anchor="ctr"/>
            <a:lstStyle/>
            <a:p>
              <a:endParaRPr lang="zh-CN" altLang="en-US"/>
            </a:p>
          </p:txBody>
        </p:sp>
        <p:sp>
          <p:nvSpPr>
            <p:cNvPr id="188444" name="Line 25"/>
            <p:cNvSpPr>
              <a:spLocks noChangeShapeType="1"/>
            </p:cNvSpPr>
            <p:nvPr/>
          </p:nvSpPr>
          <p:spPr bwMode="auto">
            <a:xfrm>
              <a:off x="2592" y="3840"/>
              <a:ext cx="240" cy="0"/>
            </a:xfrm>
            <a:prstGeom prst="line">
              <a:avLst/>
            </a:prstGeom>
            <a:noFill/>
            <a:ln w="19050">
              <a:solidFill>
                <a:srgbClr val="0000FF"/>
              </a:solidFill>
              <a:round/>
              <a:tailEnd type="triangle" w="med" len="med"/>
            </a:ln>
          </p:spPr>
          <p:txBody>
            <a:bodyPr wrap="none" anchor="ctr"/>
            <a:lstStyle/>
            <a:p>
              <a:endParaRPr lang="zh-CN" altLang="en-US"/>
            </a:p>
          </p:txBody>
        </p:sp>
      </p:grpSp>
      <p:sp>
        <p:nvSpPr>
          <p:cNvPr id="4273178" name="Oval 26"/>
          <p:cNvSpPr>
            <a:spLocks noChangeArrowheads="1"/>
          </p:cNvSpPr>
          <p:nvPr/>
        </p:nvSpPr>
        <p:spPr bwMode="auto">
          <a:xfrm>
            <a:off x="457200" y="2895600"/>
            <a:ext cx="990600" cy="1295400"/>
          </a:xfrm>
          <a:prstGeom prst="ellipse">
            <a:avLst/>
          </a:prstGeom>
          <a:solidFill>
            <a:srgbClr val="FF00FF"/>
          </a:solidFill>
          <a:ln w="9525">
            <a:solidFill>
              <a:schemeClr val="tx1"/>
            </a:solidFill>
            <a:miter lim="800000"/>
          </a:ln>
        </p:spPr>
        <p:txBody>
          <a:bodyPr wrap="none" anchor="ctr"/>
          <a:lstStyle/>
          <a:p>
            <a:r>
              <a:rPr kumimoji="1" lang="zh-CN" altLang="en-US" sz="2000">
                <a:solidFill>
                  <a:schemeClr val="bg1"/>
                </a:solidFill>
                <a:latin typeface="Times New Roman" panose="02020603050405020304" pitchFamily="18" charset="0"/>
              </a:rPr>
              <a:t>栈</a:t>
            </a:r>
            <a:endParaRPr kumimoji="1" lang="zh-CN" altLang="en-US" sz="2000">
              <a:solidFill>
                <a:schemeClr val="bg1"/>
              </a:solidFill>
              <a:latin typeface="Times New Roman" panose="02020603050405020304" pitchFamily="18" charset="0"/>
            </a:endParaRPr>
          </a:p>
          <a:p>
            <a:r>
              <a:rPr kumimoji="1" lang="zh-CN" altLang="en-US" sz="2000">
                <a:solidFill>
                  <a:schemeClr val="bg1"/>
                </a:solidFill>
                <a:latin typeface="Times New Roman" panose="02020603050405020304" pitchFamily="18" charset="0"/>
              </a:rPr>
              <a:t>队列</a:t>
            </a:r>
            <a:endParaRPr kumimoji="1" lang="zh-CN" altLang="en-US" sz="2000">
              <a:solidFill>
                <a:schemeClr val="bg1"/>
              </a:solidFill>
              <a:latin typeface="Times New Roman" panose="02020603050405020304" pitchFamily="18" charset="0"/>
            </a:endParaRPr>
          </a:p>
        </p:txBody>
      </p:sp>
      <p:grpSp>
        <p:nvGrpSpPr>
          <p:cNvPr id="6" name="Group 27"/>
          <p:cNvGrpSpPr/>
          <p:nvPr/>
        </p:nvGrpSpPr>
        <p:grpSpPr bwMode="auto">
          <a:xfrm>
            <a:off x="1752600" y="2895600"/>
            <a:ext cx="4876800" cy="1600200"/>
            <a:chOff x="1056" y="1776"/>
            <a:chExt cx="3072" cy="1008"/>
          </a:xfrm>
        </p:grpSpPr>
        <p:sp>
          <p:nvSpPr>
            <p:cNvPr id="188425" name="Rectangle 28"/>
            <p:cNvSpPr>
              <a:spLocks noChangeArrowheads="1"/>
            </p:cNvSpPr>
            <p:nvPr/>
          </p:nvSpPr>
          <p:spPr bwMode="auto">
            <a:xfrm>
              <a:off x="1344" y="2064"/>
              <a:ext cx="1200" cy="288"/>
            </a:xfrm>
            <a:prstGeom prst="rect">
              <a:avLst/>
            </a:prstGeom>
            <a:solidFill>
              <a:srgbClr val="00FF00"/>
            </a:solidFill>
            <a:ln w="9525">
              <a:solidFill>
                <a:schemeClr val="tx1"/>
              </a:solidFill>
              <a:miter lim="800000"/>
            </a:ln>
          </p:spPr>
          <p:txBody>
            <a:bodyPr wrap="none" anchor="ctr"/>
            <a:lstStyle/>
            <a:p>
              <a:r>
                <a:rPr kumimoji="1" lang="zh-CN" altLang="en-US" sz="2000">
                  <a:latin typeface="Times New Roman" panose="02020603050405020304" pitchFamily="18" charset="0"/>
                </a:rPr>
                <a:t>链式存储结构</a:t>
              </a:r>
              <a:endParaRPr kumimoji="1" lang="zh-CN" altLang="en-US" sz="2000">
                <a:latin typeface="Times New Roman" panose="02020603050405020304" pitchFamily="18" charset="0"/>
              </a:endParaRPr>
            </a:p>
          </p:txBody>
        </p:sp>
        <p:sp>
          <p:nvSpPr>
            <p:cNvPr id="188426" name="Line 29"/>
            <p:cNvSpPr>
              <a:spLocks noChangeShapeType="1"/>
            </p:cNvSpPr>
            <p:nvPr/>
          </p:nvSpPr>
          <p:spPr bwMode="auto">
            <a:xfrm>
              <a:off x="1104" y="2208"/>
              <a:ext cx="240" cy="0"/>
            </a:xfrm>
            <a:prstGeom prst="line">
              <a:avLst/>
            </a:prstGeom>
            <a:noFill/>
            <a:ln w="19050">
              <a:solidFill>
                <a:srgbClr val="0000FF"/>
              </a:solidFill>
              <a:miter lim="800000"/>
              <a:tailEnd type="triangle" w="med" len="med"/>
            </a:ln>
          </p:spPr>
          <p:txBody>
            <a:bodyPr wrap="none"/>
            <a:lstStyle/>
            <a:p>
              <a:endParaRPr lang="zh-CN" altLang="en-US"/>
            </a:p>
          </p:txBody>
        </p:sp>
        <p:sp>
          <p:nvSpPr>
            <p:cNvPr id="188427" name="Oval 30"/>
            <p:cNvSpPr>
              <a:spLocks noChangeArrowheads="1"/>
            </p:cNvSpPr>
            <p:nvPr/>
          </p:nvSpPr>
          <p:spPr bwMode="auto">
            <a:xfrm>
              <a:off x="1056" y="2160"/>
              <a:ext cx="96" cy="96"/>
            </a:xfrm>
            <a:prstGeom prst="ellipse">
              <a:avLst/>
            </a:prstGeom>
            <a:solidFill>
              <a:srgbClr val="FF6600"/>
            </a:solidFill>
            <a:ln w="9525">
              <a:solidFill>
                <a:schemeClr val="tx1"/>
              </a:solidFill>
              <a:miter lim="800000"/>
            </a:ln>
          </p:spPr>
          <p:txBody>
            <a:bodyPr wrap="none" anchor="ctr"/>
            <a:lstStyle/>
            <a:p>
              <a:endParaRPr lang="zh-CN" altLang="en-US"/>
            </a:p>
          </p:txBody>
        </p:sp>
        <p:grpSp>
          <p:nvGrpSpPr>
            <p:cNvPr id="188428" name="Group 31"/>
            <p:cNvGrpSpPr/>
            <p:nvPr/>
          </p:nvGrpSpPr>
          <p:grpSpPr bwMode="auto">
            <a:xfrm>
              <a:off x="2544" y="1776"/>
              <a:ext cx="1584" cy="1008"/>
              <a:chOff x="2544" y="1776"/>
              <a:chExt cx="1584" cy="1008"/>
            </a:xfrm>
          </p:grpSpPr>
          <p:grpSp>
            <p:nvGrpSpPr>
              <p:cNvPr id="188429" name="Group 32"/>
              <p:cNvGrpSpPr/>
              <p:nvPr/>
            </p:nvGrpSpPr>
            <p:grpSpPr bwMode="auto">
              <a:xfrm>
                <a:off x="2544" y="1776"/>
                <a:ext cx="1536" cy="1008"/>
                <a:chOff x="2544" y="1776"/>
                <a:chExt cx="1536" cy="1008"/>
              </a:xfrm>
            </p:grpSpPr>
            <p:sp>
              <p:nvSpPr>
                <p:cNvPr id="188431" name="AutoShape 33"/>
                <p:cNvSpPr>
                  <a:spLocks noChangeArrowheads="1"/>
                </p:cNvSpPr>
                <p:nvPr/>
              </p:nvSpPr>
              <p:spPr bwMode="auto">
                <a:xfrm>
                  <a:off x="2880" y="1776"/>
                  <a:ext cx="960" cy="288"/>
                </a:xfrm>
                <a:prstGeom prst="flowChartPredefinedProcess">
                  <a:avLst/>
                </a:prstGeom>
                <a:solidFill>
                  <a:srgbClr val="FFFF99"/>
                </a:solidFill>
                <a:ln w="9525">
                  <a:solidFill>
                    <a:schemeClr val="tx1"/>
                  </a:solidFill>
                  <a:miter lim="800000"/>
                </a:ln>
              </p:spPr>
              <p:txBody>
                <a:bodyPr wrap="none" anchor="ctr"/>
                <a:lstStyle/>
                <a:p>
                  <a:r>
                    <a:rPr kumimoji="1" lang="zh-CN" altLang="en-US" sz="2000">
                      <a:latin typeface="Times New Roman" panose="02020603050405020304" pitchFamily="18" charset="0"/>
                    </a:rPr>
                    <a:t>链式栈</a:t>
                  </a:r>
                  <a:endParaRPr kumimoji="1" lang="zh-CN" altLang="en-US" sz="2000">
                    <a:latin typeface="Times New Roman" panose="02020603050405020304" pitchFamily="18" charset="0"/>
                  </a:endParaRPr>
                </a:p>
              </p:txBody>
            </p:sp>
            <p:sp>
              <p:nvSpPr>
                <p:cNvPr id="188432" name="AutoShape 34"/>
                <p:cNvSpPr>
                  <a:spLocks noChangeArrowheads="1"/>
                </p:cNvSpPr>
                <p:nvPr/>
              </p:nvSpPr>
              <p:spPr bwMode="auto">
                <a:xfrm>
                  <a:off x="2880" y="2496"/>
                  <a:ext cx="960" cy="288"/>
                </a:xfrm>
                <a:prstGeom prst="flowChartPredefinedProcess">
                  <a:avLst/>
                </a:prstGeom>
                <a:solidFill>
                  <a:srgbClr val="FF99CC"/>
                </a:solidFill>
                <a:ln w="9525">
                  <a:solidFill>
                    <a:schemeClr val="tx1"/>
                  </a:solidFill>
                  <a:miter lim="800000"/>
                </a:ln>
              </p:spPr>
              <p:txBody>
                <a:bodyPr wrap="none" anchor="ctr"/>
                <a:lstStyle/>
                <a:p>
                  <a:r>
                    <a:rPr kumimoji="1" lang="zh-CN" altLang="en-US" sz="2000">
                      <a:latin typeface="Times New Roman" panose="02020603050405020304" pitchFamily="18" charset="0"/>
                    </a:rPr>
                    <a:t>链式队列</a:t>
                  </a:r>
                  <a:endParaRPr kumimoji="1" lang="zh-CN" altLang="en-US" sz="2000">
                    <a:latin typeface="Times New Roman" panose="02020603050405020304" pitchFamily="18" charset="0"/>
                  </a:endParaRPr>
                </a:p>
              </p:txBody>
            </p:sp>
            <p:sp>
              <p:nvSpPr>
                <p:cNvPr id="188433" name="Line 35"/>
                <p:cNvSpPr>
                  <a:spLocks noChangeShapeType="1"/>
                </p:cNvSpPr>
                <p:nvPr/>
              </p:nvSpPr>
              <p:spPr bwMode="auto">
                <a:xfrm>
                  <a:off x="2544" y="2208"/>
                  <a:ext cx="192" cy="0"/>
                </a:xfrm>
                <a:prstGeom prst="line">
                  <a:avLst/>
                </a:prstGeom>
                <a:noFill/>
                <a:ln w="19050">
                  <a:solidFill>
                    <a:srgbClr val="0000FF"/>
                  </a:solidFill>
                  <a:miter lim="800000"/>
                </a:ln>
              </p:spPr>
              <p:txBody>
                <a:bodyPr wrap="none"/>
                <a:lstStyle/>
                <a:p>
                  <a:endParaRPr lang="zh-CN" altLang="en-US"/>
                </a:p>
              </p:txBody>
            </p:sp>
            <p:sp>
              <p:nvSpPr>
                <p:cNvPr id="188434" name="Line 36"/>
                <p:cNvSpPr>
                  <a:spLocks noChangeShapeType="1"/>
                </p:cNvSpPr>
                <p:nvPr/>
              </p:nvSpPr>
              <p:spPr bwMode="auto">
                <a:xfrm>
                  <a:off x="2736" y="1920"/>
                  <a:ext cx="0" cy="768"/>
                </a:xfrm>
                <a:prstGeom prst="line">
                  <a:avLst/>
                </a:prstGeom>
                <a:noFill/>
                <a:ln w="19050">
                  <a:solidFill>
                    <a:srgbClr val="0000FF"/>
                  </a:solidFill>
                  <a:miter lim="800000"/>
                </a:ln>
              </p:spPr>
              <p:txBody>
                <a:bodyPr wrap="none"/>
                <a:lstStyle/>
                <a:p>
                  <a:endParaRPr lang="zh-CN" altLang="en-US"/>
                </a:p>
              </p:txBody>
            </p:sp>
            <p:sp>
              <p:nvSpPr>
                <p:cNvPr id="188435" name="Line 37"/>
                <p:cNvSpPr>
                  <a:spLocks noChangeShapeType="1"/>
                </p:cNvSpPr>
                <p:nvPr/>
              </p:nvSpPr>
              <p:spPr bwMode="auto">
                <a:xfrm>
                  <a:off x="4080" y="1920"/>
                  <a:ext cx="0" cy="720"/>
                </a:xfrm>
                <a:prstGeom prst="line">
                  <a:avLst/>
                </a:prstGeom>
                <a:noFill/>
                <a:ln w="19050">
                  <a:solidFill>
                    <a:srgbClr val="0000FF"/>
                  </a:solidFill>
                  <a:miter lim="800000"/>
                </a:ln>
              </p:spPr>
              <p:txBody>
                <a:bodyPr wrap="none"/>
                <a:lstStyle/>
                <a:p>
                  <a:endParaRPr lang="zh-CN" altLang="en-US"/>
                </a:p>
              </p:txBody>
            </p:sp>
            <p:sp>
              <p:nvSpPr>
                <p:cNvPr id="188436" name="Line 38"/>
                <p:cNvSpPr>
                  <a:spLocks noChangeShapeType="1"/>
                </p:cNvSpPr>
                <p:nvPr/>
              </p:nvSpPr>
              <p:spPr bwMode="auto">
                <a:xfrm>
                  <a:off x="2736" y="1920"/>
                  <a:ext cx="144" cy="0"/>
                </a:xfrm>
                <a:prstGeom prst="line">
                  <a:avLst/>
                </a:prstGeom>
                <a:noFill/>
                <a:ln w="19050">
                  <a:solidFill>
                    <a:srgbClr val="0000FF"/>
                  </a:solidFill>
                  <a:miter lim="800000"/>
                  <a:tailEnd type="triangle" w="med" len="med"/>
                </a:ln>
              </p:spPr>
              <p:txBody>
                <a:bodyPr wrap="none"/>
                <a:lstStyle/>
                <a:p>
                  <a:endParaRPr lang="zh-CN" altLang="en-US"/>
                </a:p>
              </p:txBody>
            </p:sp>
            <p:sp>
              <p:nvSpPr>
                <p:cNvPr id="188437" name="Line 39"/>
                <p:cNvSpPr>
                  <a:spLocks noChangeShapeType="1"/>
                </p:cNvSpPr>
                <p:nvPr/>
              </p:nvSpPr>
              <p:spPr bwMode="auto">
                <a:xfrm>
                  <a:off x="2736" y="2688"/>
                  <a:ext cx="144" cy="0"/>
                </a:xfrm>
                <a:prstGeom prst="line">
                  <a:avLst/>
                </a:prstGeom>
                <a:noFill/>
                <a:ln w="19050">
                  <a:solidFill>
                    <a:srgbClr val="0000FF"/>
                  </a:solidFill>
                  <a:miter lim="800000"/>
                  <a:tailEnd type="triangle" w="med" len="med"/>
                </a:ln>
              </p:spPr>
              <p:txBody>
                <a:bodyPr wrap="none"/>
                <a:lstStyle/>
                <a:p>
                  <a:endParaRPr lang="zh-CN" altLang="en-US"/>
                </a:p>
              </p:txBody>
            </p:sp>
            <p:sp>
              <p:nvSpPr>
                <p:cNvPr id="188438" name="Line 40"/>
                <p:cNvSpPr>
                  <a:spLocks noChangeShapeType="1"/>
                </p:cNvSpPr>
                <p:nvPr/>
              </p:nvSpPr>
              <p:spPr bwMode="auto">
                <a:xfrm>
                  <a:off x="3840" y="1920"/>
                  <a:ext cx="240" cy="0"/>
                </a:xfrm>
                <a:prstGeom prst="line">
                  <a:avLst/>
                </a:prstGeom>
                <a:noFill/>
                <a:ln w="19050">
                  <a:solidFill>
                    <a:srgbClr val="0000FF"/>
                  </a:solidFill>
                  <a:miter lim="800000"/>
                </a:ln>
              </p:spPr>
              <p:txBody>
                <a:bodyPr wrap="none"/>
                <a:lstStyle/>
                <a:p>
                  <a:endParaRPr lang="zh-CN" altLang="en-US"/>
                </a:p>
              </p:txBody>
            </p:sp>
            <p:sp>
              <p:nvSpPr>
                <p:cNvPr id="188439" name="Line 41"/>
                <p:cNvSpPr>
                  <a:spLocks noChangeShapeType="1"/>
                </p:cNvSpPr>
                <p:nvPr/>
              </p:nvSpPr>
              <p:spPr bwMode="auto">
                <a:xfrm>
                  <a:off x="3840" y="2640"/>
                  <a:ext cx="240" cy="0"/>
                </a:xfrm>
                <a:prstGeom prst="line">
                  <a:avLst/>
                </a:prstGeom>
                <a:noFill/>
                <a:ln w="19050">
                  <a:solidFill>
                    <a:srgbClr val="0000FF"/>
                  </a:solidFill>
                  <a:miter lim="800000"/>
                </a:ln>
              </p:spPr>
              <p:txBody>
                <a:bodyPr wrap="none"/>
                <a:lstStyle/>
                <a:p>
                  <a:endParaRPr lang="zh-CN" altLang="en-US"/>
                </a:p>
              </p:txBody>
            </p:sp>
          </p:grpSp>
          <p:sp>
            <p:nvSpPr>
              <p:cNvPr id="188430" name="Oval 42"/>
              <p:cNvSpPr>
                <a:spLocks noChangeArrowheads="1"/>
              </p:cNvSpPr>
              <p:nvPr/>
            </p:nvSpPr>
            <p:spPr bwMode="auto">
              <a:xfrm>
                <a:off x="4032" y="1872"/>
                <a:ext cx="96" cy="96"/>
              </a:xfrm>
              <a:prstGeom prst="ellipse">
                <a:avLst/>
              </a:prstGeom>
              <a:solidFill>
                <a:srgbClr val="FF6600"/>
              </a:solidFill>
              <a:ln w="9525">
                <a:solidFill>
                  <a:schemeClr val="tx1"/>
                </a:solidFill>
                <a:miter lim="800000"/>
              </a:ln>
            </p:spPr>
            <p:txBody>
              <a:bodyPr wrap="none" anchor="ctr"/>
              <a:lstStyle/>
              <a:p>
                <a:endParaRPr lang="zh-CN" altLang="en-US"/>
              </a:p>
            </p:txBody>
          </p:sp>
        </p:grpSp>
      </p:grpSp>
      <p:sp>
        <p:nvSpPr>
          <p:cNvPr id="10" name="灯片编号占位符 9"/>
          <p:cNvSpPr>
            <a:spLocks noGrp="1"/>
          </p:cNvSpPr>
          <p:nvPr>
            <p:ph type="sldNum" sz="quarter" idx="12"/>
          </p:nvPr>
        </p:nvSpPr>
        <p:spPr/>
        <p:txBody>
          <a:bodyPr/>
          <a:lstStyle/>
          <a:p>
            <a:pPr>
              <a:defRPr/>
            </a:pPr>
            <a:fld id="{28F7AF36-F71B-4B2C-91F2-E2659B94FBB4}"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73178"/>
                                        </p:tgtEl>
                                        <p:attrNameLst>
                                          <p:attrName>style.visibility</p:attrName>
                                        </p:attrNameLst>
                                      </p:cBhvr>
                                      <p:to>
                                        <p:strVal val="visible"/>
                                      </p:to>
                                    </p:set>
                                    <p:anim calcmode="lin" valueType="num">
                                      <p:cBhvr additive="base">
                                        <p:cTn id="7" dur="500" fill="hold"/>
                                        <p:tgtEl>
                                          <p:spTgt spid="4273178"/>
                                        </p:tgtEl>
                                        <p:attrNameLst>
                                          <p:attrName>ppt_x</p:attrName>
                                        </p:attrNameLst>
                                      </p:cBhvr>
                                      <p:tavLst>
                                        <p:tav tm="0">
                                          <p:val>
                                            <p:strVal val="0-#ppt_w/2"/>
                                          </p:val>
                                        </p:tav>
                                        <p:tav tm="100000">
                                          <p:val>
                                            <p:strVal val="#ppt_x"/>
                                          </p:val>
                                        </p:tav>
                                      </p:tavLst>
                                    </p:anim>
                                    <p:anim calcmode="lin" valueType="num">
                                      <p:cBhvr additive="base">
                                        <p:cTn id="8" dur="500" fill="hold"/>
                                        <p:tgtEl>
                                          <p:spTgt spid="427317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projctor.wav"/>
                                        </p:tgtEl>
                                      </p:cMediaNode>
                                    </p:audio>
                                  </p:sub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wav"/>
                                        </p:tgtEl>
                                      </p:cMediaNode>
                                    </p:audio>
                                  </p:sub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dissolve">
                                      <p:cBhvr>
                                        <p:cTn id="33" dur="500"/>
                                        <p:tgtEl>
                                          <p:spTgt spid="5"/>
                                        </p:tgtEl>
                                      </p:cBhvr>
                                    </p:animEffect>
                                  </p:childTnLst>
                                  <p:subTnLst>
                                    <p:audio>
                                      <p:cMediaNode>
                                        <p:cTn display="0" masterRel="sameClick">
                                          <p:stCondLst>
                                            <p:cond evt="begin" delay="0">
                                              <p:tn val="31"/>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3178"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2"/>
          <p:cNvSpPr>
            <a:spLocks noGrp="1"/>
          </p:cNvSpPr>
          <p:nvPr>
            <p:ph type="title"/>
          </p:nvPr>
        </p:nvSpPr>
        <p:spPr>
          <a:xfrm>
            <a:off x="457200" y="274638"/>
            <a:ext cx="8229600" cy="777875"/>
          </a:xfrm>
        </p:spPr>
        <p:txBody>
          <a:bodyPr/>
          <a:lstStyle/>
          <a:p>
            <a:pPr eaLnBrk="1" hangingPunct="1"/>
            <a:r>
              <a:rPr lang="zh-CN" altLang="en-US" smtClean="0"/>
              <a:t>栈和队列</a:t>
            </a:r>
            <a:r>
              <a:rPr lang="zh-CN" altLang="en-US" sz="2800" smtClean="0"/>
              <a:t> </a:t>
            </a:r>
            <a:endParaRPr lang="zh-CN" altLang="en-US" sz="2800" smtClean="0"/>
          </a:p>
        </p:txBody>
      </p:sp>
      <p:sp>
        <p:nvSpPr>
          <p:cNvPr id="190466" name="Rectangle 3"/>
          <p:cNvSpPr>
            <a:spLocks noGrp="1"/>
          </p:cNvSpPr>
          <p:nvPr>
            <p:ph type="body" idx="1"/>
          </p:nvPr>
        </p:nvSpPr>
        <p:spPr>
          <a:xfrm>
            <a:off x="457200" y="908050"/>
            <a:ext cx="8229600" cy="5218113"/>
          </a:xfrm>
        </p:spPr>
        <p:txBody>
          <a:bodyPr/>
          <a:lstStyle/>
          <a:p>
            <a:pPr eaLnBrk="1" hangingPunct="1"/>
            <a:r>
              <a:rPr lang="zh-CN" altLang="en-US" b="1" smtClean="0"/>
              <a:t>栈</a:t>
            </a:r>
            <a:r>
              <a:rPr lang="zh-CN" altLang="en-US" smtClean="0"/>
              <a:t> </a:t>
            </a:r>
            <a:endParaRPr lang="zh-CN" altLang="en-US" smtClean="0"/>
          </a:p>
          <a:p>
            <a:pPr lvl="1" eaLnBrk="1" hangingPunct="1">
              <a:lnSpc>
                <a:spcPct val="130000"/>
              </a:lnSpc>
            </a:pPr>
            <a:r>
              <a:rPr lang="zh-CN" altLang="en-US" smtClean="0"/>
              <a:t>栈是限制在一端进行插入操作和删除操作的线性表（俗称堆栈），允许进行操作的一端称为“栈顶”，另一固定端称为“栈底”，当栈中没有元素时称为“空栈”。特点 ：后进先出（</a:t>
            </a:r>
            <a:r>
              <a:rPr lang="en-US" altLang="zh-CN" smtClean="0"/>
              <a:t>LIFO</a:t>
            </a:r>
            <a:r>
              <a:rPr lang="zh-CN" altLang="en-US" smtClean="0"/>
              <a:t>）。 </a:t>
            </a:r>
            <a:endParaRPr lang="zh-CN" altLang="en-US" smtClean="0"/>
          </a:p>
        </p:txBody>
      </p:sp>
      <p:grpSp>
        <p:nvGrpSpPr>
          <p:cNvPr id="2" name="Group 4"/>
          <p:cNvGrpSpPr/>
          <p:nvPr/>
        </p:nvGrpSpPr>
        <p:grpSpPr bwMode="auto">
          <a:xfrm>
            <a:off x="1936750" y="3486150"/>
            <a:ext cx="6013450" cy="2506663"/>
            <a:chOff x="893" y="2608"/>
            <a:chExt cx="3788" cy="1579"/>
          </a:xfrm>
        </p:grpSpPr>
        <p:grpSp>
          <p:nvGrpSpPr>
            <p:cNvPr id="190469" name="Group 5"/>
            <p:cNvGrpSpPr/>
            <p:nvPr/>
          </p:nvGrpSpPr>
          <p:grpSpPr bwMode="auto">
            <a:xfrm>
              <a:off x="893" y="2608"/>
              <a:ext cx="2292" cy="1579"/>
              <a:chOff x="893" y="2608"/>
              <a:chExt cx="2292" cy="1579"/>
            </a:xfrm>
          </p:grpSpPr>
          <p:grpSp>
            <p:nvGrpSpPr>
              <p:cNvPr id="190471" name="Group 6"/>
              <p:cNvGrpSpPr/>
              <p:nvPr/>
            </p:nvGrpSpPr>
            <p:grpSpPr bwMode="auto">
              <a:xfrm>
                <a:off x="1568" y="2833"/>
                <a:ext cx="1133" cy="1354"/>
                <a:chOff x="3701" y="2966"/>
                <a:chExt cx="1133" cy="1354"/>
              </a:xfrm>
            </p:grpSpPr>
            <p:sp>
              <p:nvSpPr>
                <p:cNvPr id="190489" name="Rectangle 7"/>
                <p:cNvSpPr>
                  <a:spLocks noChangeArrowheads="1"/>
                </p:cNvSpPr>
                <p:nvPr/>
              </p:nvSpPr>
              <p:spPr bwMode="auto">
                <a:xfrm>
                  <a:off x="3712" y="3088"/>
                  <a:ext cx="1122" cy="1232"/>
                </a:xfrm>
                <a:prstGeom prst="rect">
                  <a:avLst/>
                </a:prstGeom>
                <a:noFill/>
                <a:ln w="9525">
                  <a:solidFill>
                    <a:schemeClr val="tx1"/>
                  </a:solidFill>
                  <a:miter lim="800000"/>
                </a:ln>
              </p:spPr>
              <p:txBody>
                <a:bodyPr anchor="ctr">
                  <a:spAutoFit/>
                </a:bodyPr>
                <a:lstStyle/>
                <a:p>
                  <a:endParaRPr lang="zh-CN" altLang="en-US"/>
                </a:p>
              </p:txBody>
            </p:sp>
            <p:sp>
              <p:nvSpPr>
                <p:cNvPr id="190490" name="Line 8"/>
                <p:cNvSpPr>
                  <a:spLocks noChangeShapeType="1"/>
                </p:cNvSpPr>
                <p:nvPr/>
              </p:nvSpPr>
              <p:spPr bwMode="auto">
                <a:xfrm>
                  <a:off x="3701" y="3321"/>
                  <a:ext cx="1122" cy="0"/>
                </a:xfrm>
                <a:prstGeom prst="line">
                  <a:avLst/>
                </a:prstGeom>
                <a:noFill/>
                <a:ln w="9525">
                  <a:solidFill>
                    <a:schemeClr val="tx1"/>
                  </a:solidFill>
                  <a:round/>
                </a:ln>
              </p:spPr>
              <p:txBody>
                <a:bodyPr wrap="none" anchor="ctr">
                  <a:spAutoFit/>
                </a:bodyPr>
                <a:lstStyle/>
                <a:p>
                  <a:endParaRPr lang="zh-CN" altLang="en-US"/>
                </a:p>
              </p:txBody>
            </p:sp>
            <p:sp>
              <p:nvSpPr>
                <p:cNvPr id="190491" name="Line 9"/>
                <p:cNvSpPr>
                  <a:spLocks noChangeShapeType="1"/>
                </p:cNvSpPr>
                <p:nvPr/>
              </p:nvSpPr>
              <p:spPr bwMode="auto">
                <a:xfrm>
                  <a:off x="3712" y="4054"/>
                  <a:ext cx="1111" cy="0"/>
                </a:xfrm>
                <a:prstGeom prst="line">
                  <a:avLst/>
                </a:prstGeom>
                <a:noFill/>
                <a:ln w="9525">
                  <a:solidFill>
                    <a:schemeClr val="tx1"/>
                  </a:solidFill>
                  <a:round/>
                </a:ln>
              </p:spPr>
              <p:txBody>
                <a:bodyPr wrap="none" anchor="ctr">
                  <a:spAutoFit/>
                </a:bodyPr>
                <a:lstStyle/>
                <a:p>
                  <a:endParaRPr lang="zh-CN" altLang="en-US"/>
                </a:p>
              </p:txBody>
            </p:sp>
            <p:sp>
              <p:nvSpPr>
                <p:cNvPr id="190492" name="Line 10"/>
                <p:cNvSpPr>
                  <a:spLocks noChangeShapeType="1"/>
                </p:cNvSpPr>
                <p:nvPr/>
              </p:nvSpPr>
              <p:spPr bwMode="auto">
                <a:xfrm>
                  <a:off x="3712" y="3798"/>
                  <a:ext cx="1122" cy="0"/>
                </a:xfrm>
                <a:prstGeom prst="line">
                  <a:avLst/>
                </a:prstGeom>
                <a:noFill/>
                <a:ln w="9525">
                  <a:solidFill>
                    <a:schemeClr val="tx1"/>
                  </a:solidFill>
                  <a:round/>
                </a:ln>
              </p:spPr>
              <p:txBody>
                <a:bodyPr wrap="none" anchor="ctr">
                  <a:spAutoFit/>
                </a:bodyPr>
                <a:lstStyle/>
                <a:p>
                  <a:endParaRPr lang="zh-CN" altLang="en-US"/>
                </a:p>
              </p:txBody>
            </p:sp>
            <p:sp>
              <p:nvSpPr>
                <p:cNvPr id="190493" name="Line 11"/>
                <p:cNvSpPr>
                  <a:spLocks noChangeShapeType="1"/>
                </p:cNvSpPr>
                <p:nvPr/>
              </p:nvSpPr>
              <p:spPr bwMode="auto">
                <a:xfrm flipH="1">
                  <a:off x="3712" y="2966"/>
                  <a:ext cx="0" cy="156"/>
                </a:xfrm>
                <a:prstGeom prst="line">
                  <a:avLst/>
                </a:prstGeom>
                <a:noFill/>
                <a:ln w="9525">
                  <a:solidFill>
                    <a:schemeClr val="tx1"/>
                  </a:solidFill>
                  <a:round/>
                </a:ln>
              </p:spPr>
              <p:txBody>
                <a:bodyPr anchor="ctr">
                  <a:spAutoFit/>
                </a:bodyPr>
                <a:lstStyle/>
                <a:p>
                  <a:endParaRPr lang="zh-CN" altLang="en-US"/>
                </a:p>
              </p:txBody>
            </p:sp>
            <p:sp>
              <p:nvSpPr>
                <p:cNvPr id="190494" name="Line 12"/>
                <p:cNvSpPr>
                  <a:spLocks noChangeShapeType="1"/>
                </p:cNvSpPr>
                <p:nvPr/>
              </p:nvSpPr>
              <p:spPr bwMode="auto">
                <a:xfrm flipV="1">
                  <a:off x="4834" y="2967"/>
                  <a:ext cx="0" cy="122"/>
                </a:xfrm>
                <a:prstGeom prst="line">
                  <a:avLst/>
                </a:prstGeom>
                <a:noFill/>
                <a:ln w="9525">
                  <a:solidFill>
                    <a:schemeClr val="tx1"/>
                  </a:solidFill>
                  <a:round/>
                </a:ln>
              </p:spPr>
              <p:txBody>
                <a:bodyPr anchor="ctr">
                  <a:spAutoFit/>
                </a:bodyPr>
                <a:lstStyle/>
                <a:p>
                  <a:endParaRPr lang="zh-CN" altLang="en-US"/>
                </a:p>
              </p:txBody>
            </p:sp>
          </p:grpSp>
          <p:sp>
            <p:nvSpPr>
              <p:cNvPr id="190472" name="Text Box 13"/>
              <p:cNvSpPr txBox="1">
                <a:spLocks noChangeArrowheads="1"/>
              </p:cNvSpPr>
              <p:nvPr/>
            </p:nvSpPr>
            <p:spPr bwMode="auto">
              <a:xfrm>
                <a:off x="2023" y="2920"/>
                <a:ext cx="243"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a</a:t>
                </a:r>
                <a:r>
                  <a:rPr kumimoji="1" lang="en-US" altLang="zh-CN" sz="1400">
                    <a:latin typeface="Times New Roman" panose="02020603050405020304" pitchFamily="18" charset="0"/>
                  </a:rPr>
                  <a:t>n</a:t>
                </a:r>
                <a:endParaRPr kumimoji="1" lang="en-US" altLang="zh-CN" sz="2000">
                  <a:latin typeface="Times New Roman" panose="02020603050405020304" pitchFamily="18" charset="0"/>
                </a:endParaRPr>
              </a:p>
            </p:txBody>
          </p:sp>
          <p:sp>
            <p:nvSpPr>
              <p:cNvPr id="190473" name="Text Box 14"/>
              <p:cNvSpPr txBox="1">
                <a:spLocks noChangeArrowheads="1"/>
              </p:cNvSpPr>
              <p:nvPr/>
            </p:nvSpPr>
            <p:spPr bwMode="auto">
              <a:xfrm>
                <a:off x="1997" y="3927"/>
                <a:ext cx="243"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a</a:t>
                </a:r>
                <a:r>
                  <a:rPr kumimoji="1" lang="en-US" altLang="zh-CN" sz="1400">
                    <a:latin typeface="Times New Roman" panose="02020603050405020304" pitchFamily="18" charset="0"/>
                  </a:rPr>
                  <a:t>1</a:t>
                </a:r>
                <a:endParaRPr kumimoji="1" lang="en-US" altLang="zh-CN" sz="2000">
                  <a:latin typeface="Times New Roman" panose="02020603050405020304" pitchFamily="18" charset="0"/>
                </a:endParaRPr>
              </a:p>
            </p:txBody>
          </p:sp>
          <p:sp>
            <p:nvSpPr>
              <p:cNvPr id="190474" name="Text Box 15"/>
              <p:cNvSpPr txBox="1">
                <a:spLocks noChangeArrowheads="1"/>
              </p:cNvSpPr>
              <p:nvPr/>
            </p:nvSpPr>
            <p:spPr bwMode="auto">
              <a:xfrm>
                <a:off x="1997" y="3660"/>
                <a:ext cx="243"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a</a:t>
                </a:r>
                <a:r>
                  <a:rPr kumimoji="1" lang="en-US" altLang="zh-CN" sz="1400">
                    <a:latin typeface="Times New Roman" panose="02020603050405020304" pitchFamily="18" charset="0"/>
                  </a:rPr>
                  <a:t>2</a:t>
                </a:r>
                <a:endParaRPr kumimoji="1" lang="en-US" altLang="zh-CN" sz="2000">
                  <a:latin typeface="Times New Roman" panose="02020603050405020304" pitchFamily="18" charset="0"/>
                </a:endParaRPr>
              </a:p>
            </p:txBody>
          </p:sp>
          <p:sp>
            <p:nvSpPr>
              <p:cNvPr id="190475" name="Text Box 16"/>
              <p:cNvSpPr txBox="1">
                <a:spLocks noChangeArrowheads="1"/>
              </p:cNvSpPr>
              <p:nvPr/>
            </p:nvSpPr>
            <p:spPr bwMode="auto">
              <a:xfrm>
                <a:off x="2002" y="3139"/>
                <a:ext cx="308" cy="498"/>
              </a:xfrm>
              <a:prstGeom prst="rect">
                <a:avLst/>
              </a:prstGeom>
              <a:noFill/>
              <a:ln w="9525">
                <a:noFill/>
                <a:miter lim="800000"/>
              </a:ln>
            </p:spPr>
            <p:txBody>
              <a:bodyPr vert="eaVert" wrap="none" anchor="ctr">
                <a:spAutoFit/>
              </a:bodyPr>
              <a:lstStyle/>
              <a:p>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190476" name="Line 17"/>
              <p:cNvSpPr>
                <a:spLocks noChangeShapeType="1"/>
              </p:cNvSpPr>
              <p:nvPr/>
            </p:nvSpPr>
            <p:spPr bwMode="auto">
              <a:xfrm>
                <a:off x="1289" y="4055"/>
                <a:ext cx="289"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90477" name="Line 18"/>
              <p:cNvSpPr>
                <a:spLocks noChangeShapeType="1"/>
              </p:cNvSpPr>
              <p:nvPr/>
            </p:nvSpPr>
            <p:spPr bwMode="auto">
              <a:xfrm>
                <a:off x="1285" y="3051"/>
                <a:ext cx="289"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90478" name="Text Box 19"/>
              <p:cNvSpPr txBox="1">
                <a:spLocks noChangeArrowheads="1"/>
              </p:cNvSpPr>
              <p:nvPr/>
            </p:nvSpPr>
            <p:spPr bwMode="auto">
              <a:xfrm>
                <a:off x="948" y="3908"/>
                <a:ext cx="436" cy="250"/>
              </a:xfrm>
              <a:prstGeom prst="rect">
                <a:avLst/>
              </a:prstGeom>
              <a:noFill/>
              <a:ln w="9525">
                <a:noFill/>
                <a:miter lim="800000"/>
              </a:ln>
            </p:spPr>
            <p:txBody>
              <a:bodyPr wrap="none" anchor="ctr">
                <a:spAutoFit/>
              </a:bodyPr>
              <a:lstStyle/>
              <a:p>
                <a:r>
                  <a:rPr kumimoji="1" lang="zh-CN" altLang="en-US" sz="2000">
                    <a:latin typeface="Times New Roman" panose="02020603050405020304" pitchFamily="18" charset="0"/>
                  </a:rPr>
                  <a:t>栈底</a:t>
                </a:r>
                <a:endParaRPr kumimoji="1" lang="zh-CN" altLang="en-US" sz="2000">
                  <a:latin typeface="Times New Roman" panose="02020603050405020304" pitchFamily="18" charset="0"/>
                </a:endParaRPr>
              </a:p>
            </p:txBody>
          </p:sp>
          <p:sp>
            <p:nvSpPr>
              <p:cNvPr id="190479" name="Text Box 20"/>
              <p:cNvSpPr txBox="1">
                <a:spLocks noChangeArrowheads="1"/>
              </p:cNvSpPr>
              <p:nvPr/>
            </p:nvSpPr>
            <p:spPr bwMode="auto">
              <a:xfrm>
                <a:off x="893" y="2903"/>
                <a:ext cx="436" cy="250"/>
              </a:xfrm>
              <a:prstGeom prst="rect">
                <a:avLst/>
              </a:prstGeom>
              <a:noFill/>
              <a:ln w="9525">
                <a:noFill/>
                <a:miter lim="800000"/>
              </a:ln>
            </p:spPr>
            <p:txBody>
              <a:bodyPr anchor="ctr">
                <a:spAutoFit/>
              </a:bodyPr>
              <a:lstStyle/>
              <a:p>
                <a:r>
                  <a:rPr kumimoji="1" lang="zh-CN" altLang="en-US" sz="2000">
                    <a:latin typeface="Times New Roman" panose="02020603050405020304" pitchFamily="18" charset="0"/>
                  </a:rPr>
                  <a:t>栈顶</a:t>
                </a:r>
                <a:endParaRPr kumimoji="1" lang="zh-CN" altLang="en-US" sz="2000">
                  <a:latin typeface="Times New Roman" panose="02020603050405020304" pitchFamily="18" charset="0"/>
                </a:endParaRPr>
              </a:p>
            </p:txBody>
          </p:sp>
          <p:grpSp>
            <p:nvGrpSpPr>
              <p:cNvPr id="190480" name="Group 21"/>
              <p:cNvGrpSpPr/>
              <p:nvPr/>
            </p:nvGrpSpPr>
            <p:grpSpPr bwMode="auto">
              <a:xfrm>
                <a:off x="1578" y="2655"/>
                <a:ext cx="356" cy="234"/>
                <a:chOff x="1578" y="2655"/>
                <a:chExt cx="356" cy="234"/>
              </a:xfrm>
            </p:grpSpPr>
            <p:sp>
              <p:nvSpPr>
                <p:cNvPr id="190487" name="Freeform 22"/>
                <p:cNvSpPr/>
                <p:nvPr/>
              </p:nvSpPr>
              <p:spPr bwMode="auto">
                <a:xfrm>
                  <a:off x="1578" y="2655"/>
                  <a:ext cx="356" cy="234"/>
                </a:xfrm>
                <a:custGeom>
                  <a:avLst/>
                  <a:gdLst>
                    <a:gd name="T0" fmla="*/ 0 w 356"/>
                    <a:gd name="T1" fmla="*/ 0 h 234"/>
                    <a:gd name="T2" fmla="*/ 267 w 356"/>
                    <a:gd name="T3" fmla="*/ 45 h 234"/>
                    <a:gd name="T4" fmla="*/ 356 w 356"/>
                    <a:gd name="T5" fmla="*/ 234 h 234"/>
                    <a:gd name="T6" fmla="*/ 0 60000 65536"/>
                    <a:gd name="T7" fmla="*/ 0 60000 65536"/>
                    <a:gd name="T8" fmla="*/ 0 60000 65536"/>
                    <a:gd name="T9" fmla="*/ 0 w 356"/>
                    <a:gd name="T10" fmla="*/ 0 h 234"/>
                    <a:gd name="T11" fmla="*/ 356 w 356"/>
                    <a:gd name="T12" fmla="*/ 234 h 234"/>
                  </a:gdLst>
                  <a:ahLst/>
                  <a:cxnLst>
                    <a:cxn ang="T6">
                      <a:pos x="T0" y="T1"/>
                    </a:cxn>
                    <a:cxn ang="T7">
                      <a:pos x="T2" y="T3"/>
                    </a:cxn>
                    <a:cxn ang="T8">
                      <a:pos x="T4" y="T5"/>
                    </a:cxn>
                  </a:cxnLst>
                  <a:rect l="T9" t="T10" r="T11" b="T12"/>
                  <a:pathLst>
                    <a:path w="356" h="234">
                      <a:moveTo>
                        <a:pt x="0" y="0"/>
                      </a:moveTo>
                      <a:cubicBezTo>
                        <a:pt x="104" y="3"/>
                        <a:pt x="208" y="6"/>
                        <a:pt x="267" y="45"/>
                      </a:cubicBezTo>
                      <a:cubicBezTo>
                        <a:pt x="326" y="84"/>
                        <a:pt x="341" y="159"/>
                        <a:pt x="356" y="234"/>
                      </a:cubicBezTo>
                    </a:path>
                  </a:pathLst>
                </a:custGeom>
                <a:noFill/>
                <a:ln w="9525" cap="flat" cmpd="sng">
                  <a:solidFill>
                    <a:schemeClr val="tx1"/>
                  </a:solidFill>
                  <a:prstDash val="solid"/>
                  <a:round/>
                </a:ln>
              </p:spPr>
              <p:txBody>
                <a:bodyPr wrap="none" anchor="ctr">
                  <a:spAutoFit/>
                </a:bodyPr>
                <a:lstStyle/>
                <a:p>
                  <a:endParaRPr lang="zh-CN" altLang="en-US"/>
                </a:p>
              </p:txBody>
            </p:sp>
            <p:sp>
              <p:nvSpPr>
                <p:cNvPr id="190488" name="Line 23"/>
                <p:cNvSpPr>
                  <a:spLocks noChangeShapeType="1"/>
                </p:cNvSpPr>
                <p:nvPr/>
              </p:nvSpPr>
              <p:spPr bwMode="auto">
                <a:xfrm>
                  <a:off x="1911" y="2811"/>
                  <a:ext cx="23" cy="78"/>
                </a:xfrm>
                <a:prstGeom prst="line">
                  <a:avLst/>
                </a:prstGeom>
                <a:noFill/>
                <a:ln w="9525">
                  <a:solidFill>
                    <a:schemeClr val="tx1"/>
                  </a:solidFill>
                  <a:round/>
                  <a:tailEnd type="triangle" w="med" len="med"/>
                </a:ln>
              </p:spPr>
              <p:txBody>
                <a:bodyPr wrap="none" anchor="ctr">
                  <a:spAutoFit/>
                </a:bodyPr>
                <a:lstStyle/>
                <a:p>
                  <a:endParaRPr lang="zh-CN" altLang="en-US"/>
                </a:p>
              </p:txBody>
            </p:sp>
          </p:grpSp>
          <p:grpSp>
            <p:nvGrpSpPr>
              <p:cNvPr id="190481" name="Group 24"/>
              <p:cNvGrpSpPr/>
              <p:nvPr/>
            </p:nvGrpSpPr>
            <p:grpSpPr bwMode="auto">
              <a:xfrm>
                <a:off x="2378" y="2689"/>
                <a:ext cx="456" cy="211"/>
                <a:chOff x="2378" y="2689"/>
                <a:chExt cx="456" cy="211"/>
              </a:xfrm>
            </p:grpSpPr>
            <p:sp>
              <p:nvSpPr>
                <p:cNvPr id="190485" name="Freeform 25"/>
                <p:cNvSpPr/>
                <p:nvPr/>
              </p:nvSpPr>
              <p:spPr bwMode="auto">
                <a:xfrm>
                  <a:off x="2378" y="2689"/>
                  <a:ext cx="433" cy="211"/>
                </a:xfrm>
                <a:custGeom>
                  <a:avLst/>
                  <a:gdLst>
                    <a:gd name="T0" fmla="*/ 0 w 433"/>
                    <a:gd name="T1" fmla="*/ 211 h 211"/>
                    <a:gd name="T2" fmla="*/ 78 w 433"/>
                    <a:gd name="T3" fmla="*/ 33 h 211"/>
                    <a:gd name="T4" fmla="*/ 433 w 433"/>
                    <a:gd name="T5" fmla="*/ 11 h 211"/>
                    <a:gd name="T6" fmla="*/ 0 60000 65536"/>
                    <a:gd name="T7" fmla="*/ 0 60000 65536"/>
                    <a:gd name="T8" fmla="*/ 0 60000 65536"/>
                    <a:gd name="T9" fmla="*/ 0 w 433"/>
                    <a:gd name="T10" fmla="*/ 0 h 211"/>
                    <a:gd name="T11" fmla="*/ 433 w 433"/>
                    <a:gd name="T12" fmla="*/ 211 h 211"/>
                  </a:gdLst>
                  <a:ahLst/>
                  <a:cxnLst>
                    <a:cxn ang="T6">
                      <a:pos x="T0" y="T1"/>
                    </a:cxn>
                    <a:cxn ang="T7">
                      <a:pos x="T2" y="T3"/>
                    </a:cxn>
                    <a:cxn ang="T8">
                      <a:pos x="T4" y="T5"/>
                    </a:cxn>
                  </a:cxnLst>
                  <a:rect l="T9" t="T10" r="T11" b="T12"/>
                  <a:pathLst>
                    <a:path w="433" h="211">
                      <a:moveTo>
                        <a:pt x="0" y="211"/>
                      </a:moveTo>
                      <a:cubicBezTo>
                        <a:pt x="3" y="138"/>
                        <a:pt x="6" y="66"/>
                        <a:pt x="78" y="33"/>
                      </a:cubicBezTo>
                      <a:cubicBezTo>
                        <a:pt x="150" y="0"/>
                        <a:pt x="378" y="15"/>
                        <a:pt x="433" y="11"/>
                      </a:cubicBezTo>
                    </a:path>
                  </a:pathLst>
                </a:custGeom>
                <a:noFill/>
                <a:ln w="9525" cap="flat" cmpd="sng">
                  <a:solidFill>
                    <a:schemeClr val="tx1"/>
                  </a:solidFill>
                  <a:prstDash val="solid"/>
                  <a:round/>
                </a:ln>
              </p:spPr>
              <p:txBody>
                <a:bodyPr wrap="none" anchor="ctr">
                  <a:spAutoFit/>
                </a:bodyPr>
                <a:lstStyle/>
                <a:p>
                  <a:endParaRPr lang="zh-CN" altLang="en-US"/>
                </a:p>
              </p:txBody>
            </p:sp>
            <p:sp>
              <p:nvSpPr>
                <p:cNvPr id="190486" name="Line 26"/>
                <p:cNvSpPr>
                  <a:spLocks noChangeShapeType="1"/>
                </p:cNvSpPr>
                <p:nvPr/>
              </p:nvSpPr>
              <p:spPr bwMode="auto">
                <a:xfrm>
                  <a:off x="2711" y="2700"/>
                  <a:ext cx="123" cy="0"/>
                </a:xfrm>
                <a:prstGeom prst="line">
                  <a:avLst/>
                </a:prstGeom>
                <a:noFill/>
                <a:ln w="9525">
                  <a:solidFill>
                    <a:schemeClr val="tx1"/>
                  </a:solidFill>
                  <a:round/>
                  <a:tailEnd type="triangle" w="med" len="med"/>
                </a:ln>
              </p:spPr>
              <p:txBody>
                <a:bodyPr wrap="none" anchor="ctr">
                  <a:spAutoFit/>
                </a:bodyPr>
                <a:lstStyle/>
                <a:p>
                  <a:endParaRPr lang="zh-CN" altLang="en-US"/>
                </a:p>
              </p:txBody>
            </p:sp>
          </p:grpSp>
          <p:sp>
            <p:nvSpPr>
              <p:cNvPr id="190482" name="Text Box 27"/>
              <p:cNvSpPr txBox="1">
                <a:spLocks noChangeArrowheads="1"/>
              </p:cNvSpPr>
              <p:nvPr/>
            </p:nvSpPr>
            <p:spPr bwMode="auto">
              <a:xfrm>
                <a:off x="2013" y="2744"/>
                <a:ext cx="308" cy="178"/>
              </a:xfrm>
              <a:prstGeom prst="rect">
                <a:avLst/>
              </a:prstGeom>
              <a:noFill/>
              <a:ln w="9525">
                <a:noFill/>
                <a:miter lim="800000"/>
              </a:ln>
            </p:spPr>
            <p:txBody>
              <a:bodyPr vert="eaVert" wrap="none" anchor="ctr">
                <a:spAutoFit/>
              </a:bodyPr>
              <a:lstStyle/>
              <a:p>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190483" name="Text Box 28"/>
              <p:cNvSpPr txBox="1">
                <a:spLocks noChangeArrowheads="1"/>
              </p:cNvSpPr>
              <p:nvPr/>
            </p:nvSpPr>
            <p:spPr bwMode="auto">
              <a:xfrm>
                <a:off x="2749" y="2664"/>
                <a:ext cx="436" cy="250"/>
              </a:xfrm>
              <a:prstGeom prst="rect">
                <a:avLst/>
              </a:prstGeom>
              <a:noFill/>
              <a:ln w="9525">
                <a:noFill/>
                <a:miter lim="800000"/>
              </a:ln>
            </p:spPr>
            <p:txBody>
              <a:bodyPr wrap="none" anchor="ctr">
                <a:spAutoFit/>
              </a:bodyPr>
              <a:lstStyle/>
              <a:p>
                <a:r>
                  <a:rPr kumimoji="1" lang="zh-CN" altLang="en-US" sz="2000">
                    <a:latin typeface="Times New Roman" panose="02020603050405020304" pitchFamily="18" charset="0"/>
                  </a:rPr>
                  <a:t>出栈</a:t>
                </a:r>
                <a:endParaRPr kumimoji="1" lang="zh-CN" altLang="en-US" sz="2000">
                  <a:latin typeface="Times New Roman" panose="02020603050405020304" pitchFamily="18" charset="0"/>
                </a:endParaRPr>
              </a:p>
            </p:txBody>
          </p:sp>
          <p:sp>
            <p:nvSpPr>
              <p:cNvPr id="190484" name="Text Box 29"/>
              <p:cNvSpPr txBox="1">
                <a:spLocks noChangeArrowheads="1"/>
              </p:cNvSpPr>
              <p:nvPr/>
            </p:nvSpPr>
            <p:spPr bwMode="auto">
              <a:xfrm>
                <a:off x="1138" y="2608"/>
                <a:ext cx="436" cy="250"/>
              </a:xfrm>
              <a:prstGeom prst="rect">
                <a:avLst/>
              </a:prstGeom>
              <a:noFill/>
              <a:ln w="9525">
                <a:noFill/>
                <a:miter lim="800000"/>
              </a:ln>
            </p:spPr>
            <p:txBody>
              <a:bodyPr wrap="none" anchor="ctr">
                <a:spAutoFit/>
              </a:bodyPr>
              <a:lstStyle/>
              <a:p>
                <a:r>
                  <a:rPr kumimoji="1" lang="zh-CN" altLang="en-US" sz="2000">
                    <a:latin typeface="Times New Roman" panose="02020603050405020304" pitchFamily="18" charset="0"/>
                  </a:rPr>
                  <a:t>进栈</a:t>
                </a:r>
                <a:endParaRPr kumimoji="1" lang="zh-CN" altLang="en-US" sz="2000">
                  <a:latin typeface="Times New Roman" panose="02020603050405020304" pitchFamily="18" charset="0"/>
                </a:endParaRPr>
              </a:p>
            </p:txBody>
          </p:sp>
        </p:grpSp>
        <p:sp>
          <p:nvSpPr>
            <p:cNvPr id="190470" name="AutoShape 30"/>
            <p:cNvSpPr>
              <a:spLocks noChangeArrowheads="1"/>
            </p:cNvSpPr>
            <p:nvPr/>
          </p:nvSpPr>
          <p:spPr bwMode="auto">
            <a:xfrm>
              <a:off x="3248" y="3306"/>
              <a:ext cx="1433" cy="256"/>
            </a:xfrm>
            <a:prstGeom prst="wedgeRectCallout">
              <a:avLst>
                <a:gd name="adj1" fmla="val -89495"/>
                <a:gd name="adj2" fmla="val 121875"/>
              </a:avLst>
            </a:prstGeom>
            <a:noFill/>
            <a:ln w="9525">
              <a:solidFill>
                <a:schemeClr val="tx1"/>
              </a:solidFill>
              <a:miter lim="800000"/>
            </a:ln>
          </p:spPr>
          <p:txBody>
            <a:bodyPr wrap="none" anchor="ctr">
              <a:spAutoFit/>
            </a:bodyPr>
            <a:lstStyle/>
            <a:p>
              <a:r>
                <a:rPr kumimoji="1" lang="zh-CN" altLang="en-US" sz="2000">
                  <a:latin typeface="Times New Roman" panose="02020603050405020304" pitchFamily="18" charset="0"/>
                </a:rPr>
                <a:t>栈</a:t>
              </a:r>
              <a:r>
                <a:rPr kumimoji="1" lang="en-US" altLang="zh-CN" sz="2000">
                  <a:latin typeface="Times New Roman" panose="02020603050405020304" pitchFamily="18" charset="0"/>
                </a:rPr>
                <a:t>s=(a1,a2,……,an)</a:t>
              </a:r>
              <a:endParaRPr kumimoji="1" lang="en-US" altLang="zh-CN" sz="2000">
                <a:latin typeface="Times New Roman" panose="02020603050405020304" pitchFamily="18" charset="0"/>
              </a:endParaRPr>
            </a:p>
          </p:txBody>
        </p:sp>
      </p:grpSp>
      <p:sp>
        <p:nvSpPr>
          <p:cNvPr id="8" name="灯片编号占位符 7"/>
          <p:cNvSpPr>
            <a:spLocks noGrp="1"/>
          </p:cNvSpPr>
          <p:nvPr>
            <p:ph type="sldNum" sz="quarter" idx="12"/>
          </p:nvPr>
        </p:nvSpPr>
        <p:spPr/>
        <p:txBody>
          <a:bodyPr/>
          <a:lstStyle/>
          <a:p>
            <a:pPr>
              <a:defRPr/>
            </a:pPr>
            <a:fld id="{470BFA50-5E3E-4586-A6E3-A7778F8AC383}" type="slidenum">
              <a:rPr lang="en-US" altLang="zh-CN"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p:txBody>
          <a:bodyPr/>
          <a:lstStyle/>
          <a:p>
            <a:pPr eaLnBrk="1" hangingPunct="1"/>
            <a:r>
              <a:rPr lang="zh-CN" altLang="en-US" smtClean="0"/>
              <a:t>概述</a:t>
            </a:r>
            <a:endParaRPr lang="zh-CN" altLang="en-US" smtClean="0"/>
          </a:p>
        </p:txBody>
      </p:sp>
      <p:sp>
        <p:nvSpPr>
          <p:cNvPr id="38914" name="Rectangle 3"/>
          <p:cNvSpPr>
            <a:spLocks noGrp="1"/>
          </p:cNvSpPr>
          <p:nvPr>
            <p:ph type="body" idx="1"/>
          </p:nvPr>
        </p:nvSpPr>
        <p:spPr>
          <a:xfrm>
            <a:off x="381000" y="1295400"/>
            <a:ext cx="8367713" cy="914400"/>
          </a:xfrm>
        </p:spPr>
        <p:txBody>
          <a:bodyPr/>
          <a:lstStyle/>
          <a:p>
            <a:pPr eaLnBrk="1" hangingPunct="1">
              <a:lnSpc>
                <a:spcPct val="90000"/>
              </a:lnSpc>
            </a:pPr>
            <a:r>
              <a:rPr kumimoji="1" lang="zh-CN" altLang="en-US" smtClean="0"/>
              <a:t>根据数据元素间关系的基本特性，有四种基本数据结构：</a:t>
            </a:r>
            <a:endParaRPr kumimoji="1" lang="zh-CN" altLang="en-US" smtClean="0"/>
          </a:p>
        </p:txBody>
      </p:sp>
      <p:grpSp>
        <p:nvGrpSpPr>
          <p:cNvPr id="2" name="Group 4"/>
          <p:cNvGrpSpPr/>
          <p:nvPr/>
        </p:nvGrpSpPr>
        <p:grpSpPr bwMode="auto">
          <a:xfrm>
            <a:off x="5943600" y="1905000"/>
            <a:ext cx="2514600" cy="838200"/>
            <a:chOff x="3774" y="1252"/>
            <a:chExt cx="1056" cy="366"/>
          </a:xfrm>
        </p:grpSpPr>
        <p:sp>
          <p:nvSpPr>
            <p:cNvPr id="38951" name="Oval 5"/>
            <p:cNvSpPr>
              <a:spLocks noChangeArrowheads="1"/>
            </p:cNvSpPr>
            <p:nvPr/>
          </p:nvSpPr>
          <p:spPr bwMode="auto">
            <a:xfrm>
              <a:off x="3774" y="1307"/>
              <a:ext cx="156" cy="144"/>
            </a:xfrm>
            <a:prstGeom prst="ellipse">
              <a:avLst/>
            </a:prstGeom>
            <a:noFill/>
            <a:ln w="38100">
              <a:solidFill>
                <a:schemeClr val="tx1"/>
              </a:solidFill>
              <a:round/>
            </a:ln>
          </p:spPr>
          <p:txBody>
            <a:bodyPr wrap="none" anchor="ctr">
              <a:spAutoFit/>
            </a:bodyPr>
            <a:lstStyle/>
            <a:p>
              <a:endParaRPr lang="zh-CN" altLang="en-US"/>
            </a:p>
          </p:txBody>
        </p:sp>
        <p:sp>
          <p:nvSpPr>
            <p:cNvPr id="38952" name="Oval 6"/>
            <p:cNvSpPr>
              <a:spLocks noChangeArrowheads="1"/>
            </p:cNvSpPr>
            <p:nvPr/>
          </p:nvSpPr>
          <p:spPr bwMode="auto">
            <a:xfrm>
              <a:off x="4096" y="1252"/>
              <a:ext cx="156" cy="144"/>
            </a:xfrm>
            <a:prstGeom prst="ellipse">
              <a:avLst/>
            </a:prstGeom>
            <a:noFill/>
            <a:ln w="38100">
              <a:solidFill>
                <a:schemeClr val="tx1"/>
              </a:solidFill>
              <a:round/>
            </a:ln>
          </p:spPr>
          <p:txBody>
            <a:bodyPr wrap="none" anchor="ctr">
              <a:spAutoFit/>
            </a:bodyPr>
            <a:lstStyle/>
            <a:p>
              <a:endParaRPr lang="zh-CN" altLang="en-US"/>
            </a:p>
          </p:txBody>
        </p:sp>
        <p:sp>
          <p:nvSpPr>
            <p:cNvPr id="38953" name="Oval 7"/>
            <p:cNvSpPr>
              <a:spLocks noChangeArrowheads="1"/>
            </p:cNvSpPr>
            <p:nvPr/>
          </p:nvSpPr>
          <p:spPr bwMode="auto">
            <a:xfrm>
              <a:off x="4063" y="1474"/>
              <a:ext cx="156" cy="144"/>
            </a:xfrm>
            <a:prstGeom prst="ellipse">
              <a:avLst/>
            </a:prstGeom>
            <a:noFill/>
            <a:ln w="38100">
              <a:solidFill>
                <a:schemeClr val="tx1"/>
              </a:solidFill>
              <a:round/>
            </a:ln>
          </p:spPr>
          <p:txBody>
            <a:bodyPr wrap="none" anchor="ctr">
              <a:spAutoFit/>
            </a:bodyPr>
            <a:lstStyle/>
            <a:p>
              <a:endParaRPr lang="zh-CN" altLang="en-US"/>
            </a:p>
          </p:txBody>
        </p:sp>
        <p:sp>
          <p:nvSpPr>
            <p:cNvPr id="38954" name="Oval 8"/>
            <p:cNvSpPr>
              <a:spLocks noChangeArrowheads="1"/>
            </p:cNvSpPr>
            <p:nvPr/>
          </p:nvSpPr>
          <p:spPr bwMode="auto">
            <a:xfrm>
              <a:off x="4373" y="1396"/>
              <a:ext cx="156" cy="144"/>
            </a:xfrm>
            <a:prstGeom prst="ellipse">
              <a:avLst/>
            </a:prstGeom>
            <a:noFill/>
            <a:ln w="38100">
              <a:solidFill>
                <a:schemeClr val="tx1"/>
              </a:solidFill>
              <a:round/>
            </a:ln>
          </p:spPr>
          <p:txBody>
            <a:bodyPr wrap="none" anchor="ctr">
              <a:spAutoFit/>
            </a:bodyPr>
            <a:lstStyle/>
            <a:p>
              <a:endParaRPr lang="zh-CN" altLang="en-US"/>
            </a:p>
          </p:txBody>
        </p:sp>
        <p:sp>
          <p:nvSpPr>
            <p:cNvPr id="38955" name="Oval 9"/>
            <p:cNvSpPr>
              <a:spLocks noChangeArrowheads="1"/>
            </p:cNvSpPr>
            <p:nvPr/>
          </p:nvSpPr>
          <p:spPr bwMode="auto">
            <a:xfrm>
              <a:off x="4674" y="1385"/>
              <a:ext cx="156" cy="144"/>
            </a:xfrm>
            <a:prstGeom prst="ellipse">
              <a:avLst/>
            </a:prstGeom>
            <a:noFill/>
            <a:ln w="38100">
              <a:solidFill>
                <a:schemeClr val="tx1"/>
              </a:solidFill>
              <a:round/>
            </a:ln>
          </p:spPr>
          <p:txBody>
            <a:bodyPr wrap="none" anchor="ctr">
              <a:spAutoFit/>
            </a:bodyPr>
            <a:lstStyle/>
            <a:p>
              <a:endParaRPr lang="zh-CN" altLang="en-US"/>
            </a:p>
          </p:txBody>
        </p:sp>
      </p:grpSp>
      <p:grpSp>
        <p:nvGrpSpPr>
          <p:cNvPr id="3" name="Group 10"/>
          <p:cNvGrpSpPr/>
          <p:nvPr/>
        </p:nvGrpSpPr>
        <p:grpSpPr bwMode="auto">
          <a:xfrm>
            <a:off x="5715000" y="3048000"/>
            <a:ext cx="3124200" cy="304800"/>
            <a:chOff x="3056" y="2100"/>
            <a:chExt cx="1429" cy="133"/>
          </a:xfrm>
        </p:grpSpPr>
        <p:sp>
          <p:nvSpPr>
            <p:cNvPr id="38944" name="Oval 11"/>
            <p:cNvSpPr>
              <a:spLocks noChangeArrowheads="1"/>
            </p:cNvSpPr>
            <p:nvPr/>
          </p:nvSpPr>
          <p:spPr bwMode="auto">
            <a:xfrm>
              <a:off x="3056" y="2100"/>
              <a:ext cx="144" cy="133"/>
            </a:xfrm>
            <a:prstGeom prst="ellipse">
              <a:avLst/>
            </a:prstGeom>
            <a:noFill/>
            <a:ln w="38100">
              <a:solidFill>
                <a:schemeClr val="folHlink"/>
              </a:solidFill>
              <a:round/>
            </a:ln>
          </p:spPr>
          <p:txBody>
            <a:bodyPr wrap="none" anchor="ctr">
              <a:spAutoFit/>
            </a:bodyPr>
            <a:lstStyle/>
            <a:p>
              <a:endParaRPr lang="zh-CN" altLang="en-US"/>
            </a:p>
          </p:txBody>
        </p:sp>
        <p:sp>
          <p:nvSpPr>
            <p:cNvPr id="38945" name="Oval 12"/>
            <p:cNvSpPr>
              <a:spLocks noChangeArrowheads="1"/>
            </p:cNvSpPr>
            <p:nvPr/>
          </p:nvSpPr>
          <p:spPr bwMode="auto">
            <a:xfrm>
              <a:off x="3474" y="2100"/>
              <a:ext cx="144" cy="133"/>
            </a:xfrm>
            <a:prstGeom prst="ellipse">
              <a:avLst/>
            </a:prstGeom>
            <a:noFill/>
            <a:ln w="38100">
              <a:solidFill>
                <a:schemeClr val="folHlink"/>
              </a:solidFill>
              <a:round/>
            </a:ln>
          </p:spPr>
          <p:txBody>
            <a:bodyPr wrap="none" anchor="ctr">
              <a:spAutoFit/>
            </a:bodyPr>
            <a:lstStyle/>
            <a:p>
              <a:endParaRPr lang="zh-CN" altLang="en-US"/>
            </a:p>
          </p:txBody>
        </p:sp>
        <p:sp>
          <p:nvSpPr>
            <p:cNvPr id="38946" name="Oval 13"/>
            <p:cNvSpPr>
              <a:spLocks noChangeArrowheads="1"/>
            </p:cNvSpPr>
            <p:nvPr/>
          </p:nvSpPr>
          <p:spPr bwMode="auto">
            <a:xfrm>
              <a:off x="3919" y="2100"/>
              <a:ext cx="144" cy="133"/>
            </a:xfrm>
            <a:prstGeom prst="ellipse">
              <a:avLst/>
            </a:prstGeom>
            <a:noFill/>
            <a:ln w="38100">
              <a:solidFill>
                <a:schemeClr val="folHlink"/>
              </a:solidFill>
              <a:round/>
            </a:ln>
          </p:spPr>
          <p:txBody>
            <a:bodyPr wrap="none" anchor="ctr">
              <a:spAutoFit/>
            </a:bodyPr>
            <a:lstStyle/>
            <a:p>
              <a:endParaRPr lang="zh-CN" altLang="en-US"/>
            </a:p>
          </p:txBody>
        </p:sp>
        <p:sp>
          <p:nvSpPr>
            <p:cNvPr id="38947" name="Oval 14"/>
            <p:cNvSpPr>
              <a:spLocks noChangeArrowheads="1"/>
            </p:cNvSpPr>
            <p:nvPr/>
          </p:nvSpPr>
          <p:spPr bwMode="auto">
            <a:xfrm>
              <a:off x="4341" y="2100"/>
              <a:ext cx="144" cy="133"/>
            </a:xfrm>
            <a:prstGeom prst="ellipse">
              <a:avLst/>
            </a:prstGeom>
            <a:noFill/>
            <a:ln w="38100">
              <a:solidFill>
                <a:schemeClr val="folHlink"/>
              </a:solidFill>
              <a:round/>
            </a:ln>
          </p:spPr>
          <p:txBody>
            <a:bodyPr wrap="none" anchor="ctr">
              <a:spAutoFit/>
            </a:bodyPr>
            <a:lstStyle/>
            <a:p>
              <a:endParaRPr lang="zh-CN" altLang="en-US"/>
            </a:p>
          </p:txBody>
        </p:sp>
        <p:sp>
          <p:nvSpPr>
            <p:cNvPr id="38948" name="Line 15"/>
            <p:cNvSpPr>
              <a:spLocks noChangeShapeType="1"/>
            </p:cNvSpPr>
            <p:nvPr/>
          </p:nvSpPr>
          <p:spPr bwMode="auto">
            <a:xfrm>
              <a:off x="3200" y="2166"/>
              <a:ext cx="267" cy="0"/>
            </a:xfrm>
            <a:prstGeom prst="line">
              <a:avLst/>
            </a:prstGeom>
            <a:noFill/>
            <a:ln w="38100">
              <a:solidFill>
                <a:schemeClr val="folHlink"/>
              </a:solidFill>
              <a:round/>
            </a:ln>
          </p:spPr>
          <p:txBody>
            <a:bodyPr wrap="none" anchor="ctr">
              <a:spAutoFit/>
            </a:bodyPr>
            <a:lstStyle/>
            <a:p>
              <a:endParaRPr lang="zh-CN" altLang="en-US"/>
            </a:p>
          </p:txBody>
        </p:sp>
        <p:sp>
          <p:nvSpPr>
            <p:cNvPr id="38949" name="Line 16"/>
            <p:cNvSpPr>
              <a:spLocks noChangeShapeType="1"/>
            </p:cNvSpPr>
            <p:nvPr/>
          </p:nvSpPr>
          <p:spPr bwMode="auto">
            <a:xfrm>
              <a:off x="3612" y="2166"/>
              <a:ext cx="311" cy="0"/>
            </a:xfrm>
            <a:prstGeom prst="line">
              <a:avLst/>
            </a:prstGeom>
            <a:noFill/>
            <a:ln w="38100">
              <a:solidFill>
                <a:schemeClr val="folHlink"/>
              </a:solidFill>
              <a:round/>
            </a:ln>
          </p:spPr>
          <p:txBody>
            <a:bodyPr wrap="none" anchor="ctr">
              <a:spAutoFit/>
            </a:bodyPr>
            <a:lstStyle/>
            <a:p>
              <a:endParaRPr lang="zh-CN" altLang="en-US"/>
            </a:p>
          </p:txBody>
        </p:sp>
        <p:sp>
          <p:nvSpPr>
            <p:cNvPr id="38950" name="Line 17"/>
            <p:cNvSpPr>
              <a:spLocks noChangeShapeType="1"/>
            </p:cNvSpPr>
            <p:nvPr/>
          </p:nvSpPr>
          <p:spPr bwMode="auto">
            <a:xfrm>
              <a:off x="4078" y="2166"/>
              <a:ext cx="256" cy="0"/>
            </a:xfrm>
            <a:prstGeom prst="line">
              <a:avLst/>
            </a:prstGeom>
            <a:noFill/>
            <a:ln w="38100">
              <a:solidFill>
                <a:schemeClr val="folHlink"/>
              </a:solidFill>
              <a:round/>
            </a:ln>
          </p:spPr>
          <p:txBody>
            <a:bodyPr wrap="none" anchor="ctr">
              <a:spAutoFit/>
            </a:bodyPr>
            <a:lstStyle/>
            <a:p>
              <a:endParaRPr lang="zh-CN" altLang="en-US"/>
            </a:p>
          </p:txBody>
        </p:sp>
      </p:grpSp>
      <p:grpSp>
        <p:nvGrpSpPr>
          <p:cNvPr id="4" name="Group 18"/>
          <p:cNvGrpSpPr/>
          <p:nvPr/>
        </p:nvGrpSpPr>
        <p:grpSpPr bwMode="auto">
          <a:xfrm>
            <a:off x="6096000" y="3733800"/>
            <a:ext cx="2362200" cy="1371600"/>
            <a:chOff x="4185" y="2055"/>
            <a:chExt cx="1223" cy="630"/>
          </a:xfrm>
        </p:grpSpPr>
        <p:grpSp>
          <p:nvGrpSpPr>
            <p:cNvPr id="38932" name="Group 19"/>
            <p:cNvGrpSpPr/>
            <p:nvPr/>
          </p:nvGrpSpPr>
          <p:grpSpPr bwMode="auto">
            <a:xfrm>
              <a:off x="4185" y="2055"/>
              <a:ext cx="629" cy="336"/>
              <a:chOff x="2474" y="2489"/>
              <a:chExt cx="629" cy="336"/>
            </a:xfrm>
          </p:grpSpPr>
          <p:sp>
            <p:nvSpPr>
              <p:cNvPr id="38941" name="Oval 20"/>
              <p:cNvSpPr>
                <a:spLocks noChangeArrowheads="1"/>
              </p:cNvSpPr>
              <p:nvPr/>
            </p:nvSpPr>
            <p:spPr bwMode="auto">
              <a:xfrm>
                <a:off x="2711" y="2489"/>
                <a:ext cx="156" cy="144"/>
              </a:xfrm>
              <a:prstGeom prst="ellipse">
                <a:avLst/>
              </a:prstGeom>
              <a:noFill/>
              <a:ln w="38100">
                <a:solidFill>
                  <a:srgbClr val="0000FF"/>
                </a:solidFill>
                <a:round/>
              </a:ln>
            </p:spPr>
            <p:txBody>
              <a:bodyPr wrap="none" anchor="ctr">
                <a:spAutoFit/>
              </a:bodyPr>
              <a:lstStyle/>
              <a:p>
                <a:endParaRPr lang="zh-CN" altLang="en-US"/>
              </a:p>
            </p:txBody>
          </p:sp>
          <p:sp>
            <p:nvSpPr>
              <p:cNvPr id="38942" name="Oval 21"/>
              <p:cNvSpPr>
                <a:spLocks noChangeArrowheads="1"/>
              </p:cNvSpPr>
              <p:nvPr/>
            </p:nvSpPr>
            <p:spPr bwMode="auto">
              <a:xfrm>
                <a:off x="2474" y="2674"/>
                <a:ext cx="156" cy="144"/>
              </a:xfrm>
              <a:prstGeom prst="ellipse">
                <a:avLst/>
              </a:prstGeom>
              <a:noFill/>
              <a:ln w="38100">
                <a:solidFill>
                  <a:srgbClr val="0000FF"/>
                </a:solidFill>
                <a:round/>
              </a:ln>
            </p:spPr>
            <p:txBody>
              <a:bodyPr wrap="none" anchor="ctr">
                <a:spAutoFit/>
              </a:bodyPr>
              <a:lstStyle/>
              <a:p>
                <a:endParaRPr lang="zh-CN" altLang="en-US"/>
              </a:p>
            </p:txBody>
          </p:sp>
          <p:sp>
            <p:nvSpPr>
              <p:cNvPr id="38943" name="Oval 22"/>
              <p:cNvSpPr>
                <a:spLocks noChangeArrowheads="1"/>
              </p:cNvSpPr>
              <p:nvPr/>
            </p:nvSpPr>
            <p:spPr bwMode="auto">
              <a:xfrm>
                <a:off x="2947" y="2681"/>
                <a:ext cx="156" cy="144"/>
              </a:xfrm>
              <a:prstGeom prst="ellipse">
                <a:avLst/>
              </a:prstGeom>
              <a:noFill/>
              <a:ln w="38100">
                <a:solidFill>
                  <a:srgbClr val="0000FF"/>
                </a:solidFill>
                <a:round/>
              </a:ln>
            </p:spPr>
            <p:txBody>
              <a:bodyPr wrap="none" anchor="ctr">
                <a:spAutoFit/>
              </a:bodyPr>
              <a:lstStyle/>
              <a:p>
                <a:endParaRPr lang="zh-CN" altLang="en-US"/>
              </a:p>
            </p:txBody>
          </p:sp>
        </p:grpSp>
        <p:sp>
          <p:nvSpPr>
            <p:cNvPr id="38933" name="Oval 23"/>
            <p:cNvSpPr>
              <a:spLocks noChangeArrowheads="1"/>
            </p:cNvSpPr>
            <p:nvPr/>
          </p:nvSpPr>
          <p:spPr bwMode="auto">
            <a:xfrm>
              <a:off x="4374" y="2519"/>
              <a:ext cx="156" cy="144"/>
            </a:xfrm>
            <a:prstGeom prst="ellipse">
              <a:avLst/>
            </a:prstGeom>
            <a:noFill/>
            <a:ln w="38100">
              <a:solidFill>
                <a:srgbClr val="0000FF"/>
              </a:solidFill>
              <a:round/>
            </a:ln>
          </p:spPr>
          <p:txBody>
            <a:bodyPr wrap="none" anchor="ctr">
              <a:spAutoFit/>
            </a:bodyPr>
            <a:lstStyle/>
            <a:p>
              <a:endParaRPr lang="zh-CN" altLang="en-US"/>
            </a:p>
          </p:txBody>
        </p:sp>
        <p:sp>
          <p:nvSpPr>
            <p:cNvPr id="38934" name="Oval 24"/>
            <p:cNvSpPr>
              <a:spLocks noChangeArrowheads="1"/>
            </p:cNvSpPr>
            <p:nvPr/>
          </p:nvSpPr>
          <p:spPr bwMode="auto">
            <a:xfrm>
              <a:off x="4897" y="2530"/>
              <a:ext cx="156" cy="144"/>
            </a:xfrm>
            <a:prstGeom prst="ellipse">
              <a:avLst/>
            </a:prstGeom>
            <a:noFill/>
            <a:ln w="38100">
              <a:solidFill>
                <a:srgbClr val="0000FF"/>
              </a:solidFill>
              <a:round/>
            </a:ln>
          </p:spPr>
          <p:txBody>
            <a:bodyPr wrap="none" anchor="ctr">
              <a:spAutoFit/>
            </a:bodyPr>
            <a:lstStyle/>
            <a:p>
              <a:endParaRPr lang="zh-CN" altLang="en-US"/>
            </a:p>
          </p:txBody>
        </p:sp>
        <p:sp>
          <p:nvSpPr>
            <p:cNvPr id="38935" name="Oval 25"/>
            <p:cNvSpPr>
              <a:spLocks noChangeArrowheads="1"/>
            </p:cNvSpPr>
            <p:nvPr/>
          </p:nvSpPr>
          <p:spPr bwMode="auto">
            <a:xfrm>
              <a:off x="5252" y="2541"/>
              <a:ext cx="156" cy="144"/>
            </a:xfrm>
            <a:prstGeom prst="ellipse">
              <a:avLst/>
            </a:prstGeom>
            <a:noFill/>
            <a:ln w="38100">
              <a:solidFill>
                <a:srgbClr val="0000FF"/>
              </a:solidFill>
              <a:round/>
            </a:ln>
          </p:spPr>
          <p:txBody>
            <a:bodyPr wrap="none" anchor="ctr">
              <a:spAutoFit/>
            </a:bodyPr>
            <a:lstStyle/>
            <a:p>
              <a:endParaRPr lang="zh-CN" altLang="en-US"/>
            </a:p>
          </p:txBody>
        </p:sp>
        <p:sp>
          <p:nvSpPr>
            <p:cNvPr id="38936" name="Line 26"/>
            <p:cNvSpPr>
              <a:spLocks noChangeShapeType="1"/>
            </p:cNvSpPr>
            <p:nvPr/>
          </p:nvSpPr>
          <p:spPr bwMode="auto">
            <a:xfrm flipH="1">
              <a:off x="4334" y="2189"/>
              <a:ext cx="111" cy="111"/>
            </a:xfrm>
            <a:prstGeom prst="line">
              <a:avLst/>
            </a:prstGeom>
            <a:noFill/>
            <a:ln w="38100">
              <a:solidFill>
                <a:srgbClr val="0000FF"/>
              </a:solidFill>
              <a:round/>
            </a:ln>
          </p:spPr>
          <p:txBody>
            <a:bodyPr wrap="none" anchor="ctr">
              <a:spAutoFit/>
            </a:bodyPr>
            <a:lstStyle/>
            <a:p>
              <a:endParaRPr lang="zh-CN" altLang="en-US"/>
            </a:p>
          </p:txBody>
        </p:sp>
        <p:sp>
          <p:nvSpPr>
            <p:cNvPr id="38937" name="Line 27"/>
            <p:cNvSpPr>
              <a:spLocks noChangeShapeType="1"/>
            </p:cNvSpPr>
            <p:nvPr/>
          </p:nvSpPr>
          <p:spPr bwMode="auto">
            <a:xfrm flipH="1">
              <a:off x="4501" y="2378"/>
              <a:ext cx="166" cy="166"/>
            </a:xfrm>
            <a:prstGeom prst="line">
              <a:avLst/>
            </a:prstGeom>
            <a:noFill/>
            <a:ln w="38100">
              <a:solidFill>
                <a:srgbClr val="0000FF"/>
              </a:solidFill>
              <a:round/>
            </a:ln>
          </p:spPr>
          <p:txBody>
            <a:bodyPr wrap="none" anchor="ctr">
              <a:spAutoFit/>
            </a:bodyPr>
            <a:lstStyle/>
            <a:p>
              <a:endParaRPr lang="zh-CN" altLang="en-US"/>
            </a:p>
          </p:txBody>
        </p:sp>
        <p:sp>
          <p:nvSpPr>
            <p:cNvPr id="38938" name="Line 28"/>
            <p:cNvSpPr>
              <a:spLocks noChangeShapeType="1"/>
            </p:cNvSpPr>
            <p:nvPr/>
          </p:nvSpPr>
          <p:spPr bwMode="auto">
            <a:xfrm>
              <a:off x="4534" y="2178"/>
              <a:ext cx="122" cy="122"/>
            </a:xfrm>
            <a:prstGeom prst="line">
              <a:avLst/>
            </a:prstGeom>
            <a:noFill/>
            <a:ln w="38100">
              <a:solidFill>
                <a:srgbClr val="0000FF"/>
              </a:solidFill>
              <a:round/>
            </a:ln>
          </p:spPr>
          <p:txBody>
            <a:bodyPr wrap="none" anchor="ctr">
              <a:spAutoFit/>
            </a:bodyPr>
            <a:lstStyle/>
            <a:p>
              <a:endParaRPr lang="zh-CN" altLang="en-US"/>
            </a:p>
          </p:txBody>
        </p:sp>
        <p:sp>
          <p:nvSpPr>
            <p:cNvPr id="38939" name="Line 29"/>
            <p:cNvSpPr>
              <a:spLocks noChangeShapeType="1"/>
            </p:cNvSpPr>
            <p:nvPr/>
          </p:nvSpPr>
          <p:spPr bwMode="auto">
            <a:xfrm>
              <a:off x="4778" y="2366"/>
              <a:ext cx="178" cy="178"/>
            </a:xfrm>
            <a:prstGeom prst="line">
              <a:avLst/>
            </a:prstGeom>
            <a:noFill/>
            <a:ln w="38100">
              <a:solidFill>
                <a:srgbClr val="0000FF"/>
              </a:solidFill>
              <a:round/>
            </a:ln>
          </p:spPr>
          <p:txBody>
            <a:bodyPr wrap="none" anchor="ctr">
              <a:spAutoFit/>
            </a:bodyPr>
            <a:lstStyle/>
            <a:p>
              <a:endParaRPr lang="zh-CN" altLang="en-US"/>
            </a:p>
          </p:txBody>
        </p:sp>
        <p:sp>
          <p:nvSpPr>
            <p:cNvPr id="38940" name="Line 30"/>
            <p:cNvSpPr>
              <a:spLocks noChangeShapeType="1"/>
            </p:cNvSpPr>
            <p:nvPr/>
          </p:nvSpPr>
          <p:spPr bwMode="auto">
            <a:xfrm>
              <a:off x="4812" y="2333"/>
              <a:ext cx="466" cy="233"/>
            </a:xfrm>
            <a:prstGeom prst="line">
              <a:avLst/>
            </a:prstGeom>
            <a:noFill/>
            <a:ln w="38100">
              <a:solidFill>
                <a:srgbClr val="0000FF"/>
              </a:solidFill>
              <a:round/>
            </a:ln>
          </p:spPr>
          <p:txBody>
            <a:bodyPr wrap="none" anchor="ctr">
              <a:spAutoFit/>
            </a:bodyPr>
            <a:lstStyle/>
            <a:p>
              <a:endParaRPr lang="zh-CN" altLang="en-US"/>
            </a:p>
          </p:txBody>
        </p:sp>
      </p:grpSp>
      <p:grpSp>
        <p:nvGrpSpPr>
          <p:cNvPr id="6" name="Group 31"/>
          <p:cNvGrpSpPr/>
          <p:nvPr/>
        </p:nvGrpSpPr>
        <p:grpSpPr bwMode="auto">
          <a:xfrm>
            <a:off x="6324600" y="5257800"/>
            <a:ext cx="2057400" cy="1066800"/>
            <a:chOff x="4363" y="2073"/>
            <a:chExt cx="1045" cy="556"/>
          </a:xfrm>
        </p:grpSpPr>
        <p:sp>
          <p:nvSpPr>
            <p:cNvPr id="38921" name="Oval 32"/>
            <p:cNvSpPr>
              <a:spLocks noChangeArrowheads="1"/>
            </p:cNvSpPr>
            <p:nvPr/>
          </p:nvSpPr>
          <p:spPr bwMode="auto">
            <a:xfrm>
              <a:off x="4819" y="2073"/>
              <a:ext cx="156" cy="144"/>
            </a:xfrm>
            <a:prstGeom prst="ellipse">
              <a:avLst/>
            </a:prstGeom>
            <a:noFill/>
            <a:ln w="38100">
              <a:solidFill>
                <a:srgbClr val="FF9900"/>
              </a:solidFill>
              <a:round/>
            </a:ln>
          </p:spPr>
          <p:txBody>
            <a:bodyPr wrap="none" anchor="ctr">
              <a:spAutoFit/>
            </a:bodyPr>
            <a:lstStyle/>
            <a:p>
              <a:endParaRPr lang="zh-CN" altLang="en-US"/>
            </a:p>
          </p:txBody>
        </p:sp>
        <p:sp>
          <p:nvSpPr>
            <p:cNvPr id="38922" name="Oval 33"/>
            <p:cNvSpPr>
              <a:spLocks noChangeArrowheads="1"/>
            </p:cNvSpPr>
            <p:nvPr/>
          </p:nvSpPr>
          <p:spPr bwMode="auto">
            <a:xfrm>
              <a:off x="4385" y="2485"/>
              <a:ext cx="156" cy="144"/>
            </a:xfrm>
            <a:prstGeom prst="ellipse">
              <a:avLst/>
            </a:prstGeom>
            <a:noFill/>
            <a:ln w="38100">
              <a:solidFill>
                <a:srgbClr val="FF9900"/>
              </a:solidFill>
              <a:round/>
            </a:ln>
          </p:spPr>
          <p:txBody>
            <a:bodyPr wrap="none" anchor="ctr">
              <a:spAutoFit/>
            </a:bodyPr>
            <a:lstStyle/>
            <a:p>
              <a:endParaRPr lang="zh-CN" altLang="en-US"/>
            </a:p>
          </p:txBody>
        </p:sp>
        <p:sp>
          <p:nvSpPr>
            <p:cNvPr id="38923" name="Oval 34"/>
            <p:cNvSpPr>
              <a:spLocks noChangeArrowheads="1"/>
            </p:cNvSpPr>
            <p:nvPr/>
          </p:nvSpPr>
          <p:spPr bwMode="auto">
            <a:xfrm>
              <a:off x="4841" y="2474"/>
              <a:ext cx="156" cy="144"/>
            </a:xfrm>
            <a:prstGeom prst="ellipse">
              <a:avLst/>
            </a:prstGeom>
            <a:noFill/>
            <a:ln w="38100">
              <a:solidFill>
                <a:srgbClr val="FF9900"/>
              </a:solidFill>
              <a:round/>
            </a:ln>
          </p:spPr>
          <p:txBody>
            <a:bodyPr wrap="none" anchor="ctr">
              <a:spAutoFit/>
            </a:bodyPr>
            <a:lstStyle/>
            <a:p>
              <a:endParaRPr lang="zh-CN" altLang="en-US"/>
            </a:p>
          </p:txBody>
        </p:sp>
        <p:sp>
          <p:nvSpPr>
            <p:cNvPr id="38924" name="Oval 35"/>
            <p:cNvSpPr>
              <a:spLocks noChangeArrowheads="1"/>
            </p:cNvSpPr>
            <p:nvPr/>
          </p:nvSpPr>
          <p:spPr bwMode="auto">
            <a:xfrm>
              <a:off x="5252" y="2252"/>
              <a:ext cx="156" cy="144"/>
            </a:xfrm>
            <a:prstGeom prst="ellipse">
              <a:avLst/>
            </a:prstGeom>
            <a:noFill/>
            <a:ln w="38100">
              <a:solidFill>
                <a:srgbClr val="FF9900"/>
              </a:solidFill>
              <a:round/>
            </a:ln>
          </p:spPr>
          <p:txBody>
            <a:bodyPr wrap="none" anchor="ctr">
              <a:spAutoFit/>
            </a:bodyPr>
            <a:lstStyle/>
            <a:p>
              <a:endParaRPr lang="zh-CN" altLang="en-US"/>
            </a:p>
          </p:txBody>
        </p:sp>
        <p:sp>
          <p:nvSpPr>
            <p:cNvPr id="38925" name="Oval 36"/>
            <p:cNvSpPr>
              <a:spLocks noChangeArrowheads="1"/>
            </p:cNvSpPr>
            <p:nvPr/>
          </p:nvSpPr>
          <p:spPr bwMode="auto">
            <a:xfrm>
              <a:off x="4363" y="2107"/>
              <a:ext cx="156" cy="144"/>
            </a:xfrm>
            <a:prstGeom prst="ellipse">
              <a:avLst/>
            </a:prstGeom>
            <a:noFill/>
            <a:ln w="38100">
              <a:solidFill>
                <a:srgbClr val="FF9900"/>
              </a:solidFill>
              <a:round/>
            </a:ln>
          </p:spPr>
          <p:txBody>
            <a:bodyPr wrap="none" anchor="ctr">
              <a:spAutoFit/>
            </a:bodyPr>
            <a:lstStyle/>
            <a:p>
              <a:endParaRPr lang="zh-CN" altLang="en-US"/>
            </a:p>
          </p:txBody>
        </p:sp>
        <p:sp>
          <p:nvSpPr>
            <p:cNvPr id="38926" name="Line 37"/>
            <p:cNvSpPr>
              <a:spLocks noChangeShapeType="1"/>
            </p:cNvSpPr>
            <p:nvPr/>
          </p:nvSpPr>
          <p:spPr bwMode="auto">
            <a:xfrm>
              <a:off x="4445" y="2266"/>
              <a:ext cx="0" cy="245"/>
            </a:xfrm>
            <a:prstGeom prst="line">
              <a:avLst/>
            </a:prstGeom>
            <a:noFill/>
            <a:ln w="38100">
              <a:solidFill>
                <a:srgbClr val="FF9900"/>
              </a:solidFill>
              <a:round/>
            </a:ln>
          </p:spPr>
          <p:txBody>
            <a:bodyPr wrap="none" anchor="ctr">
              <a:spAutoFit/>
            </a:bodyPr>
            <a:lstStyle/>
            <a:p>
              <a:endParaRPr lang="zh-CN" altLang="en-US"/>
            </a:p>
          </p:txBody>
        </p:sp>
        <p:sp>
          <p:nvSpPr>
            <p:cNvPr id="38927" name="Line 38"/>
            <p:cNvSpPr>
              <a:spLocks noChangeShapeType="1"/>
            </p:cNvSpPr>
            <p:nvPr/>
          </p:nvSpPr>
          <p:spPr bwMode="auto">
            <a:xfrm>
              <a:off x="4512" y="2211"/>
              <a:ext cx="366" cy="289"/>
            </a:xfrm>
            <a:prstGeom prst="line">
              <a:avLst/>
            </a:prstGeom>
            <a:noFill/>
            <a:ln w="38100">
              <a:solidFill>
                <a:srgbClr val="FF9900"/>
              </a:solidFill>
              <a:round/>
            </a:ln>
          </p:spPr>
          <p:txBody>
            <a:bodyPr wrap="none" anchor="ctr">
              <a:spAutoFit/>
            </a:bodyPr>
            <a:lstStyle/>
            <a:p>
              <a:endParaRPr lang="zh-CN" altLang="en-US"/>
            </a:p>
          </p:txBody>
        </p:sp>
        <p:sp>
          <p:nvSpPr>
            <p:cNvPr id="38928" name="Line 39"/>
            <p:cNvSpPr>
              <a:spLocks noChangeShapeType="1"/>
            </p:cNvSpPr>
            <p:nvPr/>
          </p:nvSpPr>
          <p:spPr bwMode="auto">
            <a:xfrm>
              <a:off x="4967" y="2189"/>
              <a:ext cx="300" cy="133"/>
            </a:xfrm>
            <a:prstGeom prst="line">
              <a:avLst/>
            </a:prstGeom>
            <a:noFill/>
            <a:ln w="38100">
              <a:solidFill>
                <a:srgbClr val="FF9900"/>
              </a:solidFill>
              <a:round/>
            </a:ln>
          </p:spPr>
          <p:txBody>
            <a:bodyPr wrap="none" anchor="ctr">
              <a:spAutoFit/>
            </a:bodyPr>
            <a:lstStyle/>
            <a:p>
              <a:endParaRPr lang="zh-CN" altLang="en-US"/>
            </a:p>
          </p:txBody>
        </p:sp>
        <p:sp>
          <p:nvSpPr>
            <p:cNvPr id="38929" name="Line 40"/>
            <p:cNvSpPr>
              <a:spLocks noChangeShapeType="1"/>
            </p:cNvSpPr>
            <p:nvPr/>
          </p:nvSpPr>
          <p:spPr bwMode="auto">
            <a:xfrm flipH="1">
              <a:off x="4523" y="2200"/>
              <a:ext cx="322" cy="322"/>
            </a:xfrm>
            <a:prstGeom prst="line">
              <a:avLst/>
            </a:prstGeom>
            <a:noFill/>
            <a:ln w="38100">
              <a:solidFill>
                <a:srgbClr val="FF9900"/>
              </a:solidFill>
              <a:round/>
            </a:ln>
          </p:spPr>
          <p:txBody>
            <a:bodyPr wrap="none" anchor="ctr">
              <a:spAutoFit/>
            </a:bodyPr>
            <a:lstStyle/>
            <a:p>
              <a:endParaRPr lang="zh-CN" altLang="en-US"/>
            </a:p>
          </p:txBody>
        </p:sp>
        <p:sp>
          <p:nvSpPr>
            <p:cNvPr id="38930" name="Line 41"/>
            <p:cNvSpPr>
              <a:spLocks noChangeShapeType="1"/>
            </p:cNvSpPr>
            <p:nvPr/>
          </p:nvSpPr>
          <p:spPr bwMode="auto">
            <a:xfrm flipH="1">
              <a:off x="5001" y="2400"/>
              <a:ext cx="277" cy="144"/>
            </a:xfrm>
            <a:prstGeom prst="line">
              <a:avLst/>
            </a:prstGeom>
            <a:noFill/>
            <a:ln w="38100">
              <a:solidFill>
                <a:srgbClr val="FF9900"/>
              </a:solidFill>
              <a:round/>
            </a:ln>
          </p:spPr>
          <p:txBody>
            <a:bodyPr wrap="none" anchor="ctr">
              <a:spAutoFit/>
            </a:bodyPr>
            <a:lstStyle/>
            <a:p>
              <a:endParaRPr lang="zh-CN" altLang="en-US"/>
            </a:p>
          </p:txBody>
        </p:sp>
        <p:sp>
          <p:nvSpPr>
            <p:cNvPr id="38931" name="Line 42"/>
            <p:cNvSpPr>
              <a:spLocks noChangeShapeType="1"/>
            </p:cNvSpPr>
            <p:nvPr/>
          </p:nvSpPr>
          <p:spPr bwMode="auto">
            <a:xfrm>
              <a:off x="4512" y="2144"/>
              <a:ext cx="311" cy="0"/>
            </a:xfrm>
            <a:prstGeom prst="line">
              <a:avLst/>
            </a:prstGeom>
            <a:noFill/>
            <a:ln w="38100">
              <a:solidFill>
                <a:srgbClr val="FF9900"/>
              </a:solidFill>
              <a:round/>
            </a:ln>
          </p:spPr>
          <p:txBody>
            <a:bodyPr wrap="none" anchor="ctr">
              <a:spAutoFit/>
            </a:bodyPr>
            <a:lstStyle/>
            <a:p>
              <a:endParaRPr lang="zh-CN" altLang="en-US"/>
            </a:p>
          </p:txBody>
        </p:sp>
      </p:grpSp>
      <p:sp>
        <p:nvSpPr>
          <p:cNvPr id="38919" name="Rectangle 43"/>
          <p:cNvSpPr>
            <a:spLocks noChangeArrowheads="1"/>
          </p:cNvSpPr>
          <p:nvPr/>
        </p:nvSpPr>
        <p:spPr bwMode="auto">
          <a:xfrm>
            <a:off x="533400" y="2286000"/>
            <a:ext cx="4572000" cy="4108450"/>
          </a:xfrm>
          <a:prstGeom prst="rect">
            <a:avLst/>
          </a:prstGeom>
          <a:noFill/>
          <a:ln w="9525">
            <a:noFill/>
            <a:miter lim="800000"/>
          </a:ln>
        </p:spPr>
        <p:txBody>
          <a:bodyPr>
            <a:spAutoFit/>
          </a:bodyPr>
          <a:lstStyle/>
          <a:p>
            <a:pPr lvl="1"/>
            <a:r>
              <a:rPr kumimoji="1" lang="zh-CN" altLang="en-US" sz="2400">
                <a:solidFill>
                  <a:schemeClr val="tx2"/>
                </a:solidFill>
              </a:rPr>
              <a:t>集合</a:t>
            </a:r>
            <a:r>
              <a:rPr kumimoji="1" lang="en-US" altLang="zh-CN" sz="2400">
                <a:solidFill>
                  <a:schemeClr val="tx2"/>
                </a:solidFill>
              </a:rPr>
              <a:t>——</a:t>
            </a:r>
            <a:r>
              <a:rPr kumimoji="1" lang="zh-CN" altLang="en-US" sz="2400">
                <a:solidFill>
                  <a:schemeClr val="tx2"/>
                </a:solidFill>
              </a:rPr>
              <a:t>数据元素间除“同属于一个集合”外，无其它关系</a:t>
            </a:r>
            <a:endParaRPr kumimoji="1" lang="zh-CN" altLang="en-US" sz="2400">
              <a:solidFill>
                <a:schemeClr val="tx2"/>
              </a:solidFill>
            </a:endParaRPr>
          </a:p>
          <a:p>
            <a:pPr lvl="1"/>
            <a:endParaRPr kumimoji="1" lang="zh-CN" altLang="en-US" sz="2400">
              <a:solidFill>
                <a:schemeClr val="tx2"/>
              </a:solidFill>
            </a:endParaRPr>
          </a:p>
          <a:p>
            <a:pPr lvl="1"/>
            <a:r>
              <a:rPr kumimoji="1" lang="zh-CN" altLang="en-US" sz="2400">
                <a:solidFill>
                  <a:schemeClr val="tx2"/>
                </a:solidFill>
              </a:rPr>
              <a:t>线性结构</a:t>
            </a:r>
            <a:r>
              <a:rPr kumimoji="1" lang="en-US" altLang="zh-CN" sz="2400">
                <a:solidFill>
                  <a:schemeClr val="tx2"/>
                </a:solidFill>
              </a:rPr>
              <a:t>——</a:t>
            </a:r>
            <a:r>
              <a:rPr kumimoji="1" lang="zh-CN" altLang="en-US" sz="2400">
                <a:solidFill>
                  <a:schemeClr val="tx2"/>
                </a:solidFill>
              </a:rPr>
              <a:t>一个对一个，如线性表、栈、队列</a:t>
            </a:r>
            <a:endParaRPr kumimoji="1" lang="zh-CN" altLang="en-US" sz="2400">
              <a:solidFill>
                <a:schemeClr val="tx2"/>
              </a:solidFill>
            </a:endParaRPr>
          </a:p>
          <a:p>
            <a:pPr lvl="1"/>
            <a:endParaRPr kumimoji="1" lang="zh-CN" altLang="en-US" sz="2400">
              <a:solidFill>
                <a:schemeClr val="tx2"/>
              </a:solidFill>
            </a:endParaRPr>
          </a:p>
          <a:p>
            <a:pPr lvl="1"/>
            <a:r>
              <a:rPr kumimoji="1" lang="zh-CN" altLang="en-US" sz="2400">
                <a:solidFill>
                  <a:schemeClr val="tx2"/>
                </a:solidFill>
              </a:rPr>
              <a:t>树形结构</a:t>
            </a:r>
            <a:r>
              <a:rPr kumimoji="1" lang="en-US" altLang="zh-CN" sz="2400">
                <a:solidFill>
                  <a:schemeClr val="tx2"/>
                </a:solidFill>
              </a:rPr>
              <a:t>——</a:t>
            </a:r>
            <a:r>
              <a:rPr kumimoji="1" lang="zh-CN" altLang="en-US" sz="2400">
                <a:solidFill>
                  <a:schemeClr val="tx2"/>
                </a:solidFill>
              </a:rPr>
              <a:t>一个对多个，如树</a:t>
            </a:r>
            <a:endParaRPr kumimoji="1" lang="zh-CN" altLang="en-US" sz="2400">
              <a:solidFill>
                <a:schemeClr val="tx2"/>
              </a:solidFill>
            </a:endParaRPr>
          </a:p>
          <a:p>
            <a:pPr lvl="1"/>
            <a:endParaRPr kumimoji="1" lang="zh-CN" altLang="en-US" sz="2400">
              <a:solidFill>
                <a:schemeClr val="tx2"/>
              </a:solidFill>
            </a:endParaRPr>
          </a:p>
          <a:p>
            <a:pPr lvl="1"/>
            <a:r>
              <a:rPr kumimoji="1" lang="zh-CN" altLang="en-US" sz="2400">
                <a:solidFill>
                  <a:schemeClr val="tx2"/>
                </a:solidFill>
              </a:rPr>
              <a:t>图状结构</a:t>
            </a:r>
            <a:r>
              <a:rPr kumimoji="1" lang="en-US" altLang="zh-CN" sz="2400">
                <a:solidFill>
                  <a:schemeClr val="tx2"/>
                </a:solidFill>
              </a:rPr>
              <a:t>——</a:t>
            </a:r>
            <a:r>
              <a:rPr kumimoji="1" lang="zh-CN" altLang="en-US" sz="2400">
                <a:solidFill>
                  <a:schemeClr val="tx2"/>
                </a:solidFill>
              </a:rPr>
              <a:t>多个对多个，如图</a:t>
            </a:r>
            <a:endParaRPr kumimoji="1" lang="zh-CN" altLang="en-US" sz="2400">
              <a:solidFill>
                <a:schemeClr val="tx2"/>
              </a:solidFill>
            </a:endParaRPr>
          </a:p>
        </p:txBody>
      </p:sp>
      <p:sp>
        <p:nvSpPr>
          <p:cNvPr id="8" name="灯片编号占位符 7"/>
          <p:cNvSpPr>
            <a:spLocks noGrp="1"/>
          </p:cNvSpPr>
          <p:nvPr>
            <p:ph type="sldNum" sz="quarter" idx="12"/>
          </p:nvPr>
        </p:nvSpPr>
        <p:spPr/>
        <p:txBody>
          <a:bodyPr/>
          <a:lstStyle/>
          <a:p>
            <a:pPr>
              <a:defRPr/>
            </a:pPr>
            <a:fld id="{43110FF5-7520-4730-A1C3-782FA5C43FF6}" type="slidenum">
              <a:rPr lang="en-US" altLang="zh-CN"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out)">
                                      <p:cBhvr>
                                        <p:cTn id="22"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p:cNvSpPr>
            <a:spLocks noGrp="1"/>
          </p:cNvSpPr>
          <p:nvPr>
            <p:ph type="title"/>
          </p:nvPr>
        </p:nvSpPr>
        <p:spPr/>
        <p:txBody>
          <a:bodyPr/>
          <a:lstStyle/>
          <a:p>
            <a:pPr eaLnBrk="1" hangingPunct="1"/>
            <a:r>
              <a:rPr lang="zh-CN" altLang="en-US" smtClean="0"/>
              <a:t>栈和队列</a:t>
            </a:r>
            <a:r>
              <a:rPr lang="zh-CN" altLang="en-US" sz="2800" smtClean="0"/>
              <a:t> </a:t>
            </a:r>
            <a:endParaRPr lang="zh-CN" altLang="en-US" sz="2800" smtClean="0"/>
          </a:p>
        </p:txBody>
      </p:sp>
      <p:sp>
        <p:nvSpPr>
          <p:cNvPr id="192514" name="Rectangle 3"/>
          <p:cNvSpPr>
            <a:spLocks noGrp="1"/>
          </p:cNvSpPr>
          <p:nvPr>
            <p:ph type="body" idx="1"/>
          </p:nvPr>
        </p:nvSpPr>
        <p:spPr/>
        <p:txBody>
          <a:bodyPr/>
          <a:lstStyle/>
          <a:p>
            <a:pPr eaLnBrk="1" hangingPunct="1"/>
            <a:r>
              <a:rPr lang="zh-CN" altLang="en-US" smtClean="0"/>
              <a:t>基本运算 ：</a:t>
            </a:r>
            <a:endParaRPr lang="zh-CN" altLang="en-US" smtClean="0"/>
          </a:p>
          <a:p>
            <a:pPr lvl="1" eaLnBrk="1" hangingPunct="1">
              <a:lnSpc>
                <a:spcPct val="130000"/>
              </a:lnSpc>
            </a:pPr>
            <a:r>
              <a:rPr lang="zh-CN" altLang="en-US" smtClean="0"/>
              <a:t>设置空栈 ：</a:t>
            </a:r>
            <a:r>
              <a:rPr lang="en-US" altLang="zh-CN" smtClean="0"/>
              <a:t>SETNULL </a:t>
            </a:r>
            <a:r>
              <a:rPr lang="zh-CN" altLang="en-US" smtClean="0"/>
              <a:t>（</a:t>
            </a:r>
            <a:r>
              <a:rPr lang="en-US" altLang="zh-CN" smtClean="0"/>
              <a:t>S</a:t>
            </a:r>
            <a:r>
              <a:rPr lang="zh-CN" altLang="en-US" smtClean="0"/>
              <a:t>）。</a:t>
            </a:r>
            <a:endParaRPr lang="zh-CN" altLang="en-US" smtClean="0"/>
          </a:p>
          <a:p>
            <a:pPr lvl="1" eaLnBrk="1" hangingPunct="1">
              <a:lnSpc>
                <a:spcPct val="130000"/>
              </a:lnSpc>
            </a:pPr>
            <a:r>
              <a:rPr lang="zh-CN" altLang="en-US" smtClean="0"/>
              <a:t>判断是否空栈 ：</a:t>
            </a:r>
            <a:r>
              <a:rPr lang="en-US" altLang="zh-CN" smtClean="0"/>
              <a:t>EMPTY </a:t>
            </a:r>
            <a:r>
              <a:rPr lang="zh-CN" altLang="en-US" smtClean="0"/>
              <a:t>（</a:t>
            </a:r>
            <a:r>
              <a:rPr lang="en-US" altLang="zh-CN" smtClean="0"/>
              <a:t>S</a:t>
            </a:r>
            <a:r>
              <a:rPr lang="zh-CN" altLang="en-US" smtClean="0"/>
              <a:t>）。</a:t>
            </a:r>
            <a:endParaRPr lang="zh-CN" altLang="en-US" smtClean="0"/>
          </a:p>
          <a:p>
            <a:pPr lvl="1" eaLnBrk="1" hangingPunct="1">
              <a:lnSpc>
                <a:spcPct val="130000"/>
              </a:lnSpc>
            </a:pPr>
            <a:r>
              <a:rPr lang="zh-CN" altLang="en-US" smtClean="0"/>
              <a:t>元素进栈</a:t>
            </a:r>
            <a:r>
              <a:rPr lang="en-US" altLang="zh-CN" smtClean="0"/>
              <a:t>PUSH </a:t>
            </a:r>
            <a:r>
              <a:rPr lang="zh-CN" altLang="en-US" smtClean="0"/>
              <a:t>（</a:t>
            </a:r>
            <a:r>
              <a:rPr lang="en-US" altLang="zh-CN" smtClean="0"/>
              <a:t>S , x</a:t>
            </a:r>
            <a:r>
              <a:rPr lang="zh-CN" altLang="en-US" smtClean="0"/>
              <a:t>）。</a:t>
            </a:r>
            <a:endParaRPr lang="zh-CN" altLang="en-US" smtClean="0"/>
          </a:p>
          <a:p>
            <a:pPr lvl="1" eaLnBrk="1" hangingPunct="1">
              <a:lnSpc>
                <a:spcPct val="130000"/>
              </a:lnSpc>
            </a:pPr>
            <a:r>
              <a:rPr lang="zh-CN" altLang="en-US" smtClean="0"/>
              <a:t>元素出栈</a:t>
            </a:r>
            <a:r>
              <a:rPr lang="en-US" altLang="zh-CN" smtClean="0"/>
              <a:t>POP</a:t>
            </a:r>
            <a:r>
              <a:rPr lang="zh-CN" altLang="en-US" smtClean="0"/>
              <a:t>（</a:t>
            </a:r>
            <a:r>
              <a:rPr lang="en-US" altLang="zh-CN" smtClean="0"/>
              <a:t>S</a:t>
            </a:r>
            <a:r>
              <a:rPr lang="zh-CN" altLang="en-US" smtClean="0"/>
              <a:t>）。</a:t>
            </a:r>
            <a:endParaRPr lang="zh-CN" altLang="en-US" smtClean="0"/>
          </a:p>
          <a:p>
            <a:pPr lvl="1" eaLnBrk="1" hangingPunct="1">
              <a:lnSpc>
                <a:spcPct val="130000"/>
              </a:lnSpc>
            </a:pPr>
            <a:r>
              <a:rPr lang="zh-CN" altLang="en-US" smtClean="0"/>
              <a:t>读取栈顶元素</a:t>
            </a:r>
            <a:r>
              <a:rPr lang="en-US" altLang="zh-CN" smtClean="0"/>
              <a:t>TOP</a:t>
            </a:r>
            <a:r>
              <a:rPr lang="zh-CN" altLang="en-US" smtClean="0"/>
              <a:t>（</a:t>
            </a:r>
            <a:r>
              <a:rPr lang="en-US" altLang="zh-CN" smtClean="0"/>
              <a:t>S</a:t>
            </a:r>
            <a:r>
              <a:rPr lang="zh-CN" altLang="en-US" smtClean="0"/>
              <a:t>）。</a:t>
            </a:r>
            <a:endParaRPr lang="zh-CN" altLang="en-US" smtClean="0"/>
          </a:p>
        </p:txBody>
      </p:sp>
      <p:sp>
        <p:nvSpPr>
          <p:cNvPr id="3" name="灯片编号占位符 2"/>
          <p:cNvSpPr>
            <a:spLocks noGrp="1"/>
          </p:cNvSpPr>
          <p:nvPr>
            <p:ph type="sldNum" sz="quarter" idx="12"/>
          </p:nvPr>
        </p:nvSpPr>
        <p:spPr/>
        <p:txBody>
          <a:bodyPr/>
          <a:lstStyle/>
          <a:p>
            <a:pPr>
              <a:defRPr/>
            </a:pPr>
            <a:fld id="{FA384E8A-20AC-4189-A561-8AD6DEF18DBF}"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2"/>
          <p:cNvSpPr>
            <a:spLocks noGrp="1"/>
          </p:cNvSpPr>
          <p:nvPr>
            <p:ph type="title"/>
          </p:nvPr>
        </p:nvSpPr>
        <p:spPr/>
        <p:txBody>
          <a:bodyPr/>
          <a:lstStyle/>
          <a:p>
            <a:pPr eaLnBrk="1" hangingPunct="1"/>
            <a:r>
              <a:rPr lang="zh-CN" altLang="en-US" smtClean="0"/>
              <a:t>栈和队列</a:t>
            </a:r>
            <a:r>
              <a:rPr lang="zh-CN" altLang="en-US" sz="2800" smtClean="0"/>
              <a:t> </a:t>
            </a:r>
            <a:endParaRPr lang="zh-CN" altLang="en-US" sz="2800" smtClean="0"/>
          </a:p>
        </p:txBody>
      </p:sp>
      <p:sp>
        <p:nvSpPr>
          <p:cNvPr id="194562" name="Rectangle 3"/>
          <p:cNvSpPr>
            <a:spLocks noGrp="1"/>
          </p:cNvSpPr>
          <p:nvPr>
            <p:ph type="body" idx="1"/>
          </p:nvPr>
        </p:nvSpPr>
        <p:spPr>
          <a:xfrm>
            <a:off x="457200" y="1143000"/>
            <a:ext cx="7780338" cy="4686300"/>
          </a:xfrm>
        </p:spPr>
        <p:txBody>
          <a:bodyPr/>
          <a:lstStyle/>
          <a:p>
            <a:pPr eaLnBrk="1" hangingPunct="1"/>
            <a:r>
              <a:rPr lang="zh-CN" altLang="en-US" smtClean="0"/>
              <a:t>顺序栈 ：</a:t>
            </a:r>
            <a:endParaRPr lang="zh-CN" altLang="en-US" smtClean="0"/>
          </a:p>
          <a:p>
            <a:pPr lvl="1" eaLnBrk="1" hangingPunct="1"/>
            <a:r>
              <a:rPr lang="zh-CN" altLang="en-US" smtClean="0"/>
              <a:t>它是顺序表的一种，具有顺序表同样的存储结构，由数组定义，配合用数组下标表示的栈顶指针</a:t>
            </a:r>
            <a:r>
              <a:rPr lang="en-US" altLang="zh-CN" smtClean="0"/>
              <a:t>top</a:t>
            </a:r>
            <a:r>
              <a:rPr lang="zh-CN" altLang="en-US" smtClean="0"/>
              <a:t>（相对指针）完成各种操作。</a:t>
            </a:r>
            <a:endParaRPr lang="zh-CN" altLang="en-US" smtClean="0"/>
          </a:p>
          <a:p>
            <a:pPr lvl="1" eaLnBrk="1" hangingPunct="1">
              <a:buFont typeface="Wingdings 3" panose="05040102010807070707" pitchFamily="18" charset="2"/>
              <a:buNone/>
            </a:pPr>
            <a:r>
              <a:rPr lang="zh-CN" altLang="en-US" sz="1800" smtClean="0"/>
              <a:t>   </a:t>
            </a:r>
            <a:r>
              <a:rPr lang="en-US" altLang="zh-CN" sz="1800" smtClean="0"/>
              <a:t>typedef  int  datatype ;		/*</a:t>
            </a:r>
            <a:r>
              <a:rPr lang="zh-CN" altLang="en-US" sz="1800" smtClean="0"/>
              <a:t>定义栈中数据元素的数据类型*</a:t>
            </a:r>
            <a:r>
              <a:rPr lang="en-US" altLang="zh-CN" sz="1800" smtClean="0"/>
              <a:t>/</a:t>
            </a:r>
            <a:endParaRPr lang="en-US" altLang="zh-CN" sz="1800" smtClean="0"/>
          </a:p>
          <a:p>
            <a:pPr lvl="1" eaLnBrk="1" hangingPunct="1">
              <a:buFont typeface="Wingdings 3" panose="05040102010807070707" pitchFamily="18" charset="2"/>
              <a:buNone/>
            </a:pPr>
            <a:r>
              <a:rPr lang="en-US" altLang="zh-CN" sz="1800" smtClean="0"/>
              <a:t>   #define  maxsize  64		/*</a:t>
            </a:r>
            <a:r>
              <a:rPr lang="zh-CN" altLang="en-US" sz="1800" smtClean="0"/>
              <a:t>定义栈的容量*</a:t>
            </a:r>
            <a:r>
              <a:rPr lang="en-US" altLang="zh-CN" sz="1800" smtClean="0"/>
              <a:t>/</a:t>
            </a:r>
            <a:endParaRPr lang="en-US" altLang="zh-CN" sz="1800" smtClean="0"/>
          </a:p>
          <a:p>
            <a:pPr lvl="1" eaLnBrk="1" hangingPunct="1">
              <a:buFont typeface="Wingdings 3" panose="05040102010807070707" pitchFamily="18" charset="2"/>
              <a:buNone/>
            </a:pPr>
            <a:r>
              <a:rPr lang="en-US" altLang="zh-CN" sz="1800" smtClean="0"/>
              <a:t>   typedef struct </a:t>
            </a:r>
            <a:endParaRPr lang="en-US" altLang="zh-CN" sz="1800" smtClean="0"/>
          </a:p>
          <a:p>
            <a:pPr lvl="1" eaLnBrk="1" hangingPunct="1">
              <a:buFont typeface="Wingdings 3" panose="05040102010807070707" pitchFamily="18" charset="2"/>
              <a:buNone/>
            </a:pPr>
            <a:r>
              <a:rPr lang="en-US" altLang="zh-CN" sz="1800" smtClean="0"/>
              <a:t>   {	datatype data[maxsize] ; 	/*</a:t>
            </a:r>
            <a:r>
              <a:rPr lang="zh-CN" altLang="en-US" sz="1800" smtClean="0"/>
              <a:t>用数组作为栈的存储空间*</a:t>
            </a:r>
            <a:r>
              <a:rPr lang="en-US" altLang="zh-CN" sz="1800" smtClean="0"/>
              <a:t>/</a:t>
            </a:r>
            <a:endParaRPr lang="en-US" altLang="zh-CN" sz="1800" smtClean="0"/>
          </a:p>
          <a:p>
            <a:pPr lvl="1" eaLnBrk="1" hangingPunct="1">
              <a:buFont typeface="Wingdings 3" panose="05040102010807070707" pitchFamily="18" charset="2"/>
              <a:buNone/>
            </a:pPr>
            <a:r>
              <a:rPr lang="en-US" altLang="zh-CN" sz="1800" smtClean="0"/>
              <a:t>     	int  top ; 			/*</a:t>
            </a:r>
            <a:r>
              <a:rPr lang="zh-CN" altLang="en-US" sz="1800" smtClean="0"/>
              <a:t>指示栈顶位置</a:t>
            </a:r>
            <a:r>
              <a:rPr lang="en-US" altLang="zh-CN" sz="1800" smtClean="0"/>
              <a:t>(</a:t>
            </a:r>
            <a:r>
              <a:rPr lang="zh-CN" altLang="en-US" sz="1800" smtClean="0"/>
              <a:t>数组下标</a:t>
            </a:r>
            <a:r>
              <a:rPr lang="en-US" altLang="zh-CN" sz="1800" smtClean="0"/>
              <a:t>)</a:t>
            </a:r>
            <a:r>
              <a:rPr lang="zh-CN" altLang="en-US" sz="1800" smtClean="0"/>
              <a:t>的变量*</a:t>
            </a:r>
            <a:r>
              <a:rPr lang="en-US" altLang="zh-CN" sz="1800" smtClean="0"/>
              <a:t>/</a:t>
            </a:r>
            <a:endParaRPr lang="en-US" altLang="zh-CN" sz="1800" smtClean="0"/>
          </a:p>
          <a:p>
            <a:pPr lvl="1" eaLnBrk="1" hangingPunct="1">
              <a:buFont typeface="Wingdings 3" panose="05040102010807070707" pitchFamily="18" charset="2"/>
              <a:buNone/>
            </a:pPr>
            <a:r>
              <a:rPr lang="en-US" altLang="zh-CN" sz="1800" smtClean="0"/>
              <a:t>    } seqstack ; 			/*</a:t>
            </a:r>
            <a:r>
              <a:rPr lang="zh-CN" altLang="en-US" sz="1800" smtClean="0"/>
              <a:t>顺序栈类型定义*</a:t>
            </a:r>
            <a:r>
              <a:rPr lang="en-US" altLang="zh-CN" sz="1800" smtClean="0"/>
              <a:t>/</a:t>
            </a:r>
            <a:endParaRPr lang="en-US" altLang="zh-CN" sz="1800" smtClean="0"/>
          </a:p>
          <a:p>
            <a:pPr lvl="1" eaLnBrk="1" hangingPunct="1">
              <a:buFont typeface="Wingdings 3" panose="05040102010807070707" pitchFamily="18" charset="2"/>
              <a:buNone/>
            </a:pPr>
            <a:r>
              <a:rPr lang="en-US" altLang="zh-CN" sz="1800" smtClean="0"/>
              <a:t>    seqstack  *s ; 			/*</a:t>
            </a:r>
            <a:r>
              <a:rPr lang="zh-CN" altLang="en-US" sz="1800" smtClean="0"/>
              <a:t>定义指向顺序栈的指针*</a:t>
            </a:r>
            <a:r>
              <a:rPr lang="en-US" altLang="zh-CN" sz="1800" smtClean="0"/>
              <a:t>/</a:t>
            </a:r>
            <a:endParaRPr lang="en-US" altLang="zh-CN" sz="1800" smtClean="0"/>
          </a:p>
        </p:txBody>
      </p:sp>
      <p:sp>
        <p:nvSpPr>
          <p:cNvPr id="3" name="灯片编号占位符 2"/>
          <p:cNvSpPr>
            <a:spLocks noGrp="1"/>
          </p:cNvSpPr>
          <p:nvPr>
            <p:ph type="sldNum" sz="quarter" idx="12"/>
          </p:nvPr>
        </p:nvSpPr>
        <p:spPr/>
        <p:txBody>
          <a:bodyPr/>
          <a:lstStyle/>
          <a:p>
            <a:pPr>
              <a:defRPr/>
            </a:pPr>
            <a:fld id="{1051FFBD-0DF2-418A-BD82-3C0CF7401F6A}"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2"/>
          <p:cNvSpPr>
            <a:spLocks noGrp="1"/>
          </p:cNvSpPr>
          <p:nvPr>
            <p:ph type="title"/>
          </p:nvPr>
        </p:nvSpPr>
        <p:spPr/>
        <p:txBody>
          <a:bodyPr/>
          <a:lstStyle/>
          <a:p>
            <a:pPr eaLnBrk="1" hangingPunct="1"/>
            <a:r>
              <a:rPr lang="zh-CN" altLang="en-US" smtClean="0"/>
              <a:t>栈和队列</a:t>
            </a:r>
            <a:endParaRPr lang="zh-CN" altLang="en-US" smtClean="0"/>
          </a:p>
        </p:txBody>
      </p:sp>
      <p:sp>
        <p:nvSpPr>
          <p:cNvPr id="196610" name="Rectangle 3"/>
          <p:cNvSpPr>
            <a:spLocks noGrp="1"/>
          </p:cNvSpPr>
          <p:nvPr>
            <p:ph type="body" idx="1"/>
          </p:nvPr>
        </p:nvSpPr>
        <p:spPr/>
        <p:txBody>
          <a:bodyPr/>
          <a:lstStyle/>
          <a:p>
            <a:pPr eaLnBrk="1" hangingPunct="1"/>
            <a:r>
              <a:rPr lang="zh-CN" altLang="en-US" smtClean="0"/>
              <a:t>置空栈</a:t>
            </a:r>
            <a:r>
              <a:rPr lang="en-US" altLang="zh-CN" smtClean="0"/>
              <a:t>:</a:t>
            </a:r>
            <a:endParaRPr lang="en-US" altLang="zh-CN" smtClean="0"/>
          </a:p>
          <a:p>
            <a:pPr lvl="1" eaLnBrk="1" hangingPunct="1"/>
            <a:r>
              <a:rPr lang="en-US" altLang="zh-CN" sz="2000" smtClean="0">
                <a:solidFill>
                  <a:schemeClr val="tx1"/>
                </a:solidFill>
              </a:rPr>
              <a:t>SETNULL </a:t>
            </a:r>
            <a:r>
              <a:rPr lang="zh-CN" altLang="en-US" sz="2000" smtClean="0">
                <a:solidFill>
                  <a:schemeClr val="tx1"/>
                </a:solidFill>
              </a:rPr>
              <a:t>（</a:t>
            </a:r>
            <a:r>
              <a:rPr lang="en-US" altLang="zh-CN" sz="2000" smtClean="0">
                <a:solidFill>
                  <a:schemeClr val="tx1"/>
                </a:solidFill>
              </a:rPr>
              <a:t>seqstack *s</a:t>
            </a:r>
            <a:r>
              <a:rPr lang="zh-CN" altLang="en-US" sz="2000" smtClean="0">
                <a:solidFill>
                  <a:schemeClr val="tx1"/>
                </a:solidFill>
              </a:rPr>
              <a:t>）</a:t>
            </a:r>
            <a:endParaRPr lang="zh-CN" altLang="en-US" sz="2000" smtClean="0">
              <a:solidFill>
                <a:schemeClr val="tx1"/>
              </a:solidFill>
            </a:endParaRPr>
          </a:p>
          <a:p>
            <a:pPr lvl="1" eaLnBrk="1" hangingPunct="1"/>
            <a:r>
              <a:rPr lang="en-US" altLang="zh-CN" sz="2000" smtClean="0">
                <a:solidFill>
                  <a:schemeClr val="tx1"/>
                </a:solidFill>
              </a:rPr>
              <a:t>{</a:t>
            </a:r>
            <a:endParaRPr lang="en-US" altLang="zh-CN" sz="2000" smtClean="0">
              <a:solidFill>
                <a:schemeClr val="tx1"/>
              </a:solidFill>
            </a:endParaRPr>
          </a:p>
          <a:p>
            <a:pPr lvl="1" eaLnBrk="1" hangingPunct="1"/>
            <a:r>
              <a:rPr lang="en-US" altLang="zh-CN" sz="2000" smtClean="0">
                <a:solidFill>
                  <a:schemeClr val="tx1"/>
                </a:solidFill>
              </a:rPr>
              <a:t>	 s-&gt; top = -1 ;</a:t>
            </a:r>
            <a:endParaRPr lang="en-US" altLang="zh-CN" sz="2000" smtClean="0">
              <a:solidFill>
                <a:schemeClr val="tx1"/>
              </a:solidFill>
            </a:endParaRPr>
          </a:p>
          <a:p>
            <a:pPr lvl="1" eaLnBrk="1" hangingPunct="1"/>
            <a:r>
              <a:rPr lang="en-US" altLang="zh-CN" sz="2000" smtClean="0">
                <a:solidFill>
                  <a:schemeClr val="tx1"/>
                </a:solidFill>
              </a:rPr>
              <a:t>} </a:t>
            </a:r>
            <a:endParaRPr lang="en-US" altLang="zh-CN" sz="2000" smtClean="0">
              <a:solidFill>
                <a:schemeClr val="tx1"/>
              </a:solidFill>
            </a:endParaRPr>
          </a:p>
          <a:p>
            <a:pPr eaLnBrk="1" hangingPunct="1"/>
            <a:r>
              <a:rPr lang="zh-CN" altLang="en-US" smtClean="0"/>
              <a:t>判断空栈 ：</a:t>
            </a:r>
            <a:endParaRPr lang="zh-CN" altLang="en-US" smtClean="0"/>
          </a:p>
          <a:p>
            <a:pPr lvl="1" eaLnBrk="1" hangingPunct="1"/>
            <a:r>
              <a:rPr lang="en-US" altLang="zh-CN" sz="2000" smtClean="0">
                <a:solidFill>
                  <a:schemeClr val="tx1"/>
                </a:solidFill>
              </a:rPr>
              <a:t>int  EMPTY </a:t>
            </a:r>
            <a:r>
              <a:rPr lang="zh-CN" altLang="en-US" sz="2000" smtClean="0">
                <a:solidFill>
                  <a:schemeClr val="tx1"/>
                </a:solidFill>
              </a:rPr>
              <a:t>（</a:t>
            </a:r>
            <a:r>
              <a:rPr lang="en-US" altLang="zh-CN" sz="2000" smtClean="0">
                <a:solidFill>
                  <a:schemeClr val="tx1"/>
                </a:solidFill>
              </a:rPr>
              <a:t>seqstack *s</a:t>
            </a:r>
            <a:r>
              <a:rPr lang="zh-CN" altLang="en-US" sz="2000" smtClean="0">
                <a:solidFill>
                  <a:schemeClr val="tx1"/>
                </a:solidFill>
              </a:rPr>
              <a:t>）</a:t>
            </a:r>
            <a:endParaRPr lang="zh-CN" altLang="en-US" sz="2000" smtClean="0">
              <a:solidFill>
                <a:schemeClr val="tx1"/>
              </a:solidFill>
            </a:endParaRPr>
          </a:p>
          <a:p>
            <a:pPr lvl="1" eaLnBrk="1" hangingPunct="1"/>
            <a:r>
              <a:rPr lang="en-US" altLang="zh-CN" sz="2000" smtClean="0">
                <a:solidFill>
                  <a:schemeClr val="tx1"/>
                </a:solidFill>
              </a:rPr>
              <a:t>{ </a:t>
            </a:r>
            <a:endParaRPr lang="en-US" altLang="zh-CN" sz="2000" smtClean="0">
              <a:solidFill>
                <a:schemeClr val="tx1"/>
              </a:solidFill>
            </a:endParaRPr>
          </a:p>
          <a:p>
            <a:pPr lvl="1" eaLnBrk="1" hangingPunct="1"/>
            <a:r>
              <a:rPr lang="en-US" altLang="zh-CN" sz="2000" smtClean="0">
                <a:solidFill>
                  <a:schemeClr val="tx1"/>
                </a:solidFill>
              </a:rPr>
              <a:t>	return </a:t>
            </a:r>
            <a:r>
              <a:rPr lang="zh-CN" altLang="en-US" sz="2000" smtClean="0">
                <a:solidFill>
                  <a:schemeClr val="tx1"/>
                </a:solidFill>
              </a:rPr>
              <a:t>（（</a:t>
            </a:r>
            <a:r>
              <a:rPr lang="en-US" altLang="zh-CN" sz="2000" smtClean="0">
                <a:solidFill>
                  <a:schemeClr val="tx1"/>
                </a:solidFill>
              </a:rPr>
              <a:t>s-&gt;top &gt;= 0</a:t>
            </a:r>
            <a:r>
              <a:rPr lang="zh-CN" altLang="en-US" sz="2000" smtClean="0">
                <a:solidFill>
                  <a:schemeClr val="tx1"/>
                </a:solidFill>
              </a:rPr>
              <a:t>）</a:t>
            </a:r>
            <a:r>
              <a:rPr lang="en-US" altLang="zh-CN" sz="2000" smtClean="0">
                <a:solidFill>
                  <a:schemeClr val="tx1"/>
                </a:solidFill>
              </a:rPr>
              <a:t>? FALSE :TRUE</a:t>
            </a:r>
            <a:r>
              <a:rPr lang="zh-CN" altLang="en-US" sz="2000" smtClean="0">
                <a:solidFill>
                  <a:schemeClr val="tx1"/>
                </a:solidFill>
              </a:rPr>
              <a:t>）</a:t>
            </a:r>
            <a:r>
              <a:rPr lang="en-US" altLang="zh-CN" sz="2000" smtClean="0">
                <a:solidFill>
                  <a:schemeClr val="tx1"/>
                </a:solidFill>
              </a:rPr>
              <a:t>;</a:t>
            </a:r>
            <a:endParaRPr lang="en-US" altLang="zh-CN" sz="2000" smtClean="0">
              <a:solidFill>
                <a:schemeClr val="tx1"/>
              </a:solidFill>
            </a:endParaRPr>
          </a:p>
          <a:p>
            <a:pPr lvl="1" eaLnBrk="1" hangingPunct="1"/>
            <a:r>
              <a:rPr lang="en-US" altLang="zh-CN" sz="2000" smtClean="0">
                <a:solidFill>
                  <a:schemeClr val="tx1"/>
                </a:solidFill>
              </a:rPr>
              <a:t>}</a:t>
            </a:r>
            <a:endParaRPr lang="en-US" altLang="zh-CN" sz="2000" smtClean="0">
              <a:solidFill>
                <a:schemeClr val="tx1"/>
              </a:solidFill>
            </a:endParaRPr>
          </a:p>
          <a:p>
            <a:pPr eaLnBrk="1" hangingPunct="1"/>
            <a:endParaRPr lang="en-US" altLang="zh-CN" sz="2000" smtClean="0"/>
          </a:p>
        </p:txBody>
      </p:sp>
      <p:sp>
        <p:nvSpPr>
          <p:cNvPr id="3" name="灯片编号占位符 2"/>
          <p:cNvSpPr>
            <a:spLocks noGrp="1"/>
          </p:cNvSpPr>
          <p:nvPr>
            <p:ph type="sldNum" sz="quarter" idx="12"/>
          </p:nvPr>
        </p:nvSpPr>
        <p:spPr/>
        <p:txBody>
          <a:bodyPr/>
          <a:lstStyle/>
          <a:p>
            <a:pPr>
              <a:defRPr/>
            </a:pPr>
            <a:fld id="{E162A425-F8B6-4C88-B7C4-8469EAD266DE}"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2"/>
          <p:cNvSpPr>
            <a:spLocks noGrp="1"/>
          </p:cNvSpPr>
          <p:nvPr>
            <p:ph type="title"/>
          </p:nvPr>
        </p:nvSpPr>
        <p:spPr/>
        <p:txBody>
          <a:bodyPr/>
          <a:lstStyle/>
          <a:p>
            <a:pPr eaLnBrk="1" hangingPunct="1"/>
            <a:r>
              <a:rPr lang="zh-CN" altLang="en-US" smtClean="0"/>
              <a:t>栈和队列</a:t>
            </a:r>
            <a:endParaRPr lang="zh-CN" altLang="en-US" smtClean="0"/>
          </a:p>
        </p:txBody>
      </p:sp>
      <p:sp>
        <p:nvSpPr>
          <p:cNvPr id="197634" name="Rectangle 3"/>
          <p:cNvSpPr>
            <a:spLocks noGrp="1"/>
          </p:cNvSpPr>
          <p:nvPr>
            <p:ph type="body" idx="1"/>
          </p:nvPr>
        </p:nvSpPr>
        <p:spPr/>
        <p:txBody>
          <a:bodyPr/>
          <a:lstStyle/>
          <a:p>
            <a:pPr eaLnBrk="1" hangingPunct="1"/>
            <a:r>
              <a:rPr lang="zh-CN" altLang="en-US" smtClean="0"/>
              <a:t>进栈</a:t>
            </a:r>
            <a:r>
              <a:rPr lang="zh-CN" altLang="en-US" b="1" smtClean="0"/>
              <a:t> </a:t>
            </a:r>
            <a:r>
              <a:rPr lang="en-US" altLang="zh-CN" smtClean="0"/>
              <a:t>:</a:t>
            </a:r>
            <a:endParaRPr lang="en-US" altLang="zh-CN" smtClean="0"/>
          </a:p>
          <a:p>
            <a:pPr lvl="1" eaLnBrk="1" hangingPunct="1"/>
            <a:r>
              <a:rPr lang="en-US" altLang="zh-CN" sz="2000" smtClean="0">
                <a:solidFill>
                  <a:schemeClr val="tx1"/>
                </a:solidFill>
              </a:rPr>
              <a:t>bool PUSH </a:t>
            </a:r>
            <a:r>
              <a:rPr lang="zh-CN" altLang="en-US" sz="2000" smtClean="0">
                <a:solidFill>
                  <a:schemeClr val="tx1"/>
                </a:solidFill>
              </a:rPr>
              <a:t>（</a:t>
            </a:r>
            <a:r>
              <a:rPr lang="en-US" altLang="zh-CN" sz="2000" smtClean="0">
                <a:solidFill>
                  <a:schemeClr val="tx1"/>
                </a:solidFill>
              </a:rPr>
              <a:t>seqstack  *s , datatype  x</a:t>
            </a:r>
            <a:r>
              <a:rPr lang="zh-CN" altLang="en-US" sz="2000" smtClean="0">
                <a:solidFill>
                  <a:schemeClr val="tx1"/>
                </a:solidFill>
              </a:rPr>
              <a:t>）</a:t>
            </a:r>
            <a:endParaRPr lang="zh-CN" altLang="en-US" sz="2000" smtClean="0">
              <a:solidFill>
                <a:schemeClr val="tx1"/>
              </a:solidFill>
            </a:endParaRPr>
          </a:p>
          <a:p>
            <a:pPr lvl="1" eaLnBrk="1" hangingPunct="1"/>
            <a:r>
              <a:rPr lang="en-US" altLang="zh-CN" sz="2000" smtClean="0">
                <a:solidFill>
                  <a:schemeClr val="tx1"/>
                </a:solidFill>
              </a:rPr>
              <a:t>{	if </a:t>
            </a:r>
            <a:r>
              <a:rPr lang="zh-CN" altLang="en-US" sz="2000" smtClean="0">
                <a:solidFill>
                  <a:schemeClr val="tx1"/>
                </a:solidFill>
              </a:rPr>
              <a:t>（</a:t>
            </a:r>
            <a:r>
              <a:rPr lang="en-US" altLang="zh-CN" sz="2000" smtClean="0">
                <a:solidFill>
                  <a:schemeClr val="tx1"/>
                </a:solidFill>
              </a:rPr>
              <a:t>s-&gt;top = = maxsize-1</a:t>
            </a:r>
            <a:r>
              <a:rPr lang="zh-CN" altLang="en-US" sz="2000" smtClean="0">
                <a:solidFill>
                  <a:schemeClr val="tx1"/>
                </a:solidFill>
              </a:rPr>
              <a:t>）</a:t>
            </a:r>
            <a:r>
              <a:rPr lang="en-US" altLang="zh-CN" sz="2000" smtClean="0">
                <a:solidFill>
                  <a:schemeClr val="tx1"/>
                </a:solidFill>
              </a:rPr>
              <a:t>{</a:t>
            </a:r>
            <a:endParaRPr lang="en-US" altLang="zh-CN" sz="2000" smtClean="0">
              <a:solidFill>
                <a:schemeClr val="tx1"/>
              </a:solidFill>
            </a:endParaRPr>
          </a:p>
          <a:p>
            <a:pPr lvl="1" eaLnBrk="1" hangingPunct="1"/>
            <a:r>
              <a:rPr lang="en-US" altLang="zh-CN" sz="2000" smtClean="0">
                <a:solidFill>
                  <a:schemeClr val="tx1"/>
                </a:solidFill>
              </a:rPr>
              <a:t>		printf ( </a:t>
            </a:r>
            <a:r>
              <a:rPr lang="en-US" altLang="zh-CN" sz="2000" smtClean="0">
                <a:solidFill>
                  <a:schemeClr val="tx1"/>
                </a:solidFill>
                <a:latin typeface="Arial" panose="020B0604020202020204" pitchFamily="34" charset="0"/>
              </a:rPr>
              <a:t>“</a:t>
            </a:r>
            <a:r>
              <a:rPr lang="en-US" altLang="zh-CN" sz="2000" smtClean="0">
                <a:solidFill>
                  <a:schemeClr val="tx1"/>
                </a:solidFill>
              </a:rPr>
              <a:t>overflow !\n</a:t>
            </a:r>
            <a:r>
              <a:rPr lang="en-US" altLang="zh-CN" sz="2000" smtClean="0">
                <a:solidFill>
                  <a:schemeClr val="tx1"/>
                </a:solidFill>
                <a:latin typeface="Arial" panose="020B0604020202020204" pitchFamily="34" charset="0"/>
              </a:rPr>
              <a:t>”</a:t>
            </a:r>
            <a:r>
              <a:rPr lang="en-US" altLang="zh-CN" sz="2000" smtClean="0">
                <a:solidFill>
                  <a:schemeClr val="tx1"/>
                </a:solidFill>
              </a:rPr>
              <a:t>) ; </a:t>
            </a:r>
            <a:endParaRPr lang="en-US" altLang="zh-CN" sz="2000" smtClean="0">
              <a:solidFill>
                <a:schemeClr val="tx1"/>
              </a:solidFill>
            </a:endParaRPr>
          </a:p>
          <a:p>
            <a:pPr lvl="1" eaLnBrk="1" hangingPunct="1"/>
            <a:r>
              <a:rPr lang="en-US" altLang="zh-CN" sz="2000" smtClean="0">
                <a:solidFill>
                  <a:schemeClr val="tx1"/>
                </a:solidFill>
              </a:rPr>
              <a:t>		return false ;</a:t>
            </a:r>
            <a:endParaRPr lang="en-US" altLang="zh-CN" sz="2000" smtClean="0">
              <a:solidFill>
                <a:schemeClr val="tx1"/>
              </a:solidFill>
            </a:endParaRPr>
          </a:p>
          <a:p>
            <a:pPr lvl="1" eaLnBrk="1" hangingPunct="1"/>
            <a:r>
              <a:rPr lang="en-US" altLang="zh-CN" sz="2000" smtClean="0">
                <a:solidFill>
                  <a:schemeClr val="tx1"/>
                </a:solidFill>
              </a:rPr>
              <a:t>	}</a:t>
            </a:r>
            <a:endParaRPr lang="en-US" altLang="zh-CN" sz="2000" smtClean="0">
              <a:solidFill>
                <a:schemeClr val="tx1"/>
              </a:solidFill>
            </a:endParaRPr>
          </a:p>
          <a:p>
            <a:pPr lvl="1" eaLnBrk="1" hangingPunct="1"/>
            <a:r>
              <a:rPr lang="en-US" altLang="zh-CN" sz="2000" smtClean="0">
                <a:solidFill>
                  <a:schemeClr val="tx1"/>
                </a:solidFill>
              </a:rPr>
              <a:t>	else  { </a:t>
            </a:r>
            <a:endParaRPr lang="en-US" altLang="zh-CN" sz="2000" smtClean="0">
              <a:solidFill>
                <a:schemeClr val="tx1"/>
              </a:solidFill>
            </a:endParaRPr>
          </a:p>
          <a:p>
            <a:pPr lvl="1" eaLnBrk="1" hangingPunct="1"/>
            <a:r>
              <a:rPr lang="en-US" altLang="zh-CN" sz="2000" smtClean="0">
                <a:solidFill>
                  <a:schemeClr val="tx1"/>
                </a:solidFill>
              </a:rPr>
              <a:t>		s-&gt;top ++  ;</a:t>
            </a:r>
            <a:endParaRPr lang="en-US" altLang="zh-CN" sz="2000" smtClean="0">
              <a:solidFill>
                <a:schemeClr val="tx1"/>
              </a:solidFill>
            </a:endParaRPr>
          </a:p>
          <a:p>
            <a:pPr lvl="1" eaLnBrk="1" hangingPunct="1"/>
            <a:r>
              <a:rPr lang="en-US" altLang="zh-CN" sz="2000" smtClean="0">
                <a:solidFill>
                  <a:schemeClr val="tx1"/>
                </a:solidFill>
              </a:rPr>
              <a:t>		s-&gt;data[s-&gt;top] = x ;</a:t>
            </a:r>
            <a:endParaRPr lang="en-US" altLang="zh-CN" sz="2000" smtClean="0">
              <a:solidFill>
                <a:schemeClr val="tx1"/>
              </a:solidFill>
            </a:endParaRPr>
          </a:p>
          <a:p>
            <a:pPr lvl="1" eaLnBrk="1" hangingPunct="1"/>
            <a:r>
              <a:rPr lang="en-US" altLang="zh-CN" sz="2000" smtClean="0">
                <a:solidFill>
                  <a:schemeClr val="tx1"/>
                </a:solidFill>
              </a:rPr>
              <a:t>		}</a:t>
            </a:r>
            <a:endParaRPr lang="en-US" altLang="zh-CN" sz="2000" smtClean="0">
              <a:solidFill>
                <a:schemeClr val="tx1"/>
              </a:solidFill>
            </a:endParaRPr>
          </a:p>
          <a:p>
            <a:pPr lvl="1" eaLnBrk="1" hangingPunct="1"/>
            <a:r>
              <a:rPr lang="en-US" altLang="zh-CN" sz="2000" smtClean="0">
                <a:solidFill>
                  <a:schemeClr val="tx1"/>
                </a:solidFill>
              </a:rPr>
              <a:t>	return true ;</a:t>
            </a:r>
            <a:endParaRPr lang="en-US" altLang="zh-CN" sz="2000" smtClean="0">
              <a:solidFill>
                <a:schemeClr val="tx1"/>
              </a:solidFill>
            </a:endParaRPr>
          </a:p>
          <a:p>
            <a:pPr lvl="1" eaLnBrk="1" hangingPunct="1"/>
            <a:r>
              <a:rPr lang="en-US" altLang="zh-CN" sz="2000" smtClean="0">
                <a:solidFill>
                  <a:schemeClr val="tx1"/>
                </a:solidFill>
              </a:rPr>
              <a:t>}</a:t>
            </a:r>
            <a:endParaRPr lang="en-US" altLang="zh-CN" sz="2000" smtClean="0">
              <a:solidFill>
                <a:schemeClr val="tx1"/>
              </a:solidFill>
            </a:endParaRPr>
          </a:p>
          <a:p>
            <a:pPr eaLnBrk="1" hangingPunct="1"/>
            <a:endParaRPr lang="en-US" altLang="zh-CN" sz="2000" smtClean="0"/>
          </a:p>
        </p:txBody>
      </p:sp>
      <p:sp>
        <p:nvSpPr>
          <p:cNvPr id="3" name="灯片编号占位符 2"/>
          <p:cNvSpPr>
            <a:spLocks noGrp="1"/>
          </p:cNvSpPr>
          <p:nvPr>
            <p:ph type="sldNum" sz="quarter" idx="12"/>
          </p:nvPr>
        </p:nvSpPr>
        <p:spPr/>
        <p:txBody>
          <a:bodyPr/>
          <a:lstStyle/>
          <a:p>
            <a:pPr>
              <a:defRPr/>
            </a:pPr>
            <a:fld id="{C1301580-9F41-4F34-BD5E-C2581BB9C9C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2"/>
          <p:cNvSpPr>
            <a:spLocks noGrp="1"/>
          </p:cNvSpPr>
          <p:nvPr>
            <p:ph type="title"/>
          </p:nvPr>
        </p:nvSpPr>
        <p:spPr/>
        <p:txBody>
          <a:bodyPr/>
          <a:lstStyle/>
          <a:p>
            <a:pPr eaLnBrk="1" hangingPunct="1"/>
            <a:r>
              <a:rPr lang="zh-CN" altLang="en-US" smtClean="0"/>
              <a:t>栈和队列</a:t>
            </a:r>
            <a:endParaRPr lang="zh-CN" altLang="en-US" smtClean="0"/>
          </a:p>
        </p:txBody>
      </p:sp>
      <p:sp>
        <p:nvSpPr>
          <p:cNvPr id="198658" name="Rectangle 3"/>
          <p:cNvSpPr>
            <a:spLocks noGrp="1"/>
          </p:cNvSpPr>
          <p:nvPr>
            <p:ph type="body" idx="1"/>
          </p:nvPr>
        </p:nvSpPr>
        <p:spPr>
          <a:xfrm>
            <a:off x="457200" y="1219200"/>
            <a:ext cx="8229600" cy="5638800"/>
          </a:xfrm>
        </p:spPr>
        <p:txBody>
          <a:bodyPr/>
          <a:lstStyle/>
          <a:p>
            <a:pPr eaLnBrk="1" hangingPunct="1">
              <a:lnSpc>
                <a:spcPct val="80000"/>
              </a:lnSpc>
            </a:pPr>
            <a:r>
              <a:rPr lang="zh-CN" altLang="en-US" sz="1800" b="1" smtClean="0"/>
              <a:t>出栈 </a:t>
            </a:r>
            <a:r>
              <a:rPr lang="en-US" altLang="zh-CN" sz="1800" b="1" smtClean="0"/>
              <a:t>:</a:t>
            </a:r>
            <a:endParaRPr lang="en-US" altLang="zh-CN" sz="1800" b="1" smtClean="0"/>
          </a:p>
          <a:p>
            <a:pPr lvl="1" eaLnBrk="1" hangingPunct="1">
              <a:lnSpc>
                <a:spcPct val="80000"/>
              </a:lnSpc>
            </a:pPr>
            <a:r>
              <a:rPr lang="en-US" altLang="zh-CN" sz="1800" smtClean="0"/>
              <a:t>bool pop</a:t>
            </a:r>
            <a:r>
              <a:rPr lang="zh-CN" altLang="en-US" sz="1800" smtClean="0"/>
              <a:t>（</a:t>
            </a:r>
            <a:r>
              <a:rPr lang="en-US" altLang="zh-CN" sz="1800" smtClean="0"/>
              <a:t>seqstack *s, datatype *loc</a:t>
            </a:r>
            <a:r>
              <a:rPr lang="zh-CN" altLang="en-US" sz="1800" smtClean="0"/>
              <a:t>）</a:t>
            </a:r>
            <a:endParaRPr lang="zh-CN" altLang="en-US" sz="1800" smtClean="0"/>
          </a:p>
          <a:p>
            <a:pPr lvl="1" eaLnBrk="1" hangingPunct="1">
              <a:lnSpc>
                <a:spcPct val="80000"/>
              </a:lnSpc>
            </a:pPr>
            <a:r>
              <a:rPr lang="en-US" altLang="zh-CN" sz="1800" smtClean="0"/>
              <a:t>{	if </a:t>
            </a:r>
            <a:r>
              <a:rPr lang="zh-CN" altLang="en-US" sz="1800" smtClean="0"/>
              <a:t>（</a:t>
            </a:r>
            <a:r>
              <a:rPr lang="en-US" altLang="zh-CN" sz="1800" smtClean="0"/>
              <a:t>EMPTY </a:t>
            </a:r>
            <a:r>
              <a:rPr lang="zh-CN" altLang="en-US" sz="1800" smtClean="0"/>
              <a:t>（</a:t>
            </a:r>
            <a:r>
              <a:rPr lang="en-US" altLang="zh-CN" sz="1800" smtClean="0"/>
              <a:t>s</a:t>
            </a:r>
            <a:r>
              <a:rPr lang="zh-CN" altLang="en-US" sz="1800" smtClean="0"/>
              <a:t>））</a:t>
            </a:r>
            <a:r>
              <a:rPr lang="en-US" altLang="zh-CN" sz="1800" smtClean="0"/>
              <a:t>{</a:t>
            </a:r>
            <a:endParaRPr lang="en-US" altLang="zh-CN" sz="1800" smtClean="0"/>
          </a:p>
          <a:p>
            <a:pPr lvl="1" eaLnBrk="1" hangingPunct="1">
              <a:lnSpc>
                <a:spcPct val="80000"/>
              </a:lnSpc>
            </a:pPr>
            <a:r>
              <a:rPr lang="en-US" altLang="zh-CN" sz="1800" smtClean="0"/>
              <a:t>		printf ( </a:t>
            </a:r>
            <a:r>
              <a:rPr lang="en-US" altLang="zh-CN" sz="1800" smtClean="0">
                <a:latin typeface="Arial" panose="020B0604020202020204" pitchFamily="34" charset="0"/>
              </a:rPr>
              <a:t>“</a:t>
            </a:r>
            <a:r>
              <a:rPr lang="en-US" altLang="zh-CN" sz="1800" smtClean="0"/>
              <a:t>underflow !\n</a:t>
            </a:r>
            <a:r>
              <a:rPr lang="en-US" altLang="zh-CN" sz="1800" smtClean="0">
                <a:latin typeface="Arial" panose="020B0604020202020204" pitchFamily="34" charset="0"/>
              </a:rPr>
              <a:t>”</a:t>
            </a:r>
            <a:r>
              <a:rPr lang="en-US" altLang="zh-CN" sz="1800" smtClean="0"/>
              <a:t>) ;</a:t>
            </a:r>
            <a:endParaRPr lang="en-US" altLang="zh-CN" sz="1800" smtClean="0"/>
          </a:p>
          <a:p>
            <a:pPr lvl="1" eaLnBrk="1" hangingPunct="1">
              <a:lnSpc>
                <a:spcPct val="80000"/>
              </a:lnSpc>
            </a:pPr>
            <a:r>
              <a:rPr lang="en-US" altLang="zh-CN" sz="1800" smtClean="0"/>
              <a:t>		return false;</a:t>
            </a:r>
            <a:endParaRPr lang="en-US" altLang="zh-CN" sz="1800" smtClean="0"/>
          </a:p>
          <a:p>
            <a:pPr lvl="1" eaLnBrk="1" hangingPunct="1">
              <a:lnSpc>
                <a:spcPct val="80000"/>
              </a:lnSpc>
            </a:pPr>
            <a:r>
              <a:rPr lang="en-US" altLang="zh-CN" sz="1800" smtClean="0"/>
              <a:t>	}</a:t>
            </a:r>
            <a:endParaRPr lang="en-US" altLang="zh-CN" sz="1800" smtClean="0"/>
          </a:p>
          <a:p>
            <a:pPr lvl="1" eaLnBrk="1" hangingPunct="1">
              <a:lnSpc>
                <a:spcPct val="80000"/>
              </a:lnSpc>
            </a:pPr>
            <a:r>
              <a:rPr lang="en-US" altLang="zh-CN" sz="1800" smtClean="0"/>
              <a:t>	else {</a:t>
            </a:r>
            <a:endParaRPr lang="en-US" altLang="zh-CN" sz="1800" smtClean="0"/>
          </a:p>
          <a:p>
            <a:pPr lvl="1" eaLnBrk="1" hangingPunct="1">
              <a:lnSpc>
                <a:spcPct val="80000"/>
              </a:lnSpc>
            </a:pPr>
            <a:r>
              <a:rPr lang="en-US" altLang="zh-CN" sz="1800" smtClean="0"/>
              <a:t>                    *loc = s-&gt;data[s-&gt;top--];</a:t>
            </a:r>
            <a:endParaRPr lang="en-US" altLang="zh-CN" sz="1800" smtClean="0"/>
          </a:p>
          <a:p>
            <a:pPr lvl="1" eaLnBrk="1" hangingPunct="1">
              <a:lnSpc>
                <a:spcPct val="80000"/>
              </a:lnSpc>
            </a:pPr>
            <a:r>
              <a:rPr lang="en-US" altLang="zh-CN" sz="1800" smtClean="0"/>
              <a:t>      } </a:t>
            </a:r>
            <a:endParaRPr lang="en-US" altLang="zh-CN" sz="1800" smtClean="0"/>
          </a:p>
          <a:p>
            <a:pPr lvl="1" eaLnBrk="1" hangingPunct="1">
              <a:lnSpc>
                <a:spcPct val="80000"/>
              </a:lnSpc>
            </a:pPr>
            <a:r>
              <a:rPr lang="en-US" altLang="zh-CN" sz="1800" smtClean="0"/>
              <a:t>      return true;                 </a:t>
            </a:r>
            <a:endParaRPr lang="en-US" altLang="zh-CN" sz="1800" smtClean="0"/>
          </a:p>
          <a:p>
            <a:pPr lvl="1" eaLnBrk="1" hangingPunct="1">
              <a:lnSpc>
                <a:spcPct val="80000"/>
              </a:lnSpc>
            </a:pPr>
            <a:r>
              <a:rPr lang="en-US" altLang="zh-CN" sz="1800" smtClean="0"/>
              <a:t>}	</a:t>
            </a:r>
            <a:endParaRPr lang="en-US" altLang="zh-CN" sz="1800" smtClean="0"/>
          </a:p>
          <a:p>
            <a:pPr eaLnBrk="1" hangingPunct="1">
              <a:lnSpc>
                <a:spcPct val="80000"/>
              </a:lnSpc>
            </a:pPr>
            <a:r>
              <a:rPr lang="zh-CN" altLang="en-US" sz="1800" b="1" smtClean="0"/>
              <a:t>取栈顶 </a:t>
            </a:r>
            <a:r>
              <a:rPr lang="en-US" altLang="zh-CN" sz="1800" b="1" smtClean="0"/>
              <a:t>:</a:t>
            </a:r>
            <a:endParaRPr lang="en-US" altLang="zh-CN" sz="1800" b="1" smtClean="0"/>
          </a:p>
          <a:p>
            <a:pPr lvl="1" eaLnBrk="1" hangingPunct="1">
              <a:lnSpc>
                <a:spcPct val="80000"/>
              </a:lnSpc>
            </a:pPr>
            <a:r>
              <a:rPr lang="en-US" altLang="zh-CN" sz="1800" smtClean="0"/>
              <a:t>datatype TOP</a:t>
            </a:r>
            <a:r>
              <a:rPr lang="zh-CN" altLang="en-US" sz="1800" smtClean="0"/>
              <a:t>（</a:t>
            </a:r>
            <a:r>
              <a:rPr lang="en-US" altLang="zh-CN" sz="1800" smtClean="0"/>
              <a:t>seqstack *s</a:t>
            </a:r>
            <a:r>
              <a:rPr lang="zh-CN" altLang="en-US" sz="1800" smtClean="0"/>
              <a:t>）</a:t>
            </a:r>
            <a:endParaRPr lang="zh-CN" altLang="en-US" sz="1800" smtClean="0"/>
          </a:p>
          <a:p>
            <a:pPr lvl="1" eaLnBrk="1" hangingPunct="1">
              <a:lnSpc>
                <a:spcPct val="80000"/>
              </a:lnSpc>
            </a:pPr>
            <a:r>
              <a:rPr lang="en-US" altLang="zh-CN" sz="1800" smtClean="0"/>
              <a:t>{if </a:t>
            </a:r>
            <a:r>
              <a:rPr lang="zh-CN" altLang="en-US" sz="1800" smtClean="0"/>
              <a:t>（</a:t>
            </a:r>
            <a:r>
              <a:rPr lang="en-US" altLang="zh-CN" sz="1800" smtClean="0"/>
              <a:t>EMPTY </a:t>
            </a:r>
            <a:r>
              <a:rPr lang="zh-CN" altLang="en-US" sz="1800" smtClean="0"/>
              <a:t>（</a:t>
            </a:r>
            <a:r>
              <a:rPr lang="en-US" altLang="zh-CN" sz="1800" smtClean="0"/>
              <a:t>s</a:t>
            </a:r>
            <a:r>
              <a:rPr lang="zh-CN" altLang="en-US" sz="1800" smtClean="0"/>
              <a:t>））</a:t>
            </a:r>
            <a:r>
              <a:rPr lang="en-US" altLang="zh-CN" sz="1800" smtClean="0"/>
              <a:t>{</a:t>
            </a:r>
            <a:endParaRPr lang="en-US" altLang="zh-CN" sz="1800" smtClean="0"/>
          </a:p>
          <a:p>
            <a:pPr lvl="1" eaLnBrk="1" hangingPunct="1">
              <a:lnSpc>
                <a:spcPct val="80000"/>
              </a:lnSpc>
            </a:pPr>
            <a:r>
              <a:rPr lang="en-US" altLang="zh-CN" sz="1800" smtClean="0"/>
              <a:t>		printf ( </a:t>
            </a:r>
            <a:r>
              <a:rPr lang="en-US" altLang="zh-CN" sz="1800" smtClean="0">
                <a:latin typeface="Arial" panose="020B0604020202020204" pitchFamily="34" charset="0"/>
              </a:rPr>
              <a:t>“</a:t>
            </a:r>
            <a:r>
              <a:rPr lang="en-US" altLang="zh-CN" sz="1800" smtClean="0"/>
              <a:t>underflow !\n</a:t>
            </a:r>
            <a:r>
              <a:rPr lang="en-US" altLang="zh-CN" sz="1800" smtClean="0">
                <a:latin typeface="Arial" panose="020B0604020202020204" pitchFamily="34" charset="0"/>
              </a:rPr>
              <a:t>”</a:t>
            </a:r>
            <a:r>
              <a:rPr lang="en-US" altLang="zh-CN" sz="1800" smtClean="0"/>
              <a:t>) ; </a:t>
            </a:r>
            <a:endParaRPr lang="en-US" altLang="zh-CN" sz="1800" smtClean="0"/>
          </a:p>
          <a:p>
            <a:pPr lvl="1" eaLnBrk="1" hangingPunct="1">
              <a:lnSpc>
                <a:spcPct val="80000"/>
              </a:lnSpc>
            </a:pPr>
            <a:r>
              <a:rPr lang="en-US" altLang="zh-CN" sz="1800" smtClean="0"/>
              <a:t>		return NULL ; </a:t>
            </a:r>
            <a:endParaRPr lang="en-US" altLang="zh-CN" sz="1800" smtClean="0"/>
          </a:p>
          <a:p>
            <a:pPr lvl="1" eaLnBrk="1" hangingPunct="1">
              <a:lnSpc>
                <a:spcPct val="80000"/>
              </a:lnSpc>
            </a:pPr>
            <a:r>
              <a:rPr lang="en-US" altLang="zh-CN" sz="1800" smtClean="0"/>
              <a:t>	}</a:t>
            </a:r>
            <a:endParaRPr lang="en-US" altLang="zh-CN" sz="1800" smtClean="0"/>
          </a:p>
          <a:p>
            <a:pPr lvl="1" eaLnBrk="1" hangingPunct="1">
              <a:lnSpc>
                <a:spcPct val="80000"/>
              </a:lnSpc>
            </a:pPr>
            <a:r>
              <a:rPr lang="en-US" altLang="zh-CN" sz="1800" smtClean="0"/>
              <a:t> else return </a:t>
            </a:r>
            <a:r>
              <a:rPr lang="zh-CN" altLang="en-US" sz="1800" smtClean="0"/>
              <a:t>（</a:t>
            </a:r>
            <a:r>
              <a:rPr lang="en-US" altLang="zh-CN" sz="1800" smtClean="0"/>
              <a:t>s-&gt;data[s-&gt;top]</a:t>
            </a:r>
            <a:r>
              <a:rPr lang="zh-CN" altLang="en-US" sz="1800" smtClean="0"/>
              <a:t>）</a:t>
            </a:r>
            <a:r>
              <a:rPr lang="en-US" altLang="zh-CN" sz="1800" smtClean="0"/>
              <a:t>;</a:t>
            </a:r>
            <a:endParaRPr lang="en-US" altLang="zh-CN" sz="1800" smtClean="0"/>
          </a:p>
          <a:p>
            <a:pPr lvl="1" eaLnBrk="1" hangingPunct="1">
              <a:lnSpc>
                <a:spcPct val="80000"/>
              </a:lnSpc>
            </a:pPr>
            <a:r>
              <a:rPr lang="en-US" altLang="zh-CN" sz="1800" smtClean="0"/>
              <a:t>}</a:t>
            </a:r>
            <a:endParaRPr lang="en-US" altLang="zh-CN" sz="1800" smtClean="0"/>
          </a:p>
        </p:txBody>
      </p:sp>
      <p:sp>
        <p:nvSpPr>
          <p:cNvPr id="3" name="灯片编号占位符 2"/>
          <p:cNvSpPr>
            <a:spLocks noGrp="1"/>
          </p:cNvSpPr>
          <p:nvPr>
            <p:ph type="sldNum" sz="quarter" idx="12"/>
          </p:nvPr>
        </p:nvSpPr>
        <p:spPr/>
        <p:txBody>
          <a:bodyPr/>
          <a:lstStyle/>
          <a:p>
            <a:pPr>
              <a:defRPr/>
            </a:pPr>
            <a:fld id="{2F707632-6445-43B8-9C6C-6E0B1E3E46BD}"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2"/>
          <p:cNvSpPr>
            <a:spLocks noGrp="1"/>
          </p:cNvSpPr>
          <p:nvPr>
            <p:ph type="title"/>
          </p:nvPr>
        </p:nvSpPr>
        <p:spPr>
          <a:xfrm>
            <a:off x="395288" y="115888"/>
            <a:ext cx="8229600" cy="990600"/>
          </a:xfrm>
        </p:spPr>
        <p:txBody>
          <a:bodyPr/>
          <a:lstStyle/>
          <a:p>
            <a:pPr eaLnBrk="1" hangingPunct="1"/>
            <a:r>
              <a:rPr lang="zh-CN" altLang="en-US" smtClean="0"/>
              <a:t>栈和队列</a:t>
            </a:r>
            <a:r>
              <a:rPr lang="zh-CN" altLang="en-US" sz="2800" smtClean="0"/>
              <a:t> </a:t>
            </a:r>
            <a:endParaRPr lang="zh-CN" altLang="en-US" sz="2800" smtClean="0"/>
          </a:p>
        </p:txBody>
      </p:sp>
      <p:sp>
        <p:nvSpPr>
          <p:cNvPr id="199682" name="Rectangle 3"/>
          <p:cNvSpPr>
            <a:spLocks noGrp="1"/>
          </p:cNvSpPr>
          <p:nvPr>
            <p:ph type="body" idx="1"/>
          </p:nvPr>
        </p:nvSpPr>
        <p:spPr>
          <a:xfrm>
            <a:off x="457200" y="981075"/>
            <a:ext cx="8080375" cy="5072063"/>
          </a:xfrm>
        </p:spPr>
        <p:txBody>
          <a:bodyPr/>
          <a:lstStyle/>
          <a:p>
            <a:pPr eaLnBrk="1" hangingPunct="1"/>
            <a:endParaRPr lang="en-US" altLang="zh-CN" smtClean="0"/>
          </a:p>
          <a:p>
            <a:pPr eaLnBrk="1" hangingPunct="1"/>
            <a:r>
              <a:rPr lang="zh-CN" altLang="en-US" smtClean="0"/>
              <a:t>链栈</a:t>
            </a:r>
            <a:endParaRPr lang="zh-CN" altLang="en-US" smtClean="0"/>
          </a:p>
          <a:p>
            <a:pPr lvl="1" eaLnBrk="1" hangingPunct="1"/>
            <a:r>
              <a:rPr lang="zh-CN" altLang="en-US" smtClean="0"/>
              <a:t>插入操作和删除操作均在链表头部上进行，链表尾部就是栈底，不需要附加头节点，栈顶指针就是表头指针。 </a:t>
            </a:r>
            <a:endParaRPr lang="zh-CN" altLang="en-US" smtClean="0"/>
          </a:p>
          <a:p>
            <a:pPr lvl="2" eaLnBrk="1" hangingPunct="1">
              <a:buFont typeface="Wingdings 3" panose="05040102010807070707" pitchFamily="18" charset="2"/>
              <a:buNone/>
            </a:pPr>
            <a:r>
              <a:rPr lang="en-US" altLang="zh-CN" sz="1800" smtClean="0"/>
              <a:t>typedef  int  datatype ;			/*</a:t>
            </a:r>
            <a:r>
              <a:rPr lang="zh-CN" altLang="en-US" sz="1800" smtClean="0"/>
              <a:t>定义栈中数据元素数据类型*</a:t>
            </a:r>
            <a:r>
              <a:rPr lang="en-US" altLang="zh-CN" sz="1800" smtClean="0"/>
              <a:t>/</a:t>
            </a:r>
            <a:endParaRPr lang="en-US" altLang="zh-CN" sz="1800" smtClean="0"/>
          </a:p>
          <a:p>
            <a:pPr lvl="2" eaLnBrk="1" hangingPunct="1">
              <a:buFont typeface="Wingdings 3" panose="05040102010807070707" pitchFamily="18" charset="2"/>
              <a:buNone/>
            </a:pPr>
            <a:r>
              <a:rPr lang="en-US" altLang="zh-CN" sz="1800" smtClean="0"/>
              <a:t>typedef  struct  node</a:t>
            </a:r>
            <a:endParaRPr lang="en-US" altLang="zh-CN" sz="1800" smtClean="0"/>
          </a:p>
          <a:p>
            <a:pPr lvl="2" eaLnBrk="1" hangingPunct="1">
              <a:buFont typeface="Wingdings 3" panose="05040102010807070707" pitchFamily="18" charset="2"/>
              <a:buNone/>
            </a:pPr>
            <a:r>
              <a:rPr lang="en-US" altLang="zh-CN" sz="1800" smtClean="0"/>
              <a:t>	{datatype data ;			/*</a:t>
            </a:r>
            <a:r>
              <a:rPr lang="zh-CN" altLang="en-US" sz="1800" smtClean="0"/>
              <a:t>数据域*</a:t>
            </a:r>
            <a:r>
              <a:rPr lang="en-US" altLang="zh-CN" sz="1800" smtClean="0"/>
              <a:t>/</a:t>
            </a:r>
            <a:endParaRPr lang="en-US" altLang="zh-CN" sz="1800" smtClean="0"/>
          </a:p>
          <a:p>
            <a:pPr lvl="2" eaLnBrk="1" hangingPunct="1">
              <a:buFont typeface="Wingdings 3" panose="05040102010807070707" pitchFamily="18" charset="2"/>
              <a:buNone/>
            </a:pPr>
            <a:r>
              <a:rPr lang="en-US" altLang="zh-CN" sz="1800" smtClean="0"/>
              <a:t>		struct  node  *next ; 		/*</a:t>
            </a:r>
            <a:r>
              <a:rPr lang="zh-CN" altLang="en-US" sz="1800" smtClean="0"/>
              <a:t>链接指针域*</a:t>
            </a:r>
            <a:r>
              <a:rPr lang="en-US" altLang="zh-CN" sz="1800" smtClean="0"/>
              <a:t>/</a:t>
            </a:r>
            <a:endParaRPr lang="en-US" altLang="zh-CN" sz="1800" smtClean="0"/>
          </a:p>
          <a:p>
            <a:pPr lvl="2" eaLnBrk="1" hangingPunct="1">
              <a:buFont typeface="Wingdings 3" panose="05040102010807070707" pitchFamily="18" charset="2"/>
              <a:buNone/>
            </a:pPr>
            <a:r>
              <a:rPr lang="en-US" altLang="zh-CN" sz="1800" smtClean="0"/>
              <a:t>	} linkstack ; 			/*</a:t>
            </a:r>
            <a:r>
              <a:rPr lang="zh-CN" altLang="en-US" sz="1800" smtClean="0"/>
              <a:t>链栈类型定义*</a:t>
            </a:r>
            <a:r>
              <a:rPr lang="en-US" altLang="zh-CN" sz="1800" smtClean="0"/>
              <a:t>/</a:t>
            </a:r>
            <a:endParaRPr lang="en-US" altLang="zh-CN" sz="1800" smtClean="0"/>
          </a:p>
          <a:p>
            <a:pPr lvl="2" eaLnBrk="1" hangingPunct="1">
              <a:buFont typeface="Wingdings 3" panose="05040102010807070707" pitchFamily="18" charset="2"/>
              <a:buNone/>
            </a:pPr>
            <a:r>
              <a:rPr lang="en-US" altLang="zh-CN" sz="1800" smtClean="0"/>
              <a:t>	linkstack *top ; 			/*</a:t>
            </a:r>
            <a:r>
              <a:rPr lang="zh-CN" altLang="en-US" sz="1800" smtClean="0"/>
              <a:t>定义指向链栈栈顶的指针*</a:t>
            </a:r>
            <a:r>
              <a:rPr lang="en-US" altLang="zh-CN" sz="1800" smtClean="0"/>
              <a:t>/</a:t>
            </a:r>
            <a:endParaRPr lang="en-US" altLang="zh-CN" sz="1800" smtClean="0"/>
          </a:p>
        </p:txBody>
      </p:sp>
      <p:grpSp>
        <p:nvGrpSpPr>
          <p:cNvPr id="199683" name="Group 4"/>
          <p:cNvGrpSpPr/>
          <p:nvPr/>
        </p:nvGrpSpPr>
        <p:grpSpPr bwMode="auto">
          <a:xfrm>
            <a:off x="533400" y="4975225"/>
            <a:ext cx="7996238" cy="966788"/>
            <a:chOff x="455" y="1536"/>
            <a:chExt cx="5037" cy="609"/>
          </a:xfrm>
        </p:grpSpPr>
        <p:sp>
          <p:nvSpPr>
            <p:cNvPr id="199685" name="Line 5"/>
            <p:cNvSpPr>
              <a:spLocks noChangeShapeType="1"/>
            </p:cNvSpPr>
            <p:nvPr/>
          </p:nvSpPr>
          <p:spPr bwMode="auto">
            <a:xfrm>
              <a:off x="791" y="2009"/>
              <a:ext cx="267" cy="0"/>
            </a:xfrm>
            <a:prstGeom prst="line">
              <a:avLst/>
            </a:prstGeom>
            <a:noFill/>
            <a:ln w="9525">
              <a:solidFill>
                <a:schemeClr val="tx1"/>
              </a:solidFill>
              <a:round/>
              <a:tailEnd type="triangle" w="med" len="med"/>
            </a:ln>
          </p:spPr>
          <p:txBody>
            <a:bodyPr anchor="ctr">
              <a:spAutoFit/>
            </a:bodyPr>
            <a:lstStyle/>
            <a:p>
              <a:endParaRPr lang="zh-CN" altLang="en-US"/>
            </a:p>
          </p:txBody>
        </p:sp>
        <p:sp>
          <p:nvSpPr>
            <p:cNvPr id="199686" name="Rectangle 6"/>
            <p:cNvSpPr>
              <a:spLocks noChangeArrowheads="1"/>
            </p:cNvSpPr>
            <p:nvPr/>
          </p:nvSpPr>
          <p:spPr bwMode="auto">
            <a:xfrm>
              <a:off x="2068" y="1883"/>
              <a:ext cx="666" cy="255"/>
            </a:xfrm>
            <a:prstGeom prst="rect">
              <a:avLst/>
            </a:prstGeom>
            <a:noFill/>
            <a:ln w="9525">
              <a:solidFill>
                <a:schemeClr val="tx1"/>
              </a:solidFill>
              <a:miter lim="800000"/>
            </a:ln>
          </p:spPr>
          <p:txBody>
            <a:bodyPr anchor="ctr">
              <a:spAutoFit/>
            </a:bodyPr>
            <a:lstStyle/>
            <a:p>
              <a:endParaRPr lang="zh-CN" altLang="en-US"/>
            </a:p>
          </p:txBody>
        </p:sp>
        <p:sp>
          <p:nvSpPr>
            <p:cNvPr id="4284423" name="Line 7"/>
            <p:cNvSpPr>
              <a:spLocks noChangeShapeType="1"/>
            </p:cNvSpPr>
            <p:nvPr/>
          </p:nvSpPr>
          <p:spPr bwMode="auto">
            <a:xfrm>
              <a:off x="2390" y="1894"/>
              <a:ext cx="0" cy="244"/>
            </a:xfrm>
            <a:prstGeom prst="line">
              <a:avLst/>
            </a:prstGeom>
            <a:noFill/>
            <a:ln w="9525">
              <a:solidFill>
                <a:schemeClr val="tx1"/>
              </a:solidFill>
              <a:round/>
            </a:ln>
            <a:effectLst>
              <a:outerShdw dist="107763" dir="2700000" algn="ctr" rotWithShape="0">
                <a:schemeClr val="bg2"/>
              </a:outerShdw>
            </a:effectLst>
          </p:spPr>
          <p:txBody>
            <a:bodyPr anchor="ctr">
              <a:spAutoFit/>
            </a:bodyPr>
            <a:lstStyle/>
            <a:p>
              <a:pPr>
                <a:defRPr/>
              </a:pPr>
              <a:endParaRPr lang="zh-CN" altLang="en-US">
                <a:latin typeface="Arial" panose="020B0604020202020204" pitchFamily="34" charset="0"/>
                <a:ea typeface="宋体" panose="02010600030101010101" pitchFamily="2" charset="-122"/>
              </a:endParaRPr>
            </a:p>
          </p:txBody>
        </p:sp>
        <p:sp>
          <p:nvSpPr>
            <p:cNvPr id="199688" name="Rectangle 8"/>
            <p:cNvSpPr>
              <a:spLocks noChangeArrowheads="1"/>
            </p:cNvSpPr>
            <p:nvPr/>
          </p:nvSpPr>
          <p:spPr bwMode="auto">
            <a:xfrm>
              <a:off x="3042" y="1890"/>
              <a:ext cx="666" cy="255"/>
            </a:xfrm>
            <a:prstGeom prst="rect">
              <a:avLst/>
            </a:prstGeom>
            <a:noFill/>
            <a:ln w="9525">
              <a:solidFill>
                <a:schemeClr val="tx1"/>
              </a:solidFill>
              <a:miter lim="800000"/>
            </a:ln>
          </p:spPr>
          <p:txBody>
            <a:bodyPr anchor="ctr">
              <a:spAutoFit/>
            </a:bodyPr>
            <a:lstStyle/>
            <a:p>
              <a:endParaRPr lang="zh-CN" altLang="en-US"/>
            </a:p>
          </p:txBody>
        </p:sp>
        <p:sp>
          <p:nvSpPr>
            <p:cNvPr id="4284425" name="Line 9"/>
            <p:cNvSpPr>
              <a:spLocks noChangeShapeType="1"/>
            </p:cNvSpPr>
            <p:nvPr/>
          </p:nvSpPr>
          <p:spPr bwMode="auto">
            <a:xfrm>
              <a:off x="3364" y="1901"/>
              <a:ext cx="0" cy="244"/>
            </a:xfrm>
            <a:prstGeom prst="line">
              <a:avLst/>
            </a:prstGeom>
            <a:noFill/>
            <a:ln w="9525">
              <a:solidFill>
                <a:schemeClr val="tx1"/>
              </a:solidFill>
              <a:round/>
            </a:ln>
            <a:effectLst>
              <a:outerShdw dist="107763" dir="2700000" algn="ctr" rotWithShape="0">
                <a:schemeClr val="bg2"/>
              </a:outerShdw>
            </a:effectLst>
          </p:spPr>
          <p:txBody>
            <a:bodyPr anchor="ctr">
              <a:spAutoFit/>
            </a:bodyPr>
            <a:lstStyle/>
            <a:p>
              <a:pPr>
                <a:defRPr/>
              </a:pPr>
              <a:endParaRPr lang="zh-CN" altLang="en-US">
                <a:latin typeface="Arial" panose="020B0604020202020204" pitchFamily="34" charset="0"/>
                <a:ea typeface="宋体" panose="02010600030101010101" pitchFamily="2" charset="-122"/>
              </a:endParaRPr>
            </a:p>
          </p:txBody>
        </p:sp>
        <p:sp>
          <p:nvSpPr>
            <p:cNvPr id="199690" name="Line 10"/>
            <p:cNvSpPr>
              <a:spLocks noChangeShapeType="1"/>
            </p:cNvSpPr>
            <p:nvPr/>
          </p:nvSpPr>
          <p:spPr bwMode="auto">
            <a:xfrm>
              <a:off x="1651" y="2007"/>
              <a:ext cx="422"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99691" name="Line 11"/>
            <p:cNvSpPr>
              <a:spLocks noChangeShapeType="1"/>
            </p:cNvSpPr>
            <p:nvPr/>
          </p:nvSpPr>
          <p:spPr bwMode="auto">
            <a:xfrm>
              <a:off x="2574" y="2007"/>
              <a:ext cx="466"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99692" name="Rectangle 12"/>
            <p:cNvSpPr>
              <a:spLocks noChangeArrowheads="1"/>
            </p:cNvSpPr>
            <p:nvPr/>
          </p:nvSpPr>
          <p:spPr bwMode="auto">
            <a:xfrm>
              <a:off x="4826" y="1886"/>
              <a:ext cx="666"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a:t>
              </a:r>
              <a:endParaRPr kumimoji="1" lang="en-US" altLang="zh-CN" sz="2000">
                <a:latin typeface="Times New Roman" panose="02020603050405020304" pitchFamily="18" charset="0"/>
              </a:endParaRPr>
            </a:p>
          </p:txBody>
        </p:sp>
        <p:sp>
          <p:nvSpPr>
            <p:cNvPr id="4284429" name="Line 13"/>
            <p:cNvSpPr>
              <a:spLocks noChangeShapeType="1"/>
            </p:cNvSpPr>
            <p:nvPr/>
          </p:nvSpPr>
          <p:spPr bwMode="auto">
            <a:xfrm>
              <a:off x="3622" y="2023"/>
              <a:ext cx="389" cy="0"/>
            </a:xfrm>
            <a:prstGeom prst="line">
              <a:avLst/>
            </a:prstGeom>
            <a:noFill/>
            <a:ln w="9525">
              <a:solidFill>
                <a:schemeClr val="tx1"/>
              </a:solidFill>
              <a:round/>
              <a:tailEnd type="triangle" w="med" len="med"/>
            </a:ln>
            <a:effectLst>
              <a:outerShdw dist="107763" dir="2700000" algn="ctr" rotWithShape="0">
                <a:schemeClr val="bg2"/>
              </a:outerShdw>
            </a:effectLst>
          </p:spPr>
          <p:txBody>
            <a:bodyPr wrap="none" anchor="ctr">
              <a:spAutoFit/>
            </a:bodyPr>
            <a:lstStyle/>
            <a:p>
              <a:pPr>
                <a:defRPr/>
              </a:pPr>
              <a:endParaRPr lang="zh-CN" altLang="en-US">
                <a:latin typeface="Arial" panose="020B0604020202020204" pitchFamily="34" charset="0"/>
                <a:ea typeface="宋体" panose="02010600030101010101" pitchFamily="2" charset="-122"/>
              </a:endParaRPr>
            </a:p>
          </p:txBody>
        </p:sp>
        <p:sp>
          <p:nvSpPr>
            <p:cNvPr id="4284430" name="Text Box 14"/>
            <p:cNvSpPr txBox="1">
              <a:spLocks noChangeArrowheads="1"/>
            </p:cNvSpPr>
            <p:nvPr/>
          </p:nvSpPr>
          <p:spPr bwMode="auto">
            <a:xfrm>
              <a:off x="4025" y="1875"/>
              <a:ext cx="396" cy="250"/>
            </a:xfrm>
            <a:prstGeom prst="rect">
              <a:avLst/>
            </a:prstGeom>
            <a:noFill/>
            <a:ln w="9525">
              <a:noFill/>
              <a:miter lim="800000"/>
            </a:ln>
            <a:effectLst>
              <a:outerShdw dist="107763" dir="2700000" algn="ctr" rotWithShape="0">
                <a:schemeClr val="bg2"/>
              </a:outerShdw>
            </a:effectLst>
          </p:spPr>
          <p:txBody>
            <a:bodyPr wrap="none" anchor="ctr">
              <a:spAutoFit/>
            </a:bodyPr>
            <a:lstStyle/>
            <a:p>
              <a:pPr>
                <a:defRPr/>
              </a:pPr>
              <a:r>
                <a:rPr kumimoji="1" lang="en-US" altLang="zh-CN" sz="2000">
                  <a:latin typeface="Times New Roman" panose="02020603050405020304" pitchFamily="18" charset="0"/>
                  <a:ea typeface="宋体" panose="02010600030101010101" pitchFamily="2" charset="-122"/>
                </a:rPr>
                <a:t>…...</a:t>
              </a:r>
              <a:endParaRPr kumimoji="1" lang="en-US" altLang="zh-CN" sz="2000">
                <a:latin typeface="Times New Roman" panose="02020603050405020304" pitchFamily="18" charset="0"/>
                <a:ea typeface="宋体" panose="02010600030101010101" pitchFamily="2" charset="-122"/>
              </a:endParaRPr>
            </a:p>
          </p:txBody>
        </p:sp>
        <p:sp>
          <p:nvSpPr>
            <p:cNvPr id="199695" name="Line 15"/>
            <p:cNvSpPr>
              <a:spLocks noChangeShapeType="1"/>
            </p:cNvSpPr>
            <p:nvPr/>
          </p:nvSpPr>
          <p:spPr bwMode="auto">
            <a:xfrm>
              <a:off x="4366" y="2011"/>
              <a:ext cx="456" cy="0"/>
            </a:xfrm>
            <a:prstGeom prst="line">
              <a:avLst/>
            </a:prstGeom>
            <a:noFill/>
            <a:ln w="9525">
              <a:solidFill>
                <a:schemeClr val="tx1"/>
              </a:solidFill>
              <a:round/>
              <a:tailEnd type="triangle" w="med" len="med"/>
            </a:ln>
          </p:spPr>
          <p:txBody>
            <a:bodyPr anchor="ctr">
              <a:spAutoFit/>
            </a:bodyPr>
            <a:lstStyle/>
            <a:p>
              <a:endParaRPr lang="zh-CN" altLang="en-US"/>
            </a:p>
          </p:txBody>
        </p:sp>
        <p:sp>
          <p:nvSpPr>
            <p:cNvPr id="4284432" name="Line 16"/>
            <p:cNvSpPr>
              <a:spLocks noChangeShapeType="1"/>
            </p:cNvSpPr>
            <p:nvPr/>
          </p:nvSpPr>
          <p:spPr bwMode="auto">
            <a:xfrm>
              <a:off x="5156" y="1889"/>
              <a:ext cx="0" cy="256"/>
            </a:xfrm>
            <a:prstGeom prst="line">
              <a:avLst/>
            </a:prstGeom>
            <a:noFill/>
            <a:ln w="9525">
              <a:solidFill>
                <a:schemeClr val="tx1"/>
              </a:solidFill>
              <a:round/>
            </a:ln>
            <a:effectLst>
              <a:outerShdw dist="107763" dir="2700000" algn="ctr" rotWithShape="0">
                <a:schemeClr val="bg2"/>
              </a:outerShdw>
            </a:effectLst>
          </p:spPr>
          <p:txBody>
            <a:bodyPr wrap="none" anchor="ctr">
              <a:spAutoFit/>
            </a:bodyPr>
            <a:lstStyle/>
            <a:p>
              <a:pPr>
                <a:defRPr/>
              </a:pPr>
              <a:endParaRPr lang="zh-CN" altLang="en-US">
                <a:latin typeface="Arial" panose="020B0604020202020204" pitchFamily="34" charset="0"/>
                <a:ea typeface="宋体" panose="02010600030101010101" pitchFamily="2" charset="-122"/>
              </a:endParaRPr>
            </a:p>
          </p:txBody>
        </p:sp>
        <p:sp>
          <p:nvSpPr>
            <p:cNvPr id="199697" name="Text Box 17"/>
            <p:cNvSpPr txBox="1">
              <a:spLocks noChangeArrowheads="1"/>
            </p:cNvSpPr>
            <p:nvPr/>
          </p:nvSpPr>
          <p:spPr bwMode="auto">
            <a:xfrm>
              <a:off x="455" y="1862"/>
              <a:ext cx="320"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top</a:t>
              </a:r>
              <a:endParaRPr kumimoji="1" lang="en-US" altLang="zh-CN" sz="2000">
                <a:latin typeface="Times New Roman" panose="02020603050405020304" pitchFamily="18" charset="0"/>
              </a:endParaRPr>
            </a:p>
          </p:txBody>
        </p:sp>
        <p:sp>
          <p:nvSpPr>
            <p:cNvPr id="199698" name="Text Box 18"/>
            <p:cNvSpPr txBox="1">
              <a:spLocks noChangeArrowheads="1"/>
            </p:cNvSpPr>
            <p:nvPr/>
          </p:nvSpPr>
          <p:spPr bwMode="auto">
            <a:xfrm>
              <a:off x="1031" y="1862"/>
              <a:ext cx="418"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data</a:t>
              </a:r>
              <a:endParaRPr kumimoji="1" lang="en-US" altLang="zh-CN" sz="2000">
                <a:latin typeface="Times New Roman" panose="02020603050405020304" pitchFamily="18" charset="0"/>
              </a:endParaRPr>
            </a:p>
          </p:txBody>
        </p:sp>
        <p:sp>
          <p:nvSpPr>
            <p:cNvPr id="199699" name="Text Box 19"/>
            <p:cNvSpPr txBox="1">
              <a:spLocks noChangeArrowheads="1"/>
            </p:cNvSpPr>
            <p:nvPr/>
          </p:nvSpPr>
          <p:spPr bwMode="auto">
            <a:xfrm>
              <a:off x="1367" y="1872"/>
              <a:ext cx="409" cy="250"/>
            </a:xfrm>
            <a:prstGeom prst="rect">
              <a:avLst/>
            </a:prstGeom>
            <a:noFill/>
            <a:ln w="9525">
              <a:noFill/>
              <a:miter lim="800000"/>
            </a:ln>
          </p:spPr>
          <p:txBody>
            <a:bodyPr wrap="none" anchor="ctr">
              <a:spAutoFit/>
            </a:bodyPr>
            <a:lstStyle/>
            <a:p>
              <a:r>
                <a:rPr kumimoji="1" lang="en-US" altLang="zh-CN" sz="2000">
                  <a:latin typeface="Times New Roman" panose="02020603050405020304" pitchFamily="18" charset="0"/>
                </a:rPr>
                <a:t>next</a:t>
              </a:r>
              <a:endParaRPr kumimoji="1" lang="en-US" altLang="zh-CN" sz="2000">
                <a:latin typeface="Times New Roman" panose="02020603050405020304" pitchFamily="18" charset="0"/>
              </a:endParaRPr>
            </a:p>
          </p:txBody>
        </p:sp>
        <p:sp>
          <p:nvSpPr>
            <p:cNvPr id="199700" name="Text Box 20"/>
            <p:cNvSpPr txBox="1">
              <a:spLocks noChangeArrowheads="1"/>
            </p:cNvSpPr>
            <p:nvPr/>
          </p:nvSpPr>
          <p:spPr bwMode="auto">
            <a:xfrm>
              <a:off x="1175" y="1536"/>
              <a:ext cx="436" cy="250"/>
            </a:xfrm>
            <a:prstGeom prst="rect">
              <a:avLst/>
            </a:prstGeom>
            <a:noFill/>
            <a:ln w="9525">
              <a:noFill/>
              <a:miter lim="800000"/>
            </a:ln>
          </p:spPr>
          <p:txBody>
            <a:bodyPr wrap="none" anchor="ctr">
              <a:spAutoFit/>
            </a:bodyPr>
            <a:lstStyle/>
            <a:p>
              <a:r>
                <a:rPr kumimoji="1" lang="zh-CN" altLang="en-US" sz="2000">
                  <a:latin typeface="Times New Roman" panose="02020603050405020304" pitchFamily="18" charset="0"/>
                </a:rPr>
                <a:t>栈顶</a:t>
              </a:r>
              <a:endParaRPr kumimoji="1" lang="zh-CN" altLang="en-US" sz="2000">
                <a:latin typeface="Times New Roman" panose="02020603050405020304" pitchFamily="18" charset="0"/>
              </a:endParaRPr>
            </a:p>
          </p:txBody>
        </p:sp>
        <p:sp>
          <p:nvSpPr>
            <p:cNvPr id="199701" name="Text Box 21"/>
            <p:cNvSpPr txBox="1">
              <a:spLocks noChangeArrowheads="1"/>
            </p:cNvSpPr>
            <p:nvPr/>
          </p:nvSpPr>
          <p:spPr bwMode="auto">
            <a:xfrm>
              <a:off x="4896" y="1584"/>
              <a:ext cx="436" cy="250"/>
            </a:xfrm>
            <a:prstGeom prst="rect">
              <a:avLst/>
            </a:prstGeom>
            <a:noFill/>
            <a:ln w="9525">
              <a:noFill/>
              <a:miter lim="800000"/>
            </a:ln>
          </p:spPr>
          <p:txBody>
            <a:bodyPr wrap="none" anchor="ctr">
              <a:spAutoFit/>
            </a:bodyPr>
            <a:lstStyle/>
            <a:p>
              <a:r>
                <a:rPr kumimoji="1" lang="zh-CN" altLang="en-US" sz="2000">
                  <a:latin typeface="Times New Roman" panose="02020603050405020304" pitchFamily="18" charset="0"/>
                </a:rPr>
                <a:t>栈底</a:t>
              </a:r>
              <a:endParaRPr kumimoji="1" lang="zh-CN" altLang="en-US" sz="2000">
                <a:latin typeface="Times New Roman" panose="02020603050405020304" pitchFamily="18" charset="0"/>
              </a:endParaRPr>
            </a:p>
          </p:txBody>
        </p:sp>
        <p:sp>
          <p:nvSpPr>
            <p:cNvPr id="199702" name="Rectangle 22"/>
            <p:cNvSpPr>
              <a:spLocks noChangeArrowheads="1"/>
            </p:cNvSpPr>
            <p:nvPr/>
          </p:nvSpPr>
          <p:spPr bwMode="auto">
            <a:xfrm>
              <a:off x="1093" y="1861"/>
              <a:ext cx="666" cy="255"/>
            </a:xfrm>
            <a:prstGeom prst="rect">
              <a:avLst/>
            </a:prstGeom>
            <a:noFill/>
            <a:ln w="9525">
              <a:solidFill>
                <a:schemeClr val="tx1"/>
              </a:solidFill>
              <a:miter lim="800000"/>
            </a:ln>
          </p:spPr>
          <p:txBody>
            <a:bodyPr anchor="ctr">
              <a:spAutoFit/>
            </a:bodyPr>
            <a:lstStyle/>
            <a:p>
              <a:endParaRPr lang="zh-CN" altLang="en-US"/>
            </a:p>
          </p:txBody>
        </p:sp>
        <p:sp>
          <p:nvSpPr>
            <p:cNvPr id="4284439" name="Line 23"/>
            <p:cNvSpPr>
              <a:spLocks noChangeShapeType="1"/>
            </p:cNvSpPr>
            <p:nvPr/>
          </p:nvSpPr>
          <p:spPr bwMode="auto">
            <a:xfrm>
              <a:off x="1415" y="1872"/>
              <a:ext cx="0" cy="244"/>
            </a:xfrm>
            <a:prstGeom prst="line">
              <a:avLst/>
            </a:prstGeom>
            <a:noFill/>
            <a:ln w="9525">
              <a:solidFill>
                <a:schemeClr val="tx1"/>
              </a:solidFill>
              <a:round/>
            </a:ln>
            <a:effectLst>
              <a:outerShdw dist="107763" dir="2700000" algn="ctr" rotWithShape="0">
                <a:schemeClr val="bg2"/>
              </a:outerShdw>
            </a:effectLst>
          </p:spPr>
          <p:txBody>
            <a:bodyPr anchor="ctr">
              <a:spAutoFit/>
            </a:bodyPr>
            <a:lstStyle/>
            <a:p>
              <a:pPr>
                <a:defRPr/>
              </a:pPr>
              <a:endParaRPr lang="zh-CN" altLang="en-US">
                <a:latin typeface="Arial" panose="020B0604020202020204" pitchFamily="34" charset="0"/>
                <a:ea typeface="宋体" panose="02010600030101010101" pitchFamily="2" charset="-122"/>
              </a:endParaRPr>
            </a:p>
          </p:txBody>
        </p:sp>
      </p:grpSp>
      <p:sp>
        <p:nvSpPr>
          <p:cNvPr id="4" name="灯片编号占位符 3"/>
          <p:cNvSpPr>
            <a:spLocks noGrp="1"/>
          </p:cNvSpPr>
          <p:nvPr>
            <p:ph type="sldNum" sz="quarter" idx="12"/>
          </p:nvPr>
        </p:nvSpPr>
        <p:spPr/>
        <p:txBody>
          <a:bodyPr/>
          <a:lstStyle/>
          <a:p>
            <a:pPr>
              <a:defRPr/>
            </a:pPr>
            <a:fld id="{AA183B83-CC21-458F-9ACC-D05F6F5FC0B1}"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2"/>
          <p:cNvSpPr>
            <a:spLocks noGrp="1"/>
          </p:cNvSpPr>
          <p:nvPr>
            <p:ph type="title"/>
          </p:nvPr>
        </p:nvSpPr>
        <p:spPr/>
        <p:txBody>
          <a:bodyPr/>
          <a:lstStyle/>
          <a:p>
            <a:pPr eaLnBrk="1" hangingPunct="1"/>
            <a:r>
              <a:rPr lang="zh-CN" altLang="en-US" smtClean="0"/>
              <a:t>栈和队列</a:t>
            </a:r>
            <a:endParaRPr lang="zh-CN" altLang="en-US" smtClean="0"/>
          </a:p>
        </p:txBody>
      </p:sp>
      <p:sp>
        <p:nvSpPr>
          <p:cNvPr id="201730" name="Rectangle 3"/>
          <p:cNvSpPr>
            <a:spLocks noGrp="1"/>
          </p:cNvSpPr>
          <p:nvPr>
            <p:ph type="body" idx="1"/>
          </p:nvPr>
        </p:nvSpPr>
        <p:spPr/>
        <p:txBody>
          <a:bodyPr/>
          <a:lstStyle/>
          <a:p>
            <a:pPr eaLnBrk="1" hangingPunct="1">
              <a:lnSpc>
                <a:spcPct val="80000"/>
              </a:lnSpc>
            </a:pPr>
            <a:r>
              <a:rPr lang="zh-CN" altLang="en-US" smtClean="0"/>
              <a:t>置空栈 </a:t>
            </a:r>
            <a:r>
              <a:rPr lang="en-US" altLang="zh-CN" smtClean="0"/>
              <a:t>:</a:t>
            </a:r>
            <a:endParaRPr lang="en-US" altLang="zh-CN" smtClean="0"/>
          </a:p>
          <a:p>
            <a:pPr lvl="1" eaLnBrk="1" hangingPunct="1">
              <a:lnSpc>
                <a:spcPct val="80000"/>
              </a:lnSpc>
            </a:pPr>
            <a:r>
              <a:rPr lang="en-US" altLang="zh-CN" sz="2000" smtClean="0"/>
              <a:t>Void setnull </a:t>
            </a:r>
            <a:r>
              <a:rPr lang="zh-CN" altLang="en-US" sz="2000" smtClean="0"/>
              <a:t>（</a:t>
            </a:r>
            <a:r>
              <a:rPr lang="en-US" altLang="zh-CN" sz="2000" smtClean="0"/>
              <a:t>linkstack **ptop</a:t>
            </a:r>
            <a:r>
              <a:rPr lang="zh-CN" altLang="en-US" sz="2000" smtClean="0"/>
              <a:t>）</a:t>
            </a:r>
            <a:r>
              <a:rPr lang="en-US" altLang="zh-CN" sz="2000" smtClean="0"/>
              <a:t>{ *ptop = NULL ;}</a:t>
            </a:r>
            <a:endParaRPr lang="en-US" altLang="zh-CN" sz="2000" smtClean="0"/>
          </a:p>
          <a:p>
            <a:pPr lvl="1" eaLnBrk="1" hangingPunct="1">
              <a:lnSpc>
                <a:spcPct val="80000"/>
              </a:lnSpc>
            </a:pPr>
            <a:r>
              <a:rPr lang="en-US" altLang="zh-CN" sz="2000" smtClean="0"/>
              <a:t>Linkstack setnull </a:t>
            </a:r>
            <a:r>
              <a:rPr lang="zh-CN" altLang="en-US" sz="2000" smtClean="0"/>
              <a:t>（</a:t>
            </a:r>
            <a:r>
              <a:rPr lang="en-US" altLang="zh-CN" sz="2000" smtClean="0"/>
              <a:t>linkstack *top</a:t>
            </a:r>
            <a:r>
              <a:rPr lang="zh-CN" altLang="en-US" sz="2000" smtClean="0"/>
              <a:t>）</a:t>
            </a:r>
            <a:r>
              <a:rPr lang="en-US" altLang="zh-CN" sz="2000" smtClean="0"/>
              <a:t>{ top = NULL ; return top;}</a:t>
            </a:r>
            <a:endParaRPr lang="en-US" altLang="zh-CN" sz="2000" smtClean="0"/>
          </a:p>
          <a:p>
            <a:pPr eaLnBrk="1" hangingPunct="1">
              <a:lnSpc>
                <a:spcPct val="80000"/>
              </a:lnSpc>
            </a:pPr>
            <a:r>
              <a:rPr lang="zh-CN" altLang="en-US" smtClean="0"/>
              <a:t>进栈 </a:t>
            </a:r>
            <a:r>
              <a:rPr lang="en-US" altLang="zh-CN" smtClean="0"/>
              <a:t>:</a:t>
            </a:r>
            <a:endParaRPr lang="en-US" altLang="zh-CN" smtClean="0"/>
          </a:p>
          <a:p>
            <a:pPr lvl="1" eaLnBrk="1" hangingPunct="1">
              <a:lnSpc>
                <a:spcPct val="80000"/>
              </a:lnSpc>
            </a:pPr>
            <a:r>
              <a:rPr lang="en-US" altLang="zh-CN" sz="2000" smtClean="0"/>
              <a:t>bool push </a:t>
            </a:r>
            <a:r>
              <a:rPr lang="zh-CN" altLang="en-US" sz="2000" smtClean="0"/>
              <a:t>（</a:t>
            </a:r>
            <a:r>
              <a:rPr lang="en-US" altLang="zh-CN" sz="2000" smtClean="0"/>
              <a:t>linkstack **ptop , datatype x</a:t>
            </a:r>
            <a:r>
              <a:rPr lang="zh-CN" altLang="en-US" sz="2000" smtClean="0"/>
              <a:t>）</a:t>
            </a:r>
            <a:endParaRPr lang="zh-CN" altLang="en-US" sz="2000" smtClean="0"/>
          </a:p>
          <a:p>
            <a:pPr lvl="1" eaLnBrk="1" hangingPunct="1">
              <a:lnSpc>
                <a:spcPct val="80000"/>
              </a:lnSpc>
            </a:pPr>
            <a:r>
              <a:rPr lang="en-US" altLang="zh-CN" sz="2000" smtClean="0"/>
              <a:t>{	</a:t>
            </a:r>
            <a:endParaRPr lang="en-US" altLang="zh-CN" sz="2000" smtClean="0"/>
          </a:p>
          <a:p>
            <a:pPr lvl="1" eaLnBrk="1" hangingPunct="1">
              <a:lnSpc>
                <a:spcPct val="80000"/>
              </a:lnSpc>
            </a:pPr>
            <a:r>
              <a:rPr lang="en-US" altLang="zh-CN" sz="2000" smtClean="0"/>
              <a:t>	linkstack *p ;		/*</a:t>
            </a:r>
            <a:r>
              <a:rPr lang="zh-CN" altLang="en-US" sz="2000" smtClean="0"/>
              <a:t>定义辅助指针*</a:t>
            </a:r>
            <a:r>
              <a:rPr lang="en-US" altLang="zh-CN" sz="2000" smtClean="0"/>
              <a:t>/</a:t>
            </a:r>
            <a:endParaRPr lang="en-US" altLang="zh-CN" sz="2000" smtClean="0"/>
          </a:p>
          <a:p>
            <a:pPr lvl="1" eaLnBrk="1" hangingPunct="1">
              <a:lnSpc>
                <a:spcPct val="80000"/>
              </a:lnSpc>
            </a:pPr>
            <a:r>
              <a:rPr lang="en-US" altLang="zh-CN" sz="2000" smtClean="0"/>
              <a:t>	p = malloc ( sizeof (linkstack) ) ; /*</a:t>
            </a:r>
            <a:r>
              <a:rPr lang="zh-CN" altLang="en-US" sz="2000" smtClean="0"/>
              <a:t>生成一个新节点*</a:t>
            </a:r>
            <a:r>
              <a:rPr lang="en-US" altLang="zh-CN" sz="2000" smtClean="0"/>
              <a:t>/</a:t>
            </a:r>
            <a:endParaRPr lang="en-US" altLang="zh-CN" sz="2000" smtClean="0"/>
          </a:p>
          <a:p>
            <a:pPr lvl="1" eaLnBrk="1" hangingPunct="1">
              <a:lnSpc>
                <a:spcPct val="80000"/>
              </a:lnSpc>
            </a:pPr>
            <a:r>
              <a:rPr lang="en-US" altLang="zh-CN" sz="2000" smtClean="0"/>
              <a:t>      if(p == NULL)   return false;</a:t>
            </a:r>
            <a:endParaRPr lang="en-US" altLang="zh-CN" sz="2000" smtClean="0"/>
          </a:p>
          <a:p>
            <a:pPr lvl="1" eaLnBrk="1" hangingPunct="1">
              <a:lnSpc>
                <a:spcPct val="80000"/>
              </a:lnSpc>
            </a:pPr>
            <a:r>
              <a:rPr lang="en-US" altLang="zh-CN" sz="2000" smtClean="0"/>
              <a:t>	p-&gt;data = x ; 	/*</a:t>
            </a:r>
            <a:r>
              <a:rPr lang="zh-CN" altLang="en-US" sz="2000" smtClean="0"/>
              <a:t>将待插入的数据存入新节点的数据域中*</a:t>
            </a:r>
            <a:r>
              <a:rPr lang="en-US" altLang="zh-CN" sz="2000" smtClean="0"/>
              <a:t>/</a:t>
            </a:r>
            <a:endParaRPr lang="en-US" altLang="zh-CN" sz="2000" smtClean="0"/>
          </a:p>
          <a:p>
            <a:pPr lvl="1" eaLnBrk="1" hangingPunct="1">
              <a:lnSpc>
                <a:spcPct val="80000"/>
              </a:lnSpc>
            </a:pPr>
            <a:r>
              <a:rPr lang="en-US" altLang="zh-CN" sz="2000" smtClean="0"/>
              <a:t>	p-&gt;next = *ptop ;	/*</a:t>
            </a:r>
            <a:r>
              <a:rPr lang="zh-CN" altLang="en-US" sz="2000" smtClean="0"/>
              <a:t>新节点插入原栈顶之上*</a:t>
            </a:r>
            <a:r>
              <a:rPr lang="en-US" altLang="zh-CN" sz="2000" smtClean="0"/>
              <a:t>/</a:t>
            </a:r>
            <a:endParaRPr lang="en-US" altLang="zh-CN" sz="2000" smtClean="0"/>
          </a:p>
          <a:p>
            <a:pPr lvl="1" eaLnBrk="1" hangingPunct="1">
              <a:lnSpc>
                <a:spcPct val="80000"/>
              </a:lnSpc>
            </a:pPr>
            <a:r>
              <a:rPr lang="en-US" altLang="zh-CN" sz="2000" smtClean="0"/>
              <a:t>      *ptop = p;</a:t>
            </a:r>
            <a:endParaRPr lang="en-US" altLang="zh-CN" sz="2000" smtClean="0"/>
          </a:p>
          <a:p>
            <a:pPr lvl="1" eaLnBrk="1" hangingPunct="1">
              <a:lnSpc>
                <a:spcPct val="80000"/>
              </a:lnSpc>
            </a:pPr>
            <a:r>
              <a:rPr lang="en-US" altLang="zh-CN" sz="2000" smtClean="0"/>
              <a:t>	return true;		/*</a:t>
            </a:r>
            <a:r>
              <a:rPr lang="zh-CN" altLang="en-US" sz="2000" smtClean="0"/>
              <a:t>返回新的栈顶指针*</a:t>
            </a:r>
            <a:r>
              <a:rPr lang="en-US" altLang="zh-CN" sz="2000" smtClean="0"/>
              <a:t>/</a:t>
            </a:r>
            <a:endParaRPr lang="en-US" altLang="zh-CN" sz="2000" smtClean="0"/>
          </a:p>
          <a:p>
            <a:pPr lvl="1" eaLnBrk="1" hangingPunct="1">
              <a:lnSpc>
                <a:spcPct val="80000"/>
              </a:lnSpc>
            </a:pPr>
            <a:r>
              <a:rPr lang="en-US" altLang="zh-CN" sz="2000" smtClean="0"/>
              <a:t>}</a:t>
            </a:r>
            <a:endParaRPr lang="en-US" altLang="zh-CN" sz="2000" smtClean="0"/>
          </a:p>
        </p:txBody>
      </p:sp>
      <p:sp>
        <p:nvSpPr>
          <p:cNvPr id="3" name="灯片编号占位符 2"/>
          <p:cNvSpPr>
            <a:spLocks noGrp="1"/>
          </p:cNvSpPr>
          <p:nvPr>
            <p:ph type="sldNum" sz="quarter" idx="12"/>
          </p:nvPr>
        </p:nvSpPr>
        <p:spPr/>
        <p:txBody>
          <a:bodyPr/>
          <a:lstStyle/>
          <a:p>
            <a:pPr>
              <a:defRPr/>
            </a:pPr>
            <a:fld id="{6FC47F95-FF60-4886-81EE-25918A30B4AB}"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2"/>
          <p:cNvSpPr>
            <a:spLocks noGrp="1"/>
          </p:cNvSpPr>
          <p:nvPr>
            <p:ph type="title"/>
          </p:nvPr>
        </p:nvSpPr>
        <p:spPr/>
        <p:txBody>
          <a:bodyPr/>
          <a:lstStyle/>
          <a:p>
            <a:pPr eaLnBrk="1" hangingPunct="1"/>
            <a:r>
              <a:rPr lang="zh-CN" altLang="en-US" smtClean="0"/>
              <a:t>栈和队列</a:t>
            </a:r>
            <a:endParaRPr lang="zh-CN" altLang="en-US" smtClean="0"/>
          </a:p>
        </p:txBody>
      </p:sp>
      <p:sp>
        <p:nvSpPr>
          <p:cNvPr id="202754" name="Rectangle 3"/>
          <p:cNvSpPr>
            <a:spLocks noGrp="1"/>
          </p:cNvSpPr>
          <p:nvPr>
            <p:ph type="body" idx="1"/>
          </p:nvPr>
        </p:nvSpPr>
        <p:spPr/>
        <p:txBody>
          <a:bodyPr/>
          <a:lstStyle/>
          <a:p>
            <a:pPr eaLnBrk="1" hangingPunct="1">
              <a:lnSpc>
                <a:spcPct val="80000"/>
              </a:lnSpc>
            </a:pPr>
            <a:r>
              <a:rPr lang="zh-CN" altLang="en-US" smtClean="0"/>
              <a:t>出栈 </a:t>
            </a:r>
            <a:r>
              <a:rPr lang="en-US" altLang="zh-CN" smtClean="0"/>
              <a:t>:</a:t>
            </a:r>
            <a:endParaRPr lang="en-US" altLang="zh-CN" smtClean="0"/>
          </a:p>
          <a:p>
            <a:pPr lvl="1" eaLnBrk="1" hangingPunct="1">
              <a:lnSpc>
                <a:spcPct val="80000"/>
              </a:lnSpc>
            </a:pPr>
            <a:r>
              <a:rPr lang="en-US" altLang="zh-CN" sz="1800" smtClean="0"/>
              <a:t>Bool POP</a:t>
            </a:r>
            <a:r>
              <a:rPr lang="zh-CN" altLang="en-US" sz="1800" smtClean="0"/>
              <a:t>（</a:t>
            </a:r>
            <a:r>
              <a:rPr lang="en-US" altLang="zh-CN" sz="1800" smtClean="0"/>
              <a:t>linkstack **ptop,datatype *x</a:t>
            </a:r>
            <a:r>
              <a:rPr lang="zh-CN" altLang="en-US" sz="1800" smtClean="0"/>
              <a:t>）</a:t>
            </a:r>
            <a:endParaRPr lang="zh-CN" altLang="en-US" sz="1800" smtClean="0"/>
          </a:p>
          <a:p>
            <a:pPr lvl="1" eaLnBrk="1" hangingPunct="1">
              <a:lnSpc>
                <a:spcPct val="80000"/>
              </a:lnSpc>
            </a:pPr>
            <a:r>
              <a:rPr lang="en-US" altLang="zh-CN" sz="1800" smtClean="0"/>
              <a:t>{	</a:t>
            </a:r>
            <a:endParaRPr lang="en-US" altLang="zh-CN" sz="1800" smtClean="0"/>
          </a:p>
          <a:p>
            <a:pPr lvl="1" eaLnBrk="1" hangingPunct="1">
              <a:lnSpc>
                <a:spcPct val="80000"/>
              </a:lnSpc>
            </a:pPr>
            <a:r>
              <a:rPr lang="en-US" altLang="zh-CN" sz="1800" smtClean="0"/>
              <a:t>	linkstack *p </a:t>
            </a:r>
            <a:r>
              <a:rPr lang="zh-CN" altLang="en-US" sz="1800" smtClean="0"/>
              <a:t>；			</a:t>
            </a:r>
            <a:r>
              <a:rPr lang="en-US" altLang="zh-CN" sz="1800" smtClean="0"/>
              <a:t>/*</a:t>
            </a:r>
            <a:r>
              <a:rPr lang="zh-CN" altLang="en-US" sz="1800" smtClean="0"/>
              <a:t>定义辅助指针*</a:t>
            </a:r>
            <a:r>
              <a:rPr lang="en-US" altLang="zh-CN" sz="1800" smtClean="0"/>
              <a:t>/</a:t>
            </a:r>
            <a:endParaRPr lang="en-US" altLang="zh-CN" sz="1800" smtClean="0"/>
          </a:p>
          <a:p>
            <a:pPr lvl="1" eaLnBrk="1" hangingPunct="1">
              <a:lnSpc>
                <a:spcPct val="80000"/>
              </a:lnSpc>
            </a:pPr>
            <a:r>
              <a:rPr lang="en-US" altLang="zh-CN" sz="1800" smtClean="0"/>
              <a:t>	if </a:t>
            </a:r>
            <a:r>
              <a:rPr lang="zh-CN" altLang="en-US" sz="1800" smtClean="0"/>
              <a:t>（</a:t>
            </a:r>
            <a:r>
              <a:rPr lang="en-US" altLang="zh-CN" sz="1800" smtClean="0"/>
              <a:t>top = = NULL</a:t>
            </a:r>
            <a:r>
              <a:rPr lang="zh-CN" altLang="en-US" sz="1800" smtClean="0"/>
              <a:t>）</a:t>
            </a:r>
            <a:r>
              <a:rPr lang="en-US" altLang="zh-CN" sz="1800" smtClean="0"/>
              <a:t>{</a:t>
            </a:r>
            <a:endParaRPr lang="en-US" altLang="zh-CN" sz="1800" smtClean="0"/>
          </a:p>
          <a:p>
            <a:pPr lvl="1" eaLnBrk="1" hangingPunct="1">
              <a:lnSpc>
                <a:spcPct val="80000"/>
              </a:lnSpc>
            </a:pPr>
            <a:r>
              <a:rPr lang="en-US" altLang="zh-CN" sz="1800" smtClean="0"/>
              <a:t>		printf ( </a:t>
            </a:r>
            <a:r>
              <a:rPr lang="en-US" altLang="zh-CN" sz="1800" smtClean="0">
                <a:latin typeface="Arial" panose="020B0604020202020204" pitchFamily="34" charset="0"/>
              </a:rPr>
              <a:t>“</a:t>
            </a:r>
            <a:r>
              <a:rPr lang="en-US" altLang="zh-CN" sz="1800" smtClean="0"/>
              <a:t>underflow !\n</a:t>
            </a:r>
            <a:r>
              <a:rPr lang="en-US" altLang="zh-CN" sz="1800" smtClean="0">
                <a:latin typeface="Arial" panose="020B0604020202020204" pitchFamily="34" charset="0"/>
              </a:rPr>
              <a:t>”</a:t>
            </a:r>
            <a:r>
              <a:rPr lang="en-US" altLang="zh-CN" sz="1800" smtClean="0"/>
              <a:t>) ;</a:t>
            </a:r>
            <a:endParaRPr lang="en-US" altLang="zh-CN" sz="1800" smtClean="0"/>
          </a:p>
          <a:p>
            <a:pPr lvl="1" eaLnBrk="1" hangingPunct="1">
              <a:lnSpc>
                <a:spcPct val="80000"/>
              </a:lnSpc>
            </a:pPr>
            <a:r>
              <a:rPr lang="en-US" altLang="zh-CN" sz="1800" smtClean="0"/>
              <a:t>		return false;</a:t>
            </a:r>
            <a:endParaRPr lang="en-US" altLang="zh-CN" sz="1800" smtClean="0"/>
          </a:p>
          <a:p>
            <a:pPr lvl="1" eaLnBrk="1" hangingPunct="1">
              <a:lnSpc>
                <a:spcPct val="80000"/>
              </a:lnSpc>
            </a:pPr>
            <a:r>
              <a:rPr lang="en-US" altLang="zh-CN" sz="1800" smtClean="0"/>
              <a:t>	}</a:t>
            </a:r>
            <a:endParaRPr lang="en-US" altLang="zh-CN" sz="1800" smtClean="0"/>
          </a:p>
          <a:p>
            <a:pPr lvl="1" eaLnBrk="1" hangingPunct="1">
              <a:lnSpc>
                <a:spcPct val="80000"/>
              </a:lnSpc>
            </a:pPr>
            <a:r>
              <a:rPr lang="en-US" altLang="zh-CN" sz="1800" smtClean="0"/>
              <a:t>	else {</a:t>
            </a:r>
            <a:endParaRPr lang="en-US" altLang="zh-CN" sz="1800" smtClean="0"/>
          </a:p>
          <a:p>
            <a:pPr lvl="1" eaLnBrk="1" hangingPunct="1">
              <a:lnSpc>
                <a:spcPct val="80000"/>
              </a:lnSpc>
            </a:pPr>
            <a:r>
              <a:rPr lang="en-US" altLang="zh-CN" sz="1800" smtClean="0"/>
              <a:t>		*x = (*ptop)-&gt;data ;		/*</a:t>
            </a:r>
            <a:r>
              <a:rPr lang="zh-CN" altLang="en-US" sz="1800" smtClean="0"/>
              <a:t>取出数据*</a:t>
            </a:r>
            <a:r>
              <a:rPr lang="en-US" altLang="zh-CN" sz="1800" smtClean="0"/>
              <a:t>/</a:t>
            </a:r>
            <a:endParaRPr lang="en-US" altLang="zh-CN" sz="1800" smtClean="0"/>
          </a:p>
          <a:p>
            <a:pPr lvl="1" eaLnBrk="1" hangingPunct="1">
              <a:lnSpc>
                <a:spcPct val="80000"/>
              </a:lnSpc>
            </a:pPr>
            <a:r>
              <a:rPr lang="en-US" altLang="zh-CN" sz="1800" smtClean="0"/>
              <a:t>		p = (*ptop) ;			/*</a:t>
            </a:r>
            <a:r>
              <a:rPr lang="zh-CN" altLang="en-US" sz="1800" smtClean="0"/>
              <a:t>保存栈顶位置*</a:t>
            </a:r>
            <a:r>
              <a:rPr lang="en-US" altLang="zh-CN" sz="1800" smtClean="0"/>
              <a:t>/</a:t>
            </a:r>
            <a:endParaRPr lang="en-US" altLang="zh-CN" sz="1800" smtClean="0"/>
          </a:p>
          <a:p>
            <a:pPr lvl="1" eaLnBrk="1" hangingPunct="1">
              <a:lnSpc>
                <a:spcPct val="80000"/>
              </a:lnSpc>
            </a:pPr>
            <a:r>
              <a:rPr lang="en-US" altLang="zh-CN" sz="1800" smtClean="0"/>
              <a:t>		(*ptop) = (*ptop)-&gt;next ; 		/*</a:t>
            </a:r>
            <a:r>
              <a:rPr lang="zh-CN" altLang="en-US" sz="1800" smtClean="0"/>
              <a:t>将栈顶调整到新位置*</a:t>
            </a:r>
            <a:r>
              <a:rPr lang="en-US" altLang="zh-CN" sz="1800" smtClean="0"/>
              <a:t>/</a:t>
            </a:r>
            <a:endParaRPr lang="en-US" altLang="zh-CN" sz="1800" smtClean="0"/>
          </a:p>
          <a:p>
            <a:pPr lvl="1" eaLnBrk="1" hangingPunct="1">
              <a:lnSpc>
                <a:spcPct val="80000"/>
              </a:lnSpc>
            </a:pPr>
            <a:r>
              <a:rPr lang="en-US" altLang="zh-CN" sz="1800" smtClean="0"/>
              <a:t>		free ( p ) ;		/*</a:t>
            </a:r>
            <a:r>
              <a:rPr lang="zh-CN" altLang="en-US" sz="1800" smtClean="0"/>
              <a:t>释放原栈顶节点*</a:t>
            </a:r>
            <a:r>
              <a:rPr lang="en-US" altLang="zh-CN" sz="1800" smtClean="0"/>
              <a:t>/</a:t>
            </a:r>
            <a:endParaRPr lang="en-US" altLang="zh-CN" sz="1800" smtClean="0"/>
          </a:p>
          <a:p>
            <a:pPr lvl="1" eaLnBrk="1" hangingPunct="1">
              <a:lnSpc>
                <a:spcPct val="80000"/>
              </a:lnSpc>
            </a:pPr>
            <a:r>
              <a:rPr lang="en-US" altLang="zh-CN" sz="1800" smtClean="0"/>
              <a:t>                      return true ; 		/*</a:t>
            </a:r>
            <a:r>
              <a:rPr lang="zh-CN" altLang="en-US" sz="1800" smtClean="0"/>
              <a:t>返回新的栈顶指针*</a:t>
            </a:r>
            <a:r>
              <a:rPr lang="en-US" altLang="zh-CN" sz="1800" smtClean="0"/>
              <a:t>/</a:t>
            </a:r>
            <a:endParaRPr lang="en-US" altLang="zh-CN" sz="1800" smtClean="0"/>
          </a:p>
          <a:p>
            <a:pPr lvl="1" eaLnBrk="1" hangingPunct="1">
              <a:lnSpc>
                <a:spcPct val="80000"/>
              </a:lnSpc>
            </a:pPr>
            <a:r>
              <a:rPr lang="en-US" altLang="zh-CN" sz="1800" smtClean="0"/>
              <a:t>	}</a:t>
            </a:r>
            <a:endParaRPr lang="en-US" altLang="zh-CN" sz="1800" smtClean="0"/>
          </a:p>
          <a:p>
            <a:pPr lvl="1" eaLnBrk="1" hangingPunct="1">
              <a:lnSpc>
                <a:spcPct val="80000"/>
              </a:lnSpc>
            </a:pPr>
            <a:r>
              <a:rPr lang="en-US" altLang="zh-CN" sz="1800" smtClean="0"/>
              <a:t>}</a:t>
            </a:r>
            <a:endParaRPr lang="en-US" altLang="zh-CN" sz="1800" smtClean="0"/>
          </a:p>
          <a:p>
            <a:pPr eaLnBrk="1" hangingPunct="1">
              <a:lnSpc>
                <a:spcPct val="80000"/>
              </a:lnSpc>
            </a:pPr>
            <a:endParaRPr lang="en-US" altLang="zh-CN" sz="2000" smtClean="0"/>
          </a:p>
        </p:txBody>
      </p:sp>
      <p:sp>
        <p:nvSpPr>
          <p:cNvPr id="3" name="灯片编号占位符 2"/>
          <p:cNvSpPr>
            <a:spLocks noGrp="1"/>
          </p:cNvSpPr>
          <p:nvPr>
            <p:ph type="sldNum" sz="quarter" idx="12"/>
          </p:nvPr>
        </p:nvSpPr>
        <p:spPr/>
        <p:txBody>
          <a:bodyPr/>
          <a:lstStyle/>
          <a:p>
            <a:pPr>
              <a:defRPr/>
            </a:pPr>
            <a:fld id="{ED8417CE-32FF-47A1-9700-9D4D0A920EAC}"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2"/>
          <p:cNvSpPr>
            <a:spLocks noGrp="1"/>
          </p:cNvSpPr>
          <p:nvPr>
            <p:ph type="title"/>
          </p:nvPr>
        </p:nvSpPr>
        <p:spPr/>
        <p:txBody>
          <a:bodyPr/>
          <a:lstStyle/>
          <a:p>
            <a:pPr eaLnBrk="1" hangingPunct="1"/>
            <a:r>
              <a:rPr lang="zh-CN" altLang="en-US" smtClean="0"/>
              <a:t>栈和队列</a:t>
            </a:r>
            <a:r>
              <a:rPr lang="zh-CN" altLang="en-US" sz="2800" smtClean="0"/>
              <a:t> </a:t>
            </a:r>
            <a:endParaRPr lang="zh-CN" altLang="en-US" sz="2800" smtClean="0"/>
          </a:p>
        </p:txBody>
      </p:sp>
      <p:sp>
        <p:nvSpPr>
          <p:cNvPr id="203778" name="Rectangle 3"/>
          <p:cNvSpPr>
            <a:spLocks noGrp="1"/>
          </p:cNvSpPr>
          <p:nvPr>
            <p:ph type="body" idx="1"/>
          </p:nvPr>
        </p:nvSpPr>
        <p:spPr>
          <a:xfrm>
            <a:off x="457200" y="1143000"/>
            <a:ext cx="8080375" cy="4910138"/>
          </a:xfrm>
        </p:spPr>
        <p:txBody>
          <a:bodyPr/>
          <a:lstStyle/>
          <a:p>
            <a:pPr eaLnBrk="1" hangingPunct="1"/>
            <a:r>
              <a:rPr lang="zh-CN" altLang="en-US" smtClean="0"/>
              <a:t>栈的应用举例 </a:t>
            </a:r>
            <a:endParaRPr lang="zh-CN" altLang="en-US" smtClean="0"/>
          </a:p>
          <a:p>
            <a:pPr lvl="1" eaLnBrk="1" hangingPunct="1">
              <a:lnSpc>
                <a:spcPct val="130000"/>
              </a:lnSpc>
            </a:pPr>
            <a:r>
              <a:rPr lang="zh-CN" altLang="en-US" smtClean="0"/>
              <a:t>栈在表达式计算过程中的应用 ：建立操作数栈和运算符栈。运算符有优先级。规则：</a:t>
            </a:r>
            <a:r>
              <a:rPr lang="zh-CN" altLang="en-US" sz="2000" smtClean="0"/>
              <a:t> </a:t>
            </a:r>
            <a:endParaRPr lang="zh-CN" altLang="en-US" sz="2000" smtClean="0"/>
          </a:p>
          <a:p>
            <a:pPr lvl="2" eaLnBrk="1" hangingPunct="1">
              <a:lnSpc>
                <a:spcPct val="130000"/>
              </a:lnSpc>
            </a:pPr>
            <a:r>
              <a:rPr lang="zh-CN" altLang="en-US" smtClean="0"/>
              <a:t>自左至右扫描表达式，凡是遇到操作数一律进操作数栈。</a:t>
            </a:r>
            <a:endParaRPr lang="zh-CN" altLang="en-US" smtClean="0"/>
          </a:p>
          <a:p>
            <a:pPr lvl="2" eaLnBrk="1" hangingPunct="1">
              <a:lnSpc>
                <a:spcPct val="130000"/>
              </a:lnSpc>
            </a:pPr>
            <a:r>
              <a:rPr lang="zh-CN" altLang="en-US" smtClean="0"/>
              <a:t>当遇到运算符时，如果它的优先级比运算符栈栈顶元素的优先级高就进栈。反之，取出栈顶运算符和操作数栈栈顶的连续两个操作数进行运算，并将结果存入操作数栈，然后继续比较该运算符与栈顶运算符的优先级。</a:t>
            </a:r>
            <a:endParaRPr lang="zh-CN" altLang="en-US" smtClean="0"/>
          </a:p>
          <a:p>
            <a:pPr lvl="2" eaLnBrk="1" hangingPunct="1">
              <a:lnSpc>
                <a:spcPct val="130000"/>
              </a:lnSpc>
            </a:pPr>
            <a:r>
              <a:rPr lang="zh-CN" altLang="en-US" smtClean="0"/>
              <a:t>左括号一律进运算符栈，右括号一律不进运算符栈，取出运算符栈顶运算符和操作数栈顶的两个操作数进行运算，并将结果压入操作数栈，直到取出左括号为止。</a:t>
            </a:r>
            <a:endParaRPr lang="zh-CN" altLang="en-US" smtClean="0"/>
          </a:p>
        </p:txBody>
      </p:sp>
      <p:sp>
        <p:nvSpPr>
          <p:cNvPr id="3" name="灯片编号占位符 2"/>
          <p:cNvSpPr>
            <a:spLocks noGrp="1"/>
          </p:cNvSpPr>
          <p:nvPr>
            <p:ph type="sldNum" sz="quarter" idx="12"/>
          </p:nvPr>
        </p:nvSpPr>
        <p:spPr/>
        <p:txBody>
          <a:bodyPr/>
          <a:lstStyle/>
          <a:p>
            <a:pPr>
              <a:defRPr/>
            </a:pPr>
            <a:fld id="{835E8E60-A343-400C-975B-59C87BFAFDA8}"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2"/>
          <p:cNvSpPr>
            <a:spLocks noGrp="1"/>
          </p:cNvSpPr>
          <p:nvPr>
            <p:ph type="title"/>
          </p:nvPr>
        </p:nvSpPr>
        <p:spPr>
          <a:xfrm>
            <a:off x="457200" y="274638"/>
            <a:ext cx="8229600" cy="633412"/>
          </a:xfrm>
        </p:spPr>
        <p:txBody>
          <a:bodyPr/>
          <a:lstStyle/>
          <a:p>
            <a:pPr eaLnBrk="1" hangingPunct="1"/>
            <a:r>
              <a:rPr lang="zh-CN" altLang="en-US" smtClean="0"/>
              <a:t>栈和队列</a:t>
            </a:r>
            <a:r>
              <a:rPr lang="zh-CN" altLang="en-US" sz="2800" smtClean="0"/>
              <a:t> </a:t>
            </a:r>
            <a:endParaRPr lang="zh-CN" altLang="en-US" sz="2800" smtClean="0"/>
          </a:p>
        </p:txBody>
      </p:sp>
      <p:sp>
        <p:nvSpPr>
          <p:cNvPr id="205826" name="Rectangle 3"/>
          <p:cNvSpPr>
            <a:spLocks noGrp="1"/>
          </p:cNvSpPr>
          <p:nvPr>
            <p:ph type="body" idx="1"/>
          </p:nvPr>
        </p:nvSpPr>
        <p:spPr>
          <a:xfrm>
            <a:off x="606425" y="836613"/>
            <a:ext cx="8080375" cy="5292725"/>
          </a:xfrm>
        </p:spPr>
        <p:txBody>
          <a:bodyPr/>
          <a:lstStyle/>
          <a:p>
            <a:pPr lvl="1" eaLnBrk="1" hangingPunct="1"/>
            <a:r>
              <a:rPr lang="zh-CN" altLang="en-US" smtClean="0"/>
              <a:t>例如 ：计算 </a:t>
            </a:r>
            <a:r>
              <a:rPr lang="en-US" altLang="zh-CN" smtClean="0"/>
              <a:t>4</a:t>
            </a:r>
            <a:r>
              <a:rPr lang="zh-CN" altLang="en-US" smtClean="0"/>
              <a:t>＋</a:t>
            </a:r>
            <a:r>
              <a:rPr lang="en-US" altLang="zh-CN" smtClean="0"/>
              <a:t>8×2</a:t>
            </a:r>
            <a:r>
              <a:rPr lang="zh-CN" altLang="en-US" smtClean="0"/>
              <a:t>－</a:t>
            </a:r>
            <a:r>
              <a:rPr lang="en-US" altLang="zh-CN" smtClean="0"/>
              <a:t>3 ;</a:t>
            </a:r>
            <a:endParaRPr lang="en-US" altLang="zh-CN" smtClean="0"/>
          </a:p>
          <a:p>
            <a:pPr lvl="2" eaLnBrk="1" hangingPunct="1">
              <a:buFont typeface="Wingdings 3" panose="05040102010807070707" pitchFamily="18" charset="2"/>
              <a:buNone/>
            </a:pPr>
            <a:r>
              <a:rPr lang="zh-CN" altLang="en-US" smtClean="0"/>
              <a:t>操作数栈 ：</a:t>
            </a:r>
            <a:r>
              <a:rPr lang="en-US" altLang="zh-CN" smtClean="0"/>
              <a:t>4  8  2   	| 4  16	   |20	|20  3	|17</a:t>
            </a:r>
            <a:endParaRPr lang="en-US" altLang="zh-CN" smtClean="0"/>
          </a:p>
          <a:p>
            <a:pPr lvl="2" eaLnBrk="1" hangingPunct="1">
              <a:buFont typeface="Wingdings 3" panose="05040102010807070707" pitchFamily="18" charset="2"/>
              <a:buNone/>
            </a:pPr>
            <a:r>
              <a:rPr lang="zh-CN" altLang="en-US" smtClean="0"/>
              <a:t>运算符栈 ：＋ </a:t>
            </a:r>
            <a:r>
              <a:rPr lang="en-US" altLang="zh-CN" smtClean="0"/>
              <a:t>×    	| </a:t>
            </a:r>
            <a:r>
              <a:rPr lang="zh-CN" altLang="en-US" smtClean="0"/>
              <a:t>＋	   </a:t>
            </a:r>
            <a:r>
              <a:rPr lang="en-US" altLang="zh-CN" smtClean="0"/>
              <a:t>|	|</a:t>
            </a:r>
            <a:r>
              <a:rPr lang="zh-CN" altLang="en-US" smtClean="0"/>
              <a:t>－	</a:t>
            </a:r>
            <a:r>
              <a:rPr lang="en-US" altLang="zh-CN" smtClean="0"/>
              <a:t>|</a:t>
            </a:r>
            <a:endParaRPr lang="en-US" altLang="zh-CN" smtClean="0"/>
          </a:p>
          <a:p>
            <a:pPr lvl="1" eaLnBrk="1" hangingPunct="1"/>
            <a:r>
              <a:rPr lang="zh-CN" altLang="en-US" smtClean="0"/>
              <a:t>例如 ：计算 </a:t>
            </a:r>
            <a:r>
              <a:rPr lang="en-US" altLang="zh-CN" smtClean="0"/>
              <a:t>( 4</a:t>
            </a:r>
            <a:r>
              <a:rPr lang="zh-CN" altLang="en-US" smtClean="0"/>
              <a:t>＋</a:t>
            </a:r>
            <a:r>
              <a:rPr lang="en-US" altLang="zh-CN" smtClean="0"/>
              <a:t>8 )×2</a:t>
            </a:r>
            <a:r>
              <a:rPr lang="zh-CN" altLang="en-US" smtClean="0"/>
              <a:t>－</a:t>
            </a:r>
            <a:r>
              <a:rPr lang="en-US" altLang="zh-CN" smtClean="0"/>
              <a:t>3 ;</a:t>
            </a:r>
            <a:endParaRPr lang="en-US" altLang="zh-CN" smtClean="0"/>
          </a:p>
          <a:p>
            <a:pPr lvl="2" eaLnBrk="1" hangingPunct="1">
              <a:buFont typeface="Wingdings 3" panose="05040102010807070707" pitchFamily="18" charset="2"/>
              <a:buNone/>
            </a:pPr>
            <a:r>
              <a:rPr lang="zh-CN" altLang="en-US" smtClean="0"/>
              <a:t>操作数栈 ：</a:t>
            </a:r>
            <a:r>
              <a:rPr lang="en-US" altLang="zh-CN" smtClean="0"/>
              <a:t>4  8    	| 12  2		|24  3		|21</a:t>
            </a:r>
            <a:endParaRPr lang="en-US" altLang="zh-CN" smtClean="0"/>
          </a:p>
          <a:p>
            <a:pPr lvl="2" eaLnBrk="1" hangingPunct="1">
              <a:buFont typeface="Wingdings 3" panose="05040102010807070707" pitchFamily="18" charset="2"/>
              <a:buNone/>
            </a:pPr>
            <a:r>
              <a:rPr lang="zh-CN" altLang="en-US" smtClean="0"/>
              <a:t>运算符栈 ：</a:t>
            </a:r>
            <a:r>
              <a:rPr lang="en-US" altLang="zh-CN" smtClean="0"/>
              <a:t>( </a:t>
            </a:r>
            <a:r>
              <a:rPr lang="zh-CN" altLang="en-US" smtClean="0"/>
              <a:t>＋     	</a:t>
            </a:r>
            <a:r>
              <a:rPr lang="en-US" altLang="zh-CN" smtClean="0"/>
              <a:t>|×		|</a:t>
            </a:r>
            <a:r>
              <a:rPr lang="zh-CN" altLang="en-US" smtClean="0"/>
              <a:t>－		</a:t>
            </a:r>
            <a:r>
              <a:rPr lang="en-US" altLang="zh-CN" smtClean="0"/>
              <a:t>|</a:t>
            </a:r>
            <a:endParaRPr lang="en-US" altLang="zh-CN" smtClean="0"/>
          </a:p>
        </p:txBody>
      </p:sp>
      <p:grpSp>
        <p:nvGrpSpPr>
          <p:cNvPr id="2" name="Group 4"/>
          <p:cNvGrpSpPr/>
          <p:nvPr/>
        </p:nvGrpSpPr>
        <p:grpSpPr bwMode="auto">
          <a:xfrm>
            <a:off x="1371600" y="3733800"/>
            <a:ext cx="990600" cy="2286000"/>
            <a:chOff x="864" y="2496"/>
            <a:chExt cx="624" cy="1440"/>
          </a:xfrm>
        </p:grpSpPr>
        <p:sp>
          <p:nvSpPr>
            <p:cNvPr id="4290565" name="Rectangle 5"/>
            <p:cNvSpPr>
              <a:spLocks noChangeArrowheads="1"/>
            </p:cNvSpPr>
            <p:nvPr/>
          </p:nvSpPr>
          <p:spPr bwMode="auto">
            <a:xfrm>
              <a:off x="864" y="2496"/>
              <a:ext cx="624" cy="1440"/>
            </a:xfrm>
            <a:prstGeom prst="rect">
              <a:avLst/>
            </a:prstGeom>
            <a:noFill/>
            <a:ln w="9525" algn="ctr">
              <a:solidFill>
                <a:schemeClr val="tx1"/>
              </a:solidFill>
              <a:miter lim="800000"/>
            </a:ln>
            <a:effectLst>
              <a:outerShdw dist="107763" dir="2700000" algn="ctr" rotWithShape="0">
                <a:schemeClr val="bg2"/>
              </a:outerShdw>
            </a:effectLst>
          </p:spPr>
          <p:txBody>
            <a:bodyPr anchor="ctr">
              <a:spAutoFit/>
            </a:bodyPr>
            <a:lstStyle/>
            <a:p>
              <a:pPr>
                <a:defRPr/>
              </a:pPr>
              <a:endParaRPr lang="zh-CN" altLang="en-US">
                <a:latin typeface="Arial" panose="020B0604020202020204" pitchFamily="34" charset="0"/>
                <a:ea typeface="宋体" panose="02010600030101010101" pitchFamily="2" charset="-122"/>
              </a:endParaRPr>
            </a:p>
          </p:txBody>
        </p:sp>
        <p:sp>
          <p:nvSpPr>
            <p:cNvPr id="4290566" name="Line 6"/>
            <p:cNvSpPr>
              <a:spLocks noChangeShapeType="1"/>
            </p:cNvSpPr>
            <p:nvPr/>
          </p:nvSpPr>
          <p:spPr bwMode="auto">
            <a:xfrm>
              <a:off x="864" y="3648"/>
              <a:ext cx="624" cy="0"/>
            </a:xfrm>
            <a:prstGeom prst="line">
              <a:avLst/>
            </a:prstGeom>
            <a:noFill/>
            <a:ln w="9525">
              <a:solidFill>
                <a:schemeClr val="tx1"/>
              </a:solidFill>
              <a:round/>
            </a:ln>
            <a:effectLst>
              <a:outerShdw dist="107763" dir="2700000" algn="ctr" rotWithShape="0">
                <a:schemeClr val="bg2"/>
              </a:outerShdw>
            </a:effectLst>
          </p:spPr>
          <p:txBody>
            <a:bodyPr wrap="none" anchor="ctr">
              <a:spAutoFit/>
            </a:bodyPr>
            <a:lstStyle/>
            <a:p>
              <a:pPr>
                <a:defRPr/>
              </a:pPr>
              <a:endParaRPr lang="zh-CN" altLang="en-US">
                <a:latin typeface="Arial" panose="020B0604020202020204" pitchFamily="34" charset="0"/>
                <a:ea typeface="宋体" panose="02010600030101010101" pitchFamily="2" charset="-122"/>
              </a:endParaRPr>
            </a:p>
          </p:txBody>
        </p:sp>
        <p:sp>
          <p:nvSpPr>
            <p:cNvPr id="4290567" name="Line 7"/>
            <p:cNvSpPr>
              <a:spLocks noChangeShapeType="1"/>
            </p:cNvSpPr>
            <p:nvPr/>
          </p:nvSpPr>
          <p:spPr bwMode="auto">
            <a:xfrm>
              <a:off x="864" y="3360"/>
              <a:ext cx="624" cy="0"/>
            </a:xfrm>
            <a:prstGeom prst="line">
              <a:avLst/>
            </a:prstGeom>
            <a:noFill/>
            <a:ln w="9525">
              <a:solidFill>
                <a:schemeClr val="tx1"/>
              </a:solidFill>
              <a:round/>
            </a:ln>
            <a:effectLst>
              <a:outerShdw dist="107763" dir="2700000" algn="ctr" rotWithShape="0">
                <a:schemeClr val="bg2"/>
              </a:outerShdw>
            </a:effectLst>
          </p:spPr>
          <p:txBody>
            <a:bodyPr wrap="none" anchor="ctr">
              <a:spAutoFit/>
            </a:bodyPr>
            <a:lstStyle/>
            <a:p>
              <a:pPr>
                <a:defRPr/>
              </a:pPr>
              <a:endParaRPr lang="zh-CN" altLang="en-US">
                <a:latin typeface="Arial" panose="020B0604020202020204" pitchFamily="34" charset="0"/>
                <a:ea typeface="宋体" panose="02010600030101010101" pitchFamily="2" charset="-122"/>
              </a:endParaRPr>
            </a:p>
          </p:txBody>
        </p:sp>
        <p:sp>
          <p:nvSpPr>
            <p:cNvPr id="4290568" name="Line 8"/>
            <p:cNvSpPr>
              <a:spLocks noChangeShapeType="1"/>
            </p:cNvSpPr>
            <p:nvPr/>
          </p:nvSpPr>
          <p:spPr bwMode="auto">
            <a:xfrm>
              <a:off x="864" y="3072"/>
              <a:ext cx="624" cy="0"/>
            </a:xfrm>
            <a:prstGeom prst="line">
              <a:avLst/>
            </a:prstGeom>
            <a:noFill/>
            <a:ln w="9525">
              <a:solidFill>
                <a:schemeClr val="tx1"/>
              </a:solidFill>
              <a:round/>
            </a:ln>
            <a:effectLst>
              <a:outerShdw dist="107763" dir="2700000" algn="ctr" rotWithShape="0">
                <a:schemeClr val="bg2"/>
              </a:outerShdw>
            </a:effectLst>
          </p:spPr>
          <p:txBody>
            <a:bodyPr wrap="none" anchor="ctr">
              <a:spAutoFit/>
            </a:bodyPr>
            <a:lstStyle/>
            <a:p>
              <a:pPr>
                <a:defRPr/>
              </a:pPr>
              <a:endParaRPr lang="zh-CN" altLang="en-US">
                <a:latin typeface="Arial" panose="020B0604020202020204" pitchFamily="34" charset="0"/>
                <a:ea typeface="宋体" panose="02010600030101010101" pitchFamily="2" charset="-122"/>
              </a:endParaRPr>
            </a:p>
          </p:txBody>
        </p:sp>
        <p:sp>
          <p:nvSpPr>
            <p:cNvPr id="4290569" name="Line 9"/>
            <p:cNvSpPr>
              <a:spLocks noChangeShapeType="1"/>
            </p:cNvSpPr>
            <p:nvPr/>
          </p:nvSpPr>
          <p:spPr bwMode="auto">
            <a:xfrm>
              <a:off x="864" y="2784"/>
              <a:ext cx="624" cy="0"/>
            </a:xfrm>
            <a:prstGeom prst="line">
              <a:avLst/>
            </a:prstGeom>
            <a:noFill/>
            <a:ln w="9525">
              <a:solidFill>
                <a:schemeClr val="tx1"/>
              </a:solidFill>
              <a:round/>
            </a:ln>
            <a:effectLst>
              <a:outerShdw dist="107763" dir="2700000" algn="ctr" rotWithShape="0">
                <a:schemeClr val="bg2"/>
              </a:outerShdw>
            </a:effectLst>
          </p:spPr>
          <p:txBody>
            <a:bodyPr wrap="none" anchor="ctr">
              <a:spAutoFit/>
            </a:bodyPr>
            <a:lstStyle/>
            <a:p>
              <a:pPr>
                <a:defRPr/>
              </a:pPr>
              <a:endParaRPr lang="zh-CN" altLang="en-US">
                <a:latin typeface="Arial" panose="020B0604020202020204" pitchFamily="34" charset="0"/>
                <a:ea typeface="宋体" panose="02010600030101010101" pitchFamily="2" charset="-122"/>
              </a:endParaRPr>
            </a:p>
          </p:txBody>
        </p:sp>
      </p:grpSp>
      <p:grpSp>
        <p:nvGrpSpPr>
          <p:cNvPr id="3" name="Group 10"/>
          <p:cNvGrpSpPr/>
          <p:nvPr/>
        </p:nvGrpSpPr>
        <p:grpSpPr bwMode="auto">
          <a:xfrm>
            <a:off x="3048000" y="3733800"/>
            <a:ext cx="990600" cy="2286000"/>
            <a:chOff x="864" y="2496"/>
            <a:chExt cx="624" cy="1440"/>
          </a:xfrm>
        </p:grpSpPr>
        <p:sp>
          <p:nvSpPr>
            <p:cNvPr id="4290571" name="Rectangle 11"/>
            <p:cNvSpPr>
              <a:spLocks noChangeArrowheads="1"/>
            </p:cNvSpPr>
            <p:nvPr/>
          </p:nvSpPr>
          <p:spPr bwMode="auto">
            <a:xfrm>
              <a:off x="864" y="2496"/>
              <a:ext cx="624" cy="1440"/>
            </a:xfrm>
            <a:prstGeom prst="rect">
              <a:avLst/>
            </a:prstGeom>
            <a:noFill/>
            <a:ln w="9525" algn="ctr">
              <a:solidFill>
                <a:schemeClr val="tx1"/>
              </a:solidFill>
              <a:miter lim="800000"/>
            </a:ln>
            <a:effectLst>
              <a:outerShdw dist="107763" dir="2700000" algn="ctr" rotWithShape="0">
                <a:schemeClr val="bg2"/>
              </a:outerShdw>
            </a:effectLst>
          </p:spPr>
          <p:txBody>
            <a:bodyPr anchor="ctr">
              <a:spAutoFit/>
            </a:bodyPr>
            <a:lstStyle/>
            <a:p>
              <a:pPr>
                <a:defRPr/>
              </a:pPr>
              <a:endParaRPr lang="zh-CN" altLang="en-US">
                <a:latin typeface="Arial" panose="020B0604020202020204" pitchFamily="34" charset="0"/>
                <a:ea typeface="宋体" panose="02010600030101010101" pitchFamily="2" charset="-122"/>
              </a:endParaRPr>
            </a:p>
          </p:txBody>
        </p:sp>
        <p:sp>
          <p:nvSpPr>
            <p:cNvPr id="4290572" name="Line 12"/>
            <p:cNvSpPr>
              <a:spLocks noChangeShapeType="1"/>
            </p:cNvSpPr>
            <p:nvPr/>
          </p:nvSpPr>
          <p:spPr bwMode="auto">
            <a:xfrm>
              <a:off x="864" y="3648"/>
              <a:ext cx="624" cy="0"/>
            </a:xfrm>
            <a:prstGeom prst="line">
              <a:avLst/>
            </a:prstGeom>
            <a:noFill/>
            <a:ln w="9525">
              <a:solidFill>
                <a:schemeClr val="tx1"/>
              </a:solidFill>
              <a:round/>
            </a:ln>
            <a:effectLst>
              <a:outerShdw dist="107763" dir="2700000" algn="ctr" rotWithShape="0">
                <a:schemeClr val="bg2"/>
              </a:outerShdw>
            </a:effectLst>
          </p:spPr>
          <p:txBody>
            <a:bodyPr wrap="none" anchor="ctr">
              <a:spAutoFit/>
            </a:bodyPr>
            <a:lstStyle/>
            <a:p>
              <a:pPr>
                <a:defRPr/>
              </a:pPr>
              <a:endParaRPr lang="zh-CN" altLang="en-US">
                <a:latin typeface="Arial" panose="020B0604020202020204" pitchFamily="34" charset="0"/>
                <a:ea typeface="宋体" panose="02010600030101010101" pitchFamily="2" charset="-122"/>
              </a:endParaRPr>
            </a:p>
          </p:txBody>
        </p:sp>
        <p:sp>
          <p:nvSpPr>
            <p:cNvPr id="4290573" name="Line 13"/>
            <p:cNvSpPr>
              <a:spLocks noChangeShapeType="1"/>
            </p:cNvSpPr>
            <p:nvPr/>
          </p:nvSpPr>
          <p:spPr bwMode="auto">
            <a:xfrm>
              <a:off x="864" y="3360"/>
              <a:ext cx="624" cy="0"/>
            </a:xfrm>
            <a:prstGeom prst="line">
              <a:avLst/>
            </a:prstGeom>
            <a:noFill/>
            <a:ln w="9525">
              <a:solidFill>
                <a:schemeClr val="tx1"/>
              </a:solidFill>
              <a:round/>
            </a:ln>
            <a:effectLst>
              <a:outerShdw dist="107763" dir="2700000" algn="ctr" rotWithShape="0">
                <a:schemeClr val="bg2"/>
              </a:outerShdw>
            </a:effectLst>
          </p:spPr>
          <p:txBody>
            <a:bodyPr wrap="none" anchor="ctr">
              <a:spAutoFit/>
            </a:bodyPr>
            <a:lstStyle/>
            <a:p>
              <a:pPr>
                <a:defRPr/>
              </a:pPr>
              <a:endParaRPr lang="zh-CN" altLang="en-US">
                <a:latin typeface="Arial" panose="020B0604020202020204" pitchFamily="34" charset="0"/>
                <a:ea typeface="宋体" panose="02010600030101010101" pitchFamily="2" charset="-122"/>
              </a:endParaRPr>
            </a:p>
          </p:txBody>
        </p:sp>
        <p:sp>
          <p:nvSpPr>
            <p:cNvPr id="4290574" name="Line 14"/>
            <p:cNvSpPr>
              <a:spLocks noChangeShapeType="1"/>
            </p:cNvSpPr>
            <p:nvPr/>
          </p:nvSpPr>
          <p:spPr bwMode="auto">
            <a:xfrm>
              <a:off x="864" y="3072"/>
              <a:ext cx="624" cy="0"/>
            </a:xfrm>
            <a:prstGeom prst="line">
              <a:avLst/>
            </a:prstGeom>
            <a:noFill/>
            <a:ln w="9525">
              <a:solidFill>
                <a:schemeClr val="tx1"/>
              </a:solidFill>
              <a:round/>
            </a:ln>
            <a:effectLst>
              <a:outerShdw dist="107763" dir="2700000" algn="ctr" rotWithShape="0">
                <a:schemeClr val="bg2"/>
              </a:outerShdw>
            </a:effectLst>
          </p:spPr>
          <p:txBody>
            <a:bodyPr wrap="none" anchor="ctr">
              <a:spAutoFit/>
            </a:bodyPr>
            <a:lstStyle/>
            <a:p>
              <a:pPr>
                <a:defRPr/>
              </a:pPr>
              <a:endParaRPr lang="zh-CN" altLang="en-US">
                <a:latin typeface="Arial" panose="020B0604020202020204" pitchFamily="34" charset="0"/>
                <a:ea typeface="宋体" panose="02010600030101010101" pitchFamily="2" charset="-122"/>
              </a:endParaRPr>
            </a:p>
          </p:txBody>
        </p:sp>
        <p:sp>
          <p:nvSpPr>
            <p:cNvPr id="4290575" name="Line 15"/>
            <p:cNvSpPr>
              <a:spLocks noChangeShapeType="1"/>
            </p:cNvSpPr>
            <p:nvPr/>
          </p:nvSpPr>
          <p:spPr bwMode="auto">
            <a:xfrm>
              <a:off x="864" y="2784"/>
              <a:ext cx="624" cy="0"/>
            </a:xfrm>
            <a:prstGeom prst="line">
              <a:avLst/>
            </a:prstGeom>
            <a:noFill/>
            <a:ln w="9525">
              <a:solidFill>
                <a:schemeClr val="tx1"/>
              </a:solidFill>
              <a:round/>
            </a:ln>
            <a:effectLst>
              <a:outerShdw dist="107763" dir="2700000" algn="ctr" rotWithShape="0">
                <a:schemeClr val="bg2"/>
              </a:outerShdw>
            </a:effectLst>
          </p:spPr>
          <p:txBody>
            <a:bodyPr wrap="none" anchor="ctr">
              <a:spAutoFit/>
            </a:bodyPr>
            <a:lstStyle/>
            <a:p>
              <a:pPr>
                <a:defRPr/>
              </a:pPr>
              <a:endParaRPr lang="zh-CN" altLang="en-US">
                <a:latin typeface="Arial" panose="020B0604020202020204" pitchFamily="34" charset="0"/>
                <a:ea typeface="宋体" panose="02010600030101010101" pitchFamily="2" charset="-122"/>
              </a:endParaRPr>
            </a:p>
          </p:txBody>
        </p:sp>
      </p:grpSp>
      <p:sp>
        <p:nvSpPr>
          <p:cNvPr id="4290576" name="Rectangle 16"/>
          <p:cNvSpPr>
            <a:spLocks noChangeArrowheads="1"/>
          </p:cNvSpPr>
          <p:nvPr/>
        </p:nvSpPr>
        <p:spPr bwMode="auto">
          <a:xfrm>
            <a:off x="1295400" y="6096000"/>
            <a:ext cx="1200150" cy="396875"/>
          </a:xfrm>
          <a:prstGeom prst="rect">
            <a:avLst/>
          </a:prstGeom>
          <a:noFill/>
          <a:ln w="9525" algn="ctr">
            <a:noFill/>
            <a:miter lim="800000"/>
          </a:ln>
        </p:spPr>
        <p:txBody>
          <a:bodyPr wrap="none">
            <a:spAutoFit/>
          </a:bodyPr>
          <a:lstStyle/>
          <a:p>
            <a:r>
              <a:rPr lang="zh-CN" altLang="en-US" sz="2000">
                <a:latin typeface="Times New Roman" panose="02020603050405020304" pitchFamily="18" charset="0"/>
              </a:rPr>
              <a:t>操作数栈</a:t>
            </a:r>
            <a:endParaRPr lang="zh-CN" altLang="en-US" sz="2000">
              <a:latin typeface="Times New Roman" panose="02020603050405020304" pitchFamily="18" charset="0"/>
            </a:endParaRPr>
          </a:p>
        </p:txBody>
      </p:sp>
      <p:sp>
        <p:nvSpPr>
          <p:cNvPr id="4290577" name="Rectangle 17"/>
          <p:cNvSpPr>
            <a:spLocks noChangeArrowheads="1"/>
          </p:cNvSpPr>
          <p:nvPr/>
        </p:nvSpPr>
        <p:spPr bwMode="auto">
          <a:xfrm>
            <a:off x="2971800" y="6096000"/>
            <a:ext cx="1200150" cy="396875"/>
          </a:xfrm>
          <a:prstGeom prst="rect">
            <a:avLst/>
          </a:prstGeom>
          <a:noFill/>
          <a:ln w="9525" algn="ctr">
            <a:noFill/>
            <a:miter lim="800000"/>
          </a:ln>
        </p:spPr>
        <p:txBody>
          <a:bodyPr wrap="none">
            <a:spAutoFit/>
          </a:bodyPr>
          <a:lstStyle/>
          <a:p>
            <a:r>
              <a:rPr lang="zh-CN" altLang="en-US" sz="2000">
                <a:latin typeface="Times New Roman" panose="02020603050405020304" pitchFamily="18" charset="0"/>
              </a:rPr>
              <a:t>运算符栈</a:t>
            </a:r>
            <a:endParaRPr lang="zh-CN" altLang="en-US" sz="2000">
              <a:latin typeface="Times New Roman" panose="02020603050405020304" pitchFamily="18" charset="0"/>
            </a:endParaRPr>
          </a:p>
        </p:txBody>
      </p:sp>
      <p:sp>
        <p:nvSpPr>
          <p:cNvPr id="4290578" name="Rectangle 18"/>
          <p:cNvSpPr>
            <a:spLocks noChangeArrowheads="1"/>
          </p:cNvSpPr>
          <p:nvPr/>
        </p:nvSpPr>
        <p:spPr bwMode="auto">
          <a:xfrm>
            <a:off x="4346575" y="3657600"/>
            <a:ext cx="1749425" cy="396875"/>
          </a:xfrm>
          <a:prstGeom prst="rect">
            <a:avLst/>
          </a:prstGeom>
          <a:noFill/>
          <a:ln w="9525" algn="ctr">
            <a:noFill/>
            <a:miter lim="800000"/>
          </a:ln>
        </p:spPr>
        <p:txBody>
          <a:bodyPr wrap="none">
            <a:spAutoFit/>
          </a:bodyPr>
          <a:lstStyle/>
          <a:p>
            <a:r>
              <a:rPr lang="en-US" altLang="zh-CN" sz="2000">
                <a:latin typeface="Times New Roman" panose="02020603050405020304" pitchFamily="18" charset="0"/>
              </a:rPr>
              <a:t>( 4</a:t>
            </a:r>
            <a:r>
              <a:rPr lang="zh-CN" altLang="en-US" sz="2000">
                <a:latin typeface="Times New Roman" panose="02020603050405020304" pitchFamily="18" charset="0"/>
              </a:rPr>
              <a:t>＋</a:t>
            </a:r>
            <a:r>
              <a:rPr lang="en-US" altLang="zh-CN" sz="2000">
                <a:latin typeface="Times New Roman" panose="02020603050405020304" pitchFamily="18" charset="0"/>
              </a:rPr>
              <a:t>8 )×2</a:t>
            </a:r>
            <a:r>
              <a:rPr lang="zh-CN" altLang="en-US" sz="2000">
                <a:latin typeface="Times New Roman" panose="02020603050405020304" pitchFamily="18" charset="0"/>
              </a:rPr>
              <a:t>－</a:t>
            </a:r>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sp>
        <p:nvSpPr>
          <p:cNvPr id="4290579" name="Line 19"/>
          <p:cNvSpPr>
            <a:spLocks noChangeShapeType="1"/>
          </p:cNvSpPr>
          <p:nvPr/>
        </p:nvSpPr>
        <p:spPr bwMode="auto">
          <a:xfrm>
            <a:off x="5260975" y="4038600"/>
            <a:ext cx="0" cy="228600"/>
          </a:xfrm>
          <a:prstGeom prst="line">
            <a:avLst/>
          </a:prstGeom>
          <a:noFill/>
          <a:ln w="9525">
            <a:solidFill>
              <a:schemeClr val="tx1"/>
            </a:solidFill>
            <a:round/>
            <a:tailEnd type="triangle" w="med" len="med"/>
          </a:ln>
          <a:effectLst>
            <a:outerShdw dist="107763" dir="2700000" algn="ctr" rotWithShape="0">
              <a:schemeClr val="bg2"/>
            </a:outerShdw>
          </a:effectLst>
        </p:spPr>
        <p:txBody>
          <a:bodyPr wrap="none" anchor="ctr">
            <a:spAutoFit/>
          </a:bodyPr>
          <a:lstStyle/>
          <a:p>
            <a:pPr>
              <a:defRPr/>
            </a:pPr>
            <a:endParaRPr lang="zh-CN" altLang="en-US">
              <a:latin typeface="Arial" panose="020B0604020202020204" pitchFamily="34" charset="0"/>
              <a:ea typeface="宋体" panose="02010600030101010101" pitchFamily="2" charset="-122"/>
            </a:endParaRPr>
          </a:p>
        </p:txBody>
      </p:sp>
      <p:sp>
        <p:nvSpPr>
          <p:cNvPr id="4290580" name="Rectangle 20"/>
          <p:cNvSpPr>
            <a:spLocks noChangeArrowheads="1"/>
          </p:cNvSpPr>
          <p:nvPr/>
        </p:nvSpPr>
        <p:spPr bwMode="auto">
          <a:xfrm>
            <a:off x="4343400" y="4267200"/>
            <a:ext cx="1601788" cy="396875"/>
          </a:xfrm>
          <a:prstGeom prst="rect">
            <a:avLst/>
          </a:prstGeom>
          <a:noFill/>
          <a:ln w="9525" algn="ctr">
            <a:noFill/>
            <a:miter lim="800000"/>
          </a:ln>
        </p:spPr>
        <p:txBody>
          <a:bodyPr wrap="none">
            <a:spAutoFit/>
          </a:bodyPr>
          <a:lstStyle/>
          <a:p>
            <a:r>
              <a:rPr lang="en-US" altLang="zh-CN" sz="2000">
                <a:latin typeface="Times New Roman" panose="02020603050405020304" pitchFamily="18" charset="0"/>
              </a:rPr>
              <a:t>4</a:t>
            </a:r>
            <a:r>
              <a:rPr lang="zh-CN" altLang="en-US" sz="2000">
                <a:latin typeface="Times New Roman" panose="02020603050405020304" pitchFamily="18" charset="0"/>
              </a:rPr>
              <a:t>＋</a:t>
            </a:r>
            <a:r>
              <a:rPr lang="en-US" altLang="zh-CN" sz="2000">
                <a:latin typeface="Times New Roman" panose="02020603050405020304" pitchFamily="18" charset="0"/>
              </a:rPr>
              <a:t>8 )×2</a:t>
            </a:r>
            <a:r>
              <a:rPr lang="zh-CN" altLang="en-US" sz="2000">
                <a:latin typeface="Times New Roman" panose="02020603050405020304" pitchFamily="18" charset="0"/>
              </a:rPr>
              <a:t>－</a:t>
            </a:r>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sp>
        <p:nvSpPr>
          <p:cNvPr id="4290581" name="Rectangle 21"/>
          <p:cNvSpPr>
            <a:spLocks noChangeArrowheads="1"/>
          </p:cNvSpPr>
          <p:nvPr/>
        </p:nvSpPr>
        <p:spPr bwMode="auto">
          <a:xfrm>
            <a:off x="3429000" y="5562600"/>
            <a:ext cx="268288" cy="396875"/>
          </a:xfrm>
          <a:prstGeom prst="rect">
            <a:avLst/>
          </a:prstGeom>
          <a:noFill/>
          <a:ln w="9525" algn="ctr">
            <a:noFill/>
            <a:miter lim="800000"/>
          </a:ln>
        </p:spPr>
        <p:txBody>
          <a:bodyPr wrap="none">
            <a:spAutoFit/>
          </a:bodyPr>
          <a:lstStyle/>
          <a:p>
            <a:r>
              <a:rPr lang="en-US" altLang="zh-CN" sz="2000">
                <a:latin typeface="Times New Roman" panose="02020603050405020304" pitchFamily="18" charset="0"/>
              </a:rPr>
              <a:t>(</a:t>
            </a:r>
            <a:endParaRPr lang="en-US" altLang="zh-CN" sz="2000">
              <a:latin typeface="Times New Roman" panose="02020603050405020304" pitchFamily="18" charset="0"/>
            </a:endParaRPr>
          </a:p>
        </p:txBody>
      </p:sp>
      <p:sp>
        <p:nvSpPr>
          <p:cNvPr id="4290582" name="Line 22"/>
          <p:cNvSpPr>
            <a:spLocks noChangeShapeType="1"/>
          </p:cNvSpPr>
          <p:nvPr/>
        </p:nvSpPr>
        <p:spPr bwMode="auto">
          <a:xfrm>
            <a:off x="5260975" y="4572000"/>
            <a:ext cx="0" cy="304800"/>
          </a:xfrm>
          <a:prstGeom prst="line">
            <a:avLst/>
          </a:prstGeom>
          <a:noFill/>
          <a:ln w="9525">
            <a:solidFill>
              <a:schemeClr val="tx1"/>
            </a:solidFill>
            <a:round/>
            <a:tailEnd type="triangle" w="med" len="med"/>
          </a:ln>
          <a:effectLst>
            <a:outerShdw dist="107763" dir="2700000" algn="ctr" rotWithShape="0">
              <a:schemeClr val="bg2"/>
            </a:outerShdw>
          </a:effectLst>
        </p:spPr>
        <p:txBody>
          <a:bodyPr anchor="ctr">
            <a:spAutoFit/>
          </a:bodyPr>
          <a:lstStyle/>
          <a:p>
            <a:pPr>
              <a:defRPr/>
            </a:pPr>
            <a:endParaRPr lang="zh-CN" altLang="en-US">
              <a:latin typeface="Arial" panose="020B0604020202020204" pitchFamily="34" charset="0"/>
              <a:ea typeface="宋体" panose="02010600030101010101" pitchFamily="2" charset="-122"/>
            </a:endParaRPr>
          </a:p>
        </p:txBody>
      </p:sp>
      <p:sp>
        <p:nvSpPr>
          <p:cNvPr id="4290583" name="Rectangle 23"/>
          <p:cNvSpPr>
            <a:spLocks noChangeArrowheads="1"/>
          </p:cNvSpPr>
          <p:nvPr/>
        </p:nvSpPr>
        <p:spPr bwMode="auto">
          <a:xfrm>
            <a:off x="4486275" y="4876800"/>
            <a:ext cx="1474788" cy="396875"/>
          </a:xfrm>
          <a:prstGeom prst="rect">
            <a:avLst/>
          </a:prstGeom>
          <a:noFill/>
          <a:ln w="9525" algn="ctr">
            <a:noFill/>
            <a:miter lim="800000"/>
          </a:ln>
        </p:spPr>
        <p:txBody>
          <a:bodyPr wrap="none">
            <a:spAutoFit/>
          </a:bodyPr>
          <a:lstStyle/>
          <a:p>
            <a:r>
              <a:rPr lang="zh-CN" altLang="en-US" sz="2000">
                <a:latin typeface="Times New Roman" panose="02020603050405020304" pitchFamily="18" charset="0"/>
              </a:rPr>
              <a:t>＋</a:t>
            </a:r>
            <a:r>
              <a:rPr lang="en-US" altLang="zh-CN" sz="2000">
                <a:latin typeface="Times New Roman" panose="02020603050405020304" pitchFamily="18" charset="0"/>
              </a:rPr>
              <a:t>8 )×2</a:t>
            </a:r>
            <a:r>
              <a:rPr lang="zh-CN" altLang="en-US" sz="2000">
                <a:latin typeface="Times New Roman" panose="02020603050405020304" pitchFamily="18" charset="0"/>
              </a:rPr>
              <a:t>－</a:t>
            </a:r>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sp>
        <p:nvSpPr>
          <p:cNvPr id="4290584" name="Rectangle 24"/>
          <p:cNvSpPr>
            <a:spLocks noChangeArrowheads="1"/>
          </p:cNvSpPr>
          <p:nvPr/>
        </p:nvSpPr>
        <p:spPr bwMode="auto">
          <a:xfrm>
            <a:off x="1752600" y="5622925"/>
            <a:ext cx="311150" cy="396875"/>
          </a:xfrm>
          <a:prstGeom prst="rect">
            <a:avLst/>
          </a:prstGeom>
          <a:noFill/>
          <a:ln w="9525" algn="ctr">
            <a:noFill/>
            <a:miter lim="800000"/>
          </a:ln>
        </p:spPr>
        <p:txBody>
          <a:bodyPr wrap="none">
            <a:spAutoFit/>
          </a:bodyPr>
          <a:lstStyle/>
          <a:p>
            <a:r>
              <a:rPr lang="en-US" altLang="zh-CN" sz="2000">
                <a:latin typeface="Times New Roman" panose="02020603050405020304" pitchFamily="18" charset="0"/>
              </a:rPr>
              <a:t>4</a:t>
            </a:r>
            <a:endParaRPr lang="en-US" altLang="zh-CN" sz="2000">
              <a:latin typeface="Times New Roman" panose="02020603050405020304" pitchFamily="18" charset="0"/>
            </a:endParaRPr>
          </a:p>
        </p:txBody>
      </p:sp>
      <p:sp>
        <p:nvSpPr>
          <p:cNvPr id="4290585" name="Line 25"/>
          <p:cNvSpPr>
            <a:spLocks noChangeShapeType="1"/>
          </p:cNvSpPr>
          <p:nvPr/>
        </p:nvSpPr>
        <p:spPr bwMode="auto">
          <a:xfrm>
            <a:off x="5273675" y="5165725"/>
            <a:ext cx="0" cy="304800"/>
          </a:xfrm>
          <a:prstGeom prst="line">
            <a:avLst/>
          </a:prstGeom>
          <a:noFill/>
          <a:ln w="9525">
            <a:solidFill>
              <a:schemeClr val="tx1"/>
            </a:solidFill>
            <a:round/>
            <a:tailEnd type="triangle" w="med" len="med"/>
          </a:ln>
          <a:effectLst>
            <a:outerShdw dist="107763" dir="2700000" algn="ctr" rotWithShape="0">
              <a:schemeClr val="bg2"/>
            </a:outerShdw>
          </a:effectLst>
        </p:spPr>
        <p:txBody>
          <a:bodyPr anchor="ctr">
            <a:spAutoFit/>
          </a:bodyPr>
          <a:lstStyle/>
          <a:p>
            <a:pPr>
              <a:defRPr/>
            </a:pPr>
            <a:endParaRPr lang="zh-CN" altLang="en-US">
              <a:latin typeface="Arial" panose="020B0604020202020204" pitchFamily="34" charset="0"/>
              <a:ea typeface="宋体" panose="02010600030101010101" pitchFamily="2" charset="-122"/>
            </a:endParaRPr>
          </a:p>
        </p:txBody>
      </p:sp>
      <p:sp>
        <p:nvSpPr>
          <p:cNvPr id="4290586" name="Rectangle 26"/>
          <p:cNvSpPr>
            <a:spLocks noChangeArrowheads="1"/>
          </p:cNvSpPr>
          <p:nvPr/>
        </p:nvSpPr>
        <p:spPr bwMode="auto">
          <a:xfrm>
            <a:off x="4625975" y="5470525"/>
            <a:ext cx="1220788" cy="396875"/>
          </a:xfrm>
          <a:prstGeom prst="rect">
            <a:avLst/>
          </a:prstGeom>
          <a:noFill/>
          <a:ln w="9525" algn="ctr">
            <a:noFill/>
            <a:miter lim="800000"/>
          </a:ln>
        </p:spPr>
        <p:txBody>
          <a:bodyPr wrap="none">
            <a:spAutoFit/>
          </a:bodyPr>
          <a:lstStyle/>
          <a:p>
            <a:r>
              <a:rPr lang="en-US" altLang="zh-CN" sz="2000">
                <a:latin typeface="Times New Roman" panose="02020603050405020304" pitchFamily="18" charset="0"/>
              </a:rPr>
              <a:t>8 )×2</a:t>
            </a:r>
            <a:r>
              <a:rPr lang="zh-CN" altLang="en-US" sz="2000">
                <a:latin typeface="Times New Roman" panose="02020603050405020304" pitchFamily="18" charset="0"/>
              </a:rPr>
              <a:t>－</a:t>
            </a:r>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sp>
        <p:nvSpPr>
          <p:cNvPr id="4290587" name="Rectangle 27"/>
          <p:cNvSpPr>
            <a:spLocks noChangeArrowheads="1"/>
          </p:cNvSpPr>
          <p:nvPr/>
        </p:nvSpPr>
        <p:spPr bwMode="auto">
          <a:xfrm>
            <a:off x="3371850" y="5181600"/>
            <a:ext cx="438150" cy="396875"/>
          </a:xfrm>
          <a:prstGeom prst="rect">
            <a:avLst/>
          </a:prstGeom>
          <a:noFill/>
          <a:ln w="9525" algn="ctr">
            <a:noFill/>
            <a:miter lim="800000"/>
          </a:ln>
        </p:spPr>
        <p:txBody>
          <a:bodyPr wrap="none">
            <a:spAutoFit/>
          </a:bodyPr>
          <a:lstStyle/>
          <a:p>
            <a:r>
              <a:rPr lang="zh-CN" altLang="en-US" sz="2000">
                <a:latin typeface="Times New Roman" panose="02020603050405020304" pitchFamily="18" charset="0"/>
              </a:rPr>
              <a:t>＋</a:t>
            </a:r>
            <a:endParaRPr lang="zh-CN" altLang="en-US" sz="2000">
              <a:latin typeface="Times New Roman" panose="02020603050405020304" pitchFamily="18" charset="0"/>
            </a:endParaRPr>
          </a:p>
        </p:txBody>
      </p:sp>
      <p:sp>
        <p:nvSpPr>
          <p:cNvPr id="4290588" name="Line 28"/>
          <p:cNvSpPr>
            <a:spLocks noChangeShapeType="1"/>
          </p:cNvSpPr>
          <p:nvPr/>
        </p:nvSpPr>
        <p:spPr bwMode="auto">
          <a:xfrm>
            <a:off x="5299075" y="5775325"/>
            <a:ext cx="0" cy="304800"/>
          </a:xfrm>
          <a:prstGeom prst="line">
            <a:avLst/>
          </a:prstGeom>
          <a:noFill/>
          <a:ln w="9525">
            <a:solidFill>
              <a:schemeClr val="tx1"/>
            </a:solidFill>
            <a:round/>
            <a:tailEnd type="triangle" w="med" len="med"/>
          </a:ln>
          <a:effectLst>
            <a:outerShdw dist="107763" dir="2700000" algn="ctr" rotWithShape="0">
              <a:schemeClr val="bg2"/>
            </a:outerShdw>
          </a:effectLst>
        </p:spPr>
        <p:txBody>
          <a:bodyPr anchor="ctr">
            <a:spAutoFit/>
          </a:bodyPr>
          <a:lstStyle/>
          <a:p>
            <a:pPr>
              <a:defRPr/>
            </a:pPr>
            <a:endParaRPr lang="zh-CN" altLang="en-US">
              <a:latin typeface="Arial" panose="020B0604020202020204" pitchFamily="34" charset="0"/>
              <a:ea typeface="宋体" panose="02010600030101010101" pitchFamily="2" charset="-122"/>
            </a:endParaRPr>
          </a:p>
        </p:txBody>
      </p:sp>
      <p:sp>
        <p:nvSpPr>
          <p:cNvPr id="4290589" name="Rectangle 29"/>
          <p:cNvSpPr>
            <a:spLocks noChangeArrowheads="1"/>
          </p:cNvSpPr>
          <p:nvPr/>
        </p:nvSpPr>
        <p:spPr bwMode="auto">
          <a:xfrm>
            <a:off x="4746625" y="6080125"/>
            <a:ext cx="1030288" cy="396875"/>
          </a:xfrm>
          <a:prstGeom prst="rect">
            <a:avLst/>
          </a:prstGeom>
          <a:noFill/>
          <a:ln w="9525" algn="ctr">
            <a:noFill/>
            <a:miter lim="800000"/>
          </a:ln>
        </p:spPr>
        <p:txBody>
          <a:bodyPr wrap="none">
            <a:spAutoFit/>
          </a:bodyPr>
          <a:lstStyle/>
          <a:p>
            <a:r>
              <a:rPr lang="en-US" altLang="zh-CN" sz="2000">
                <a:latin typeface="Times New Roman" panose="02020603050405020304" pitchFamily="18" charset="0"/>
              </a:rPr>
              <a:t>)×2</a:t>
            </a:r>
            <a:r>
              <a:rPr lang="zh-CN" altLang="en-US" sz="2000">
                <a:latin typeface="Times New Roman" panose="02020603050405020304" pitchFamily="18" charset="0"/>
              </a:rPr>
              <a:t>－</a:t>
            </a:r>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sp>
        <p:nvSpPr>
          <p:cNvPr id="4290590" name="Rectangle 30"/>
          <p:cNvSpPr>
            <a:spLocks noChangeArrowheads="1"/>
          </p:cNvSpPr>
          <p:nvPr/>
        </p:nvSpPr>
        <p:spPr bwMode="auto">
          <a:xfrm>
            <a:off x="1752600" y="5165725"/>
            <a:ext cx="311150" cy="396875"/>
          </a:xfrm>
          <a:prstGeom prst="rect">
            <a:avLst/>
          </a:prstGeom>
          <a:noFill/>
          <a:ln w="9525" algn="ctr">
            <a:noFill/>
            <a:miter lim="800000"/>
          </a:ln>
        </p:spPr>
        <p:txBody>
          <a:bodyPr wrap="none">
            <a:spAutoFit/>
          </a:bodyPr>
          <a:lstStyle/>
          <a:p>
            <a:r>
              <a:rPr lang="en-US" altLang="zh-CN" sz="2000">
                <a:latin typeface="Times New Roman" panose="02020603050405020304" pitchFamily="18" charset="0"/>
              </a:rPr>
              <a:t>8</a:t>
            </a:r>
            <a:endParaRPr lang="en-US" altLang="zh-CN" sz="2000">
              <a:latin typeface="Times New Roman" panose="02020603050405020304" pitchFamily="18" charset="0"/>
            </a:endParaRPr>
          </a:p>
        </p:txBody>
      </p:sp>
      <p:grpSp>
        <p:nvGrpSpPr>
          <p:cNvPr id="4" name="Group 31"/>
          <p:cNvGrpSpPr/>
          <p:nvPr/>
        </p:nvGrpSpPr>
        <p:grpSpPr bwMode="auto">
          <a:xfrm>
            <a:off x="6251575" y="3810000"/>
            <a:ext cx="457200" cy="2514600"/>
            <a:chOff x="4176" y="2496"/>
            <a:chExt cx="288" cy="1584"/>
          </a:xfrm>
        </p:grpSpPr>
        <p:sp>
          <p:nvSpPr>
            <p:cNvPr id="4290592" name="Line 32"/>
            <p:cNvSpPr>
              <a:spLocks noChangeShapeType="1"/>
            </p:cNvSpPr>
            <p:nvPr/>
          </p:nvSpPr>
          <p:spPr bwMode="auto">
            <a:xfrm>
              <a:off x="4320" y="2496"/>
              <a:ext cx="144" cy="0"/>
            </a:xfrm>
            <a:prstGeom prst="line">
              <a:avLst/>
            </a:prstGeom>
            <a:noFill/>
            <a:ln w="9525">
              <a:solidFill>
                <a:schemeClr val="tx1"/>
              </a:solidFill>
              <a:round/>
              <a:tailEnd type="triangle" w="med" len="med"/>
            </a:ln>
            <a:effectLst>
              <a:outerShdw dist="107763" dir="2700000" algn="ctr" rotWithShape="0">
                <a:schemeClr val="bg2"/>
              </a:outerShdw>
            </a:effectLst>
          </p:spPr>
          <p:txBody>
            <a:bodyPr wrap="none" anchor="ctr">
              <a:spAutoFit/>
            </a:bodyPr>
            <a:lstStyle/>
            <a:p>
              <a:pPr>
                <a:defRPr/>
              </a:pPr>
              <a:endParaRPr lang="zh-CN" altLang="en-US">
                <a:latin typeface="Arial" panose="020B0604020202020204" pitchFamily="34" charset="0"/>
                <a:ea typeface="宋体" panose="02010600030101010101" pitchFamily="2" charset="-122"/>
              </a:endParaRPr>
            </a:p>
          </p:txBody>
        </p:sp>
        <p:sp>
          <p:nvSpPr>
            <p:cNvPr id="4290593" name="Line 33"/>
            <p:cNvSpPr>
              <a:spLocks noChangeShapeType="1"/>
            </p:cNvSpPr>
            <p:nvPr/>
          </p:nvSpPr>
          <p:spPr bwMode="auto">
            <a:xfrm>
              <a:off x="4320" y="2496"/>
              <a:ext cx="0" cy="1584"/>
            </a:xfrm>
            <a:prstGeom prst="line">
              <a:avLst/>
            </a:prstGeom>
            <a:noFill/>
            <a:ln w="9525">
              <a:solidFill>
                <a:schemeClr val="tx1"/>
              </a:solidFill>
              <a:round/>
            </a:ln>
            <a:effectLst>
              <a:outerShdw dist="107763" dir="2700000" algn="ctr" rotWithShape="0">
                <a:schemeClr val="bg2"/>
              </a:outerShdw>
            </a:effectLst>
          </p:spPr>
          <p:txBody>
            <a:bodyPr wrap="none" anchor="ctr">
              <a:spAutoFit/>
            </a:bodyPr>
            <a:lstStyle/>
            <a:p>
              <a:pPr>
                <a:defRPr/>
              </a:pPr>
              <a:endParaRPr lang="zh-CN" altLang="en-US">
                <a:latin typeface="Arial" panose="020B0604020202020204" pitchFamily="34" charset="0"/>
                <a:ea typeface="宋体" panose="02010600030101010101" pitchFamily="2" charset="-122"/>
              </a:endParaRPr>
            </a:p>
          </p:txBody>
        </p:sp>
        <p:sp>
          <p:nvSpPr>
            <p:cNvPr id="4290594" name="Line 34"/>
            <p:cNvSpPr>
              <a:spLocks noChangeShapeType="1"/>
            </p:cNvSpPr>
            <p:nvPr/>
          </p:nvSpPr>
          <p:spPr bwMode="auto">
            <a:xfrm>
              <a:off x="4176" y="4080"/>
              <a:ext cx="144" cy="0"/>
            </a:xfrm>
            <a:prstGeom prst="line">
              <a:avLst/>
            </a:prstGeom>
            <a:noFill/>
            <a:ln w="9525">
              <a:solidFill>
                <a:schemeClr val="tx1"/>
              </a:solidFill>
              <a:round/>
            </a:ln>
            <a:effectLst>
              <a:outerShdw dist="107763" dir="2700000" algn="ctr" rotWithShape="0">
                <a:schemeClr val="bg2"/>
              </a:outerShdw>
            </a:effectLst>
          </p:spPr>
          <p:txBody>
            <a:bodyPr wrap="none" anchor="ctr">
              <a:spAutoFit/>
            </a:bodyPr>
            <a:lstStyle/>
            <a:p>
              <a:pPr>
                <a:defRPr/>
              </a:pPr>
              <a:endParaRPr lang="zh-CN" altLang="en-US">
                <a:latin typeface="Arial" panose="020B0604020202020204" pitchFamily="34" charset="0"/>
                <a:ea typeface="宋体" panose="02010600030101010101" pitchFamily="2" charset="-122"/>
              </a:endParaRPr>
            </a:p>
          </p:txBody>
        </p:sp>
      </p:grpSp>
      <p:sp>
        <p:nvSpPr>
          <p:cNvPr id="4290595" name="Rectangle 35"/>
          <p:cNvSpPr>
            <a:spLocks noChangeArrowheads="1"/>
          </p:cNvSpPr>
          <p:nvPr/>
        </p:nvSpPr>
        <p:spPr bwMode="auto">
          <a:xfrm>
            <a:off x="6750050" y="3581400"/>
            <a:ext cx="946150" cy="396875"/>
          </a:xfrm>
          <a:prstGeom prst="rect">
            <a:avLst/>
          </a:prstGeom>
          <a:noFill/>
          <a:ln w="9525" algn="ctr">
            <a:noFill/>
            <a:miter lim="800000"/>
          </a:ln>
        </p:spPr>
        <p:txBody>
          <a:bodyPr wrap="none">
            <a:spAutoFit/>
          </a:bodyPr>
          <a:lstStyle/>
          <a:p>
            <a:r>
              <a:rPr lang="en-US" altLang="zh-CN" sz="2000">
                <a:latin typeface="Times New Roman" panose="02020603050405020304" pitchFamily="18" charset="0"/>
              </a:rPr>
              <a:t>×2</a:t>
            </a:r>
            <a:r>
              <a:rPr lang="zh-CN" altLang="en-US" sz="2000">
                <a:latin typeface="Times New Roman" panose="02020603050405020304" pitchFamily="18" charset="0"/>
              </a:rPr>
              <a:t>－</a:t>
            </a:r>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sp>
        <p:nvSpPr>
          <p:cNvPr id="4290596" name="Rectangle 36"/>
          <p:cNvSpPr>
            <a:spLocks noChangeArrowheads="1"/>
          </p:cNvSpPr>
          <p:nvPr/>
        </p:nvSpPr>
        <p:spPr bwMode="auto">
          <a:xfrm>
            <a:off x="7788275" y="3581400"/>
            <a:ext cx="977900" cy="396875"/>
          </a:xfrm>
          <a:prstGeom prst="rect">
            <a:avLst/>
          </a:prstGeom>
          <a:noFill/>
          <a:ln w="9525" algn="ctr">
            <a:noFill/>
            <a:miter lim="800000"/>
          </a:ln>
        </p:spPr>
        <p:txBody>
          <a:bodyPr wrap="none">
            <a:spAutoFit/>
          </a:bodyPr>
          <a:lstStyle/>
          <a:p>
            <a:r>
              <a:rPr lang="en-US" altLang="zh-CN" sz="2000">
                <a:latin typeface="Times New Roman" panose="02020603050405020304" pitchFamily="18" charset="0"/>
              </a:rPr>
              <a:t>4+8=12</a:t>
            </a:r>
            <a:endParaRPr lang="en-US" altLang="zh-CN" sz="2000">
              <a:latin typeface="Times New Roman" panose="02020603050405020304" pitchFamily="18" charset="0"/>
            </a:endParaRPr>
          </a:p>
        </p:txBody>
      </p:sp>
      <p:sp>
        <p:nvSpPr>
          <p:cNvPr id="4290597" name="Rectangle 37"/>
          <p:cNvSpPr>
            <a:spLocks noChangeArrowheads="1"/>
          </p:cNvSpPr>
          <p:nvPr/>
        </p:nvSpPr>
        <p:spPr bwMode="auto">
          <a:xfrm>
            <a:off x="1676400" y="5622925"/>
            <a:ext cx="438150" cy="396875"/>
          </a:xfrm>
          <a:prstGeom prst="rect">
            <a:avLst/>
          </a:prstGeom>
          <a:noFill/>
          <a:ln w="9525" algn="ctr">
            <a:noFill/>
            <a:miter lim="800000"/>
          </a:ln>
        </p:spPr>
        <p:txBody>
          <a:bodyPr wrap="none">
            <a:spAutoFit/>
          </a:bodyPr>
          <a:lstStyle/>
          <a:p>
            <a:r>
              <a:rPr lang="en-US" altLang="zh-CN" sz="2000">
                <a:latin typeface="Times New Roman" panose="02020603050405020304" pitchFamily="18" charset="0"/>
              </a:rPr>
              <a:t>12</a:t>
            </a:r>
            <a:endParaRPr lang="en-US" altLang="zh-CN" sz="2000">
              <a:latin typeface="Times New Roman" panose="02020603050405020304" pitchFamily="18" charset="0"/>
            </a:endParaRPr>
          </a:p>
        </p:txBody>
      </p:sp>
      <p:sp>
        <p:nvSpPr>
          <p:cNvPr id="4290598" name="Rectangle 38"/>
          <p:cNvSpPr>
            <a:spLocks noChangeArrowheads="1"/>
          </p:cNvSpPr>
          <p:nvPr/>
        </p:nvSpPr>
        <p:spPr bwMode="auto">
          <a:xfrm>
            <a:off x="6988175" y="4114800"/>
            <a:ext cx="692150" cy="396875"/>
          </a:xfrm>
          <a:prstGeom prst="rect">
            <a:avLst/>
          </a:prstGeom>
          <a:noFill/>
          <a:ln w="9525" algn="ctr">
            <a:noFill/>
            <a:miter lim="800000"/>
          </a:ln>
        </p:spPr>
        <p:txBody>
          <a:bodyPr wrap="none">
            <a:spAutoFit/>
          </a:bodyPr>
          <a:lstStyle/>
          <a:p>
            <a:r>
              <a:rPr lang="en-US" altLang="zh-CN" sz="2000">
                <a:latin typeface="Times New Roman" panose="02020603050405020304" pitchFamily="18" charset="0"/>
              </a:rPr>
              <a:t>2</a:t>
            </a:r>
            <a:r>
              <a:rPr lang="zh-CN" altLang="en-US" sz="2000">
                <a:latin typeface="Times New Roman" panose="02020603050405020304" pitchFamily="18" charset="0"/>
              </a:rPr>
              <a:t>－</a:t>
            </a:r>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sp>
        <p:nvSpPr>
          <p:cNvPr id="4290599" name="Line 39"/>
          <p:cNvSpPr>
            <a:spLocks noChangeShapeType="1"/>
          </p:cNvSpPr>
          <p:nvPr/>
        </p:nvSpPr>
        <p:spPr bwMode="auto">
          <a:xfrm>
            <a:off x="7318375" y="3886200"/>
            <a:ext cx="0" cy="228600"/>
          </a:xfrm>
          <a:prstGeom prst="line">
            <a:avLst/>
          </a:prstGeom>
          <a:noFill/>
          <a:ln w="9525">
            <a:solidFill>
              <a:schemeClr val="tx1"/>
            </a:solidFill>
            <a:round/>
            <a:tailEnd type="triangle" w="med" len="med"/>
          </a:ln>
          <a:effectLst>
            <a:outerShdw dist="107763" dir="2700000" algn="ctr" rotWithShape="0">
              <a:schemeClr val="bg2"/>
            </a:outerShdw>
          </a:effectLst>
        </p:spPr>
        <p:txBody>
          <a:bodyPr wrap="none" anchor="ctr">
            <a:spAutoFit/>
          </a:bodyPr>
          <a:lstStyle/>
          <a:p>
            <a:pPr>
              <a:defRPr/>
            </a:pPr>
            <a:endParaRPr lang="zh-CN" altLang="en-US">
              <a:latin typeface="Arial" panose="020B0604020202020204" pitchFamily="34" charset="0"/>
              <a:ea typeface="宋体" panose="02010600030101010101" pitchFamily="2" charset="-122"/>
            </a:endParaRPr>
          </a:p>
        </p:txBody>
      </p:sp>
      <p:sp>
        <p:nvSpPr>
          <p:cNvPr id="4290600" name="Rectangle 40"/>
          <p:cNvSpPr>
            <a:spLocks noChangeArrowheads="1"/>
          </p:cNvSpPr>
          <p:nvPr/>
        </p:nvSpPr>
        <p:spPr bwMode="auto">
          <a:xfrm>
            <a:off x="3352800" y="5562600"/>
            <a:ext cx="438150" cy="396875"/>
          </a:xfrm>
          <a:prstGeom prst="rect">
            <a:avLst/>
          </a:prstGeom>
          <a:noFill/>
          <a:ln w="9525" algn="ctr">
            <a:noFill/>
            <a:miter lim="800000"/>
          </a:ln>
        </p:spPr>
        <p:txBody>
          <a:bodyPr wrap="none">
            <a:spAutoFit/>
          </a:bodyPr>
          <a:lstStyle/>
          <a:p>
            <a:r>
              <a:rPr lang="en-US" altLang="zh-CN" sz="2000">
                <a:latin typeface="Times New Roman" panose="02020603050405020304" pitchFamily="18" charset="0"/>
              </a:rPr>
              <a:t>×</a:t>
            </a:r>
            <a:endParaRPr lang="en-US" altLang="zh-CN" sz="2000">
              <a:latin typeface="Times New Roman" panose="02020603050405020304" pitchFamily="18" charset="0"/>
            </a:endParaRPr>
          </a:p>
        </p:txBody>
      </p:sp>
      <p:sp>
        <p:nvSpPr>
          <p:cNvPr id="4290601" name="Line 41"/>
          <p:cNvSpPr>
            <a:spLocks noChangeShapeType="1"/>
          </p:cNvSpPr>
          <p:nvPr/>
        </p:nvSpPr>
        <p:spPr bwMode="auto">
          <a:xfrm>
            <a:off x="7318375" y="4419600"/>
            <a:ext cx="0" cy="228600"/>
          </a:xfrm>
          <a:prstGeom prst="line">
            <a:avLst/>
          </a:prstGeom>
          <a:noFill/>
          <a:ln w="9525">
            <a:solidFill>
              <a:schemeClr val="tx1"/>
            </a:solidFill>
            <a:round/>
            <a:tailEnd type="triangle" w="med" len="med"/>
          </a:ln>
          <a:effectLst>
            <a:outerShdw dist="107763" dir="2700000" algn="ctr" rotWithShape="0">
              <a:schemeClr val="bg2"/>
            </a:outerShdw>
          </a:effectLst>
        </p:spPr>
        <p:txBody>
          <a:bodyPr wrap="none" anchor="ctr">
            <a:spAutoFit/>
          </a:bodyPr>
          <a:lstStyle/>
          <a:p>
            <a:pPr>
              <a:defRPr/>
            </a:pPr>
            <a:endParaRPr lang="zh-CN" altLang="en-US">
              <a:latin typeface="Arial" panose="020B0604020202020204" pitchFamily="34" charset="0"/>
              <a:ea typeface="宋体" panose="02010600030101010101" pitchFamily="2" charset="-122"/>
            </a:endParaRPr>
          </a:p>
        </p:txBody>
      </p:sp>
      <p:sp>
        <p:nvSpPr>
          <p:cNvPr id="4290602" name="Rectangle 42"/>
          <p:cNvSpPr>
            <a:spLocks noChangeArrowheads="1"/>
          </p:cNvSpPr>
          <p:nvPr/>
        </p:nvSpPr>
        <p:spPr bwMode="auto">
          <a:xfrm>
            <a:off x="7077075" y="4648200"/>
            <a:ext cx="565150" cy="396875"/>
          </a:xfrm>
          <a:prstGeom prst="rect">
            <a:avLst/>
          </a:prstGeom>
          <a:noFill/>
          <a:ln w="9525" algn="ctr">
            <a:noFill/>
            <a:miter lim="800000"/>
          </a:ln>
        </p:spPr>
        <p:txBody>
          <a:bodyPr wrap="none">
            <a:spAutoFit/>
          </a:bodyPr>
          <a:lstStyle/>
          <a:p>
            <a:r>
              <a:rPr lang="zh-CN" altLang="en-US" sz="2000">
                <a:latin typeface="Times New Roman" panose="02020603050405020304" pitchFamily="18" charset="0"/>
              </a:rPr>
              <a:t>－</a:t>
            </a:r>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sp>
        <p:nvSpPr>
          <p:cNvPr id="4290603" name="Rectangle 43"/>
          <p:cNvSpPr>
            <a:spLocks noChangeArrowheads="1"/>
          </p:cNvSpPr>
          <p:nvPr/>
        </p:nvSpPr>
        <p:spPr bwMode="auto">
          <a:xfrm>
            <a:off x="1746250" y="5165725"/>
            <a:ext cx="311150" cy="396875"/>
          </a:xfrm>
          <a:prstGeom prst="rect">
            <a:avLst/>
          </a:prstGeom>
          <a:noFill/>
          <a:ln w="9525" algn="ctr">
            <a:noFill/>
            <a:miter lim="800000"/>
          </a:ln>
        </p:spPr>
        <p:txBody>
          <a:bodyPr wrap="none">
            <a:spAutoFit/>
          </a:bodyPr>
          <a:lstStyle/>
          <a:p>
            <a:r>
              <a:rPr lang="en-US" altLang="zh-CN" sz="2000">
                <a:latin typeface="Times New Roman" panose="02020603050405020304" pitchFamily="18" charset="0"/>
              </a:rPr>
              <a:t>2</a:t>
            </a:r>
            <a:endParaRPr lang="en-US" altLang="zh-CN" sz="2000">
              <a:latin typeface="Times New Roman" panose="02020603050405020304" pitchFamily="18" charset="0"/>
            </a:endParaRPr>
          </a:p>
        </p:txBody>
      </p:sp>
      <p:sp>
        <p:nvSpPr>
          <p:cNvPr id="4290604" name="Line 44"/>
          <p:cNvSpPr>
            <a:spLocks noChangeShapeType="1"/>
          </p:cNvSpPr>
          <p:nvPr/>
        </p:nvSpPr>
        <p:spPr bwMode="auto">
          <a:xfrm>
            <a:off x="7318375" y="4953000"/>
            <a:ext cx="0" cy="228600"/>
          </a:xfrm>
          <a:prstGeom prst="line">
            <a:avLst/>
          </a:prstGeom>
          <a:noFill/>
          <a:ln w="9525">
            <a:solidFill>
              <a:schemeClr val="tx1"/>
            </a:solidFill>
            <a:round/>
            <a:tailEnd type="triangle" w="med" len="med"/>
          </a:ln>
          <a:effectLst>
            <a:outerShdw dist="107763" dir="2700000" algn="ctr" rotWithShape="0">
              <a:schemeClr val="bg2"/>
            </a:outerShdw>
          </a:effectLst>
        </p:spPr>
        <p:txBody>
          <a:bodyPr anchor="ctr">
            <a:spAutoFit/>
          </a:bodyPr>
          <a:lstStyle/>
          <a:p>
            <a:pPr>
              <a:defRPr/>
            </a:pPr>
            <a:endParaRPr lang="zh-CN" altLang="en-US">
              <a:latin typeface="Arial" panose="020B0604020202020204" pitchFamily="34" charset="0"/>
              <a:ea typeface="宋体" panose="02010600030101010101" pitchFamily="2" charset="-122"/>
            </a:endParaRPr>
          </a:p>
        </p:txBody>
      </p:sp>
      <p:sp>
        <p:nvSpPr>
          <p:cNvPr id="4290605" name="Rectangle 45"/>
          <p:cNvSpPr>
            <a:spLocks noChangeArrowheads="1"/>
          </p:cNvSpPr>
          <p:nvPr/>
        </p:nvSpPr>
        <p:spPr bwMode="auto">
          <a:xfrm>
            <a:off x="7140575" y="5105400"/>
            <a:ext cx="311150" cy="396875"/>
          </a:xfrm>
          <a:prstGeom prst="rect">
            <a:avLst/>
          </a:prstGeom>
          <a:noFill/>
          <a:ln w="9525" algn="ctr">
            <a:noFill/>
            <a:miter lim="800000"/>
          </a:ln>
        </p:spPr>
        <p:txBody>
          <a:bodyPr wrap="none">
            <a:spAutoFit/>
          </a:bodyPr>
          <a:lstStyle/>
          <a:p>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sp>
        <p:nvSpPr>
          <p:cNvPr id="4290606" name="Rectangle 46"/>
          <p:cNvSpPr>
            <a:spLocks noChangeArrowheads="1"/>
          </p:cNvSpPr>
          <p:nvPr/>
        </p:nvSpPr>
        <p:spPr bwMode="auto">
          <a:xfrm>
            <a:off x="7699375" y="5089525"/>
            <a:ext cx="1146175" cy="396875"/>
          </a:xfrm>
          <a:prstGeom prst="rect">
            <a:avLst/>
          </a:prstGeom>
          <a:noFill/>
          <a:ln w="9525" algn="ctr">
            <a:noFill/>
            <a:miter lim="800000"/>
          </a:ln>
        </p:spPr>
        <p:txBody>
          <a:bodyPr wrap="none">
            <a:spAutoFit/>
          </a:bodyPr>
          <a:lstStyle/>
          <a:p>
            <a:r>
              <a:rPr lang="en-US" altLang="zh-CN" sz="2000">
                <a:latin typeface="Times New Roman" panose="02020603050405020304" pitchFamily="18" charset="0"/>
              </a:rPr>
              <a:t>12X2=24</a:t>
            </a:r>
            <a:endParaRPr lang="en-US" altLang="zh-CN" sz="2000">
              <a:latin typeface="Times New Roman" panose="02020603050405020304" pitchFamily="18" charset="0"/>
            </a:endParaRPr>
          </a:p>
        </p:txBody>
      </p:sp>
      <p:sp>
        <p:nvSpPr>
          <p:cNvPr id="4290607" name="Rectangle 47"/>
          <p:cNvSpPr>
            <a:spLocks noChangeArrowheads="1"/>
          </p:cNvSpPr>
          <p:nvPr/>
        </p:nvSpPr>
        <p:spPr bwMode="auto">
          <a:xfrm>
            <a:off x="3352800" y="5562600"/>
            <a:ext cx="438150" cy="396875"/>
          </a:xfrm>
          <a:prstGeom prst="rect">
            <a:avLst/>
          </a:prstGeom>
          <a:noFill/>
          <a:ln w="9525" algn="ctr">
            <a:noFill/>
            <a:miter lim="800000"/>
          </a:ln>
        </p:spPr>
        <p:txBody>
          <a:bodyPr wrap="none">
            <a:spAutoFit/>
          </a:bodyPr>
          <a:lstStyle/>
          <a:p>
            <a:r>
              <a:rPr lang="zh-CN" altLang="en-US" sz="2000">
                <a:latin typeface="Times New Roman" panose="02020603050405020304" pitchFamily="18" charset="0"/>
              </a:rPr>
              <a:t>－</a:t>
            </a:r>
            <a:endParaRPr lang="zh-CN" altLang="en-US" sz="2000">
              <a:latin typeface="Times New Roman" panose="02020603050405020304" pitchFamily="18" charset="0"/>
            </a:endParaRPr>
          </a:p>
        </p:txBody>
      </p:sp>
      <p:sp>
        <p:nvSpPr>
          <p:cNvPr id="4290608" name="Rectangle 48"/>
          <p:cNvSpPr>
            <a:spLocks noChangeArrowheads="1"/>
          </p:cNvSpPr>
          <p:nvPr/>
        </p:nvSpPr>
        <p:spPr bwMode="auto">
          <a:xfrm>
            <a:off x="1676400" y="5622925"/>
            <a:ext cx="438150" cy="396875"/>
          </a:xfrm>
          <a:prstGeom prst="rect">
            <a:avLst/>
          </a:prstGeom>
          <a:noFill/>
          <a:ln w="9525" algn="ctr">
            <a:noFill/>
            <a:miter lim="800000"/>
          </a:ln>
        </p:spPr>
        <p:txBody>
          <a:bodyPr wrap="none">
            <a:spAutoFit/>
          </a:bodyPr>
          <a:lstStyle/>
          <a:p>
            <a:r>
              <a:rPr lang="en-US" altLang="zh-CN" sz="2000">
                <a:latin typeface="Times New Roman" panose="02020603050405020304" pitchFamily="18" charset="0"/>
              </a:rPr>
              <a:t>24</a:t>
            </a:r>
            <a:endParaRPr lang="en-US" altLang="zh-CN" sz="2000">
              <a:latin typeface="Times New Roman" panose="02020603050405020304" pitchFamily="18" charset="0"/>
            </a:endParaRPr>
          </a:p>
        </p:txBody>
      </p:sp>
      <p:sp>
        <p:nvSpPr>
          <p:cNvPr id="4290609" name="Line 49"/>
          <p:cNvSpPr>
            <a:spLocks noChangeShapeType="1"/>
          </p:cNvSpPr>
          <p:nvPr/>
        </p:nvSpPr>
        <p:spPr bwMode="auto">
          <a:xfrm>
            <a:off x="7318375" y="5410200"/>
            <a:ext cx="0" cy="228600"/>
          </a:xfrm>
          <a:prstGeom prst="line">
            <a:avLst/>
          </a:prstGeom>
          <a:noFill/>
          <a:ln w="9525">
            <a:solidFill>
              <a:schemeClr val="tx1"/>
            </a:solidFill>
            <a:round/>
            <a:tailEnd type="triangle" w="med" len="med"/>
          </a:ln>
          <a:effectLst>
            <a:outerShdw dist="107763" dir="2700000" algn="ctr" rotWithShape="0">
              <a:schemeClr val="bg2"/>
            </a:outerShdw>
          </a:effectLst>
        </p:spPr>
        <p:txBody>
          <a:bodyPr wrap="none" anchor="ctr">
            <a:spAutoFit/>
          </a:bodyPr>
          <a:lstStyle/>
          <a:p>
            <a:pPr>
              <a:defRPr/>
            </a:pPr>
            <a:endParaRPr lang="zh-CN" altLang="en-US">
              <a:latin typeface="Arial" panose="020B0604020202020204" pitchFamily="34" charset="0"/>
              <a:ea typeface="宋体" panose="02010600030101010101" pitchFamily="2" charset="-122"/>
            </a:endParaRPr>
          </a:p>
        </p:txBody>
      </p:sp>
      <p:sp>
        <p:nvSpPr>
          <p:cNvPr id="4290610" name="Rectangle 50"/>
          <p:cNvSpPr>
            <a:spLocks noChangeArrowheads="1"/>
          </p:cNvSpPr>
          <p:nvPr/>
        </p:nvSpPr>
        <p:spPr bwMode="auto">
          <a:xfrm>
            <a:off x="1752600" y="5165725"/>
            <a:ext cx="311150" cy="396875"/>
          </a:xfrm>
          <a:prstGeom prst="rect">
            <a:avLst/>
          </a:prstGeom>
          <a:noFill/>
          <a:ln w="9525" algn="ctr">
            <a:noFill/>
            <a:miter lim="800000"/>
          </a:ln>
        </p:spPr>
        <p:txBody>
          <a:bodyPr wrap="none">
            <a:spAutoFit/>
          </a:bodyPr>
          <a:lstStyle/>
          <a:p>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sp>
        <p:nvSpPr>
          <p:cNvPr id="4290611" name="Rectangle 51"/>
          <p:cNvSpPr>
            <a:spLocks noChangeArrowheads="1"/>
          </p:cNvSpPr>
          <p:nvPr/>
        </p:nvSpPr>
        <p:spPr bwMode="auto">
          <a:xfrm>
            <a:off x="7720013" y="5775325"/>
            <a:ext cx="1046162" cy="396875"/>
          </a:xfrm>
          <a:prstGeom prst="rect">
            <a:avLst/>
          </a:prstGeom>
          <a:noFill/>
          <a:ln w="9525" algn="ctr">
            <a:noFill/>
            <a:miter lim="800000"/>
          </a:ln>
        </p:spPr>
        <p:txBody>
          <a:bodyPr wrap="none">
            <a:spAutoFit/>
          </a:bodyPr>
          <a:lstStyle/>
          <a:p>
            <a:r>
              <a:rPr lang="en-US" altLang="zh-CN" sz="2000">
                <a:latin typeface="Times New Roman" panose="02020603050405020304" pitchFamily="18" charset="0"/>
              </a:rPr>
              <a:t>24-3=21</a:t>
            </a:r>
            <a:endParaRPr lang="en-US" altLang="zh-CN" sz="200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a:defRPr/>
            </a:pPr>
            <a:fld id="{B104DC57-3BC4-4548-8A9C-BEEE52D4403C}" type="slidenum">
              <a:rPr lang="en-US" altLang="zh-CN"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905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905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905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905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90581"/>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429058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29058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290584"/>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429058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29058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290587"/>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429058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29058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290590"/>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429058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29059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 presetClass="exit" presetSubtype="4" fill="hold" grpId="1" nodeType="clickEffect">
                                  <p:stCondLst>
                                    <p:cond delay="0"/>
                                  </p:stCondLst>
                                  <p:childTnLst>
                                    <p:anim calcmode="lin" valueType="num">
                                      <p:cBhvr additive="base">
                                        <p:cTn id="74" dur="500"/>
                                        <p:tgtEl>
                                          <p:spTgt spid="4290590"/>
                                        </p:tgtEl>
                                        <p:attrNameLst>
                                          <p:attrName>ppt_x</p:attrName>
                                        </p:attrNameLst>
                                      </p:cBhvr>
                                      <p:tavLst>
                                        <p:tav tm="0">
                                          <p:val>
                                            <p:strVal val="ppt_x"/>
                                          </p:val>
                                        </p:tav>
                                        <p:tav tm="100000">
                                          <p:val>
                                            <p:strVal val="ppt_x"/>
                                          </p:val>
                                        </p:tav>
                                      </p:tavLst>
                                    </p:anim>
                                    <p:anim calcmode="lin" valueType="num">
                                      <p:cBhvr additive="base">
                                        <p:cTn id="75" dur="500"/>
                                        <p:tgtEl>
                                          <p:spTgt spid="4290590"/>
                                        </p:tgtEl>
                                        <p:attrNameLst>
                                          <p:attrName>ppt_y</p:attrName>
                                        </p:attrNameLst>
                                      </p:cBhvr>
                                      <p:tavLst>
                                        <p:tav tm="0">
                                          <p:val>
                                            <p:strVal val="ppt_y"/>
                                          </p:val>
                                        </p:tav>
                                        <p:tav tm="100000">
                                          <p:val>
                                            <p:strVal val="1+ppt_h/2"/>
                                          </p:val>
                                        </p:tav>
                                      </p:tavLst>
                                    </p:anim>
                                    <p:set>
                                      <p:cBhvr>
                                        <p:cTn id="76" dur="1" fill="hold">
                                          <p:stCondLst>
                                            <p:cond delay="499"/>
                                          </p:stCondLst>
                                        </p:cTn>
                                        <p:tgtEl>
                                          <p:spTgt spid="4290590"/>
                                        </p:tgtEl>
                                        <p:attrNameLst>
                                          <p:attrName>style.visibility</p:attrName>
                                        </p:attrNameLst>
                                      </p:cBhvr>
                                      <p:to>
                                        <p:strVal val="hidden"/>
                                      </p:to>
                                    </p:set>
                                  </p:childTnLst>
                                </p:cTn>
                              </p:par>
                            </p:childTnLst>
                          </p:cTn>
                        </p:par>
                        <p:par>
                          <p:cTn id="77" fill="hold">
                            <p:stCondLst>
                              <p:cond delay="500"/>
                            </p:stCondLst>
                            <p:childTnLst>
                              <p:par>
                                <p:cTn id="78" presetID="2" presetClass="exit" presetSubtype="4" fill="hold" grpId="1" nodeType="afterEffect">
                                  <p:stCondLst>
                                    <p:cond delay="0"/>
                                  </p:stCondLst>
                                  <p:childTnLst>
                                    <p:anim calcmode="lin" valueType="num">
                                      <p:cBhvr additive="base">
                                        <p:cTn id="79" dur="500"/>
                                        <p:tgtEl>
                                          <p:spTgt spid="4290584"/>
                                        </p:tgtEl>
                                        <p:attrNameLst>
                                          <p:attrName>ppt_x</p:attrName>
                                        </p:attrNameLst>
                                      </p:cBhvr>
                                      <p:tavLst>
                                        <p:tav tm="0">
                                          <p:val>
                                            <p:strVal val="ppt_x"/>
                                          </p:val>
                                        </p:tav>
                                        <p:tav tm="100000">
                                          <p:val>
                                            <p:strVal val="ppt_x"/>
                                          </p:val>
                                        </p:tav>
                                      </p:tavLst>
                                    </p:anim>
                                    <p:anim calcmode="lin" valueType="num">
                                      <p:cBhvr additive="base">
                                        <p:cTn id="80" dur="500"/>
                                        <p:tgtEl>
                                          <p:spTgt spid="4290584"/>
                                        </p:tgtEl>
                                        <p:attrNameLst>
                                          <p:attrName>ppt_y</p:attrName>
                                        </p:attrNameLst>
                                      </p:cBhvr>
                                      <p:tavLst>
                                        <p:tav tm="0">
                                          <p:val>
                                            <p:strVal val="ppt_y"/>
                                          </p:val>
                                        </p:tav>
                                        <p:tav tm="100000">
                                          <p:val>
                                            <p:strVal val="1+ppt_h/2"/>
                                          </p:val>
                                        </p:tav>
                                      </p:tavLst>
                                    </p:anim>
                                    <p:set>
                                      <p:cBhvr>
                                        <p:cTn id="81" dur="1" fill="hold">
                                          <p:stCondLst>
                                            <p:cond delay="499"/>
                                          </p:stCondLst>
                                        </p:cTn>
                                        <p:tgtEl>
                                          <p:spTgt spid="4290584"/>
                                        </p:tgtEl>
                                        <p:attrNameLst>
                                          <p:attrName>style.visibility</p:attrName>
                                        </p:attrNameLst>
                                      </p:cBhvr>
                                      <p:to>
                                        <p:strVal val="hidden"/>
                                      </p:to>
                                    </p:set>
                                  </p:childTnLst>
                                </p:cTn>
                              </p:par>
                            </p:childTnLst>
                          </p:cTn>
                        </p:par>
                        <p:par>
                          <p:cTn id="82" fill="hold">
                            <p:stCondLst>
                              <p:cond delay="1000"/>
                            </p:stCondLst>
                            <p:childTnLst>
                              <p:par>
                                <p:cTn id="83" presetID="2" presetClass="exit" presetSubtype="4" fill="hold" grpId="1" nodeType="afterEffect">
                                  <p:stCondLst>
                                    <p:cond delay="0"/>
                                  </p:stCondLst>
                                  <p:childTnLst>
                                    <p:anim calcmode="lin" valueType="num">
                                      <p:cBhvr additive="base">
                                        <p:cTn id="84" dur="500"/>
                                        <p:tgtEl>
                                          <p:spTgt spid="4290587"/>
                                        </p:tgtEl>
                                        <p:attrNameLst>
                                          <p:attrName>ppt_x</p:attrName>
                                        </p:attrNameLst>
                                      </p:cBhvr>
                                      <p:tavLst>
                                        <p:tav tm="0">
                                          <p:val>
                                            <p:strVal val="ppt_x"/>
                                          </p:val>
                                        </p:tav>
                                        <p:tav tm="100000">
                                          <p:val>
                                            <p:strVal val="ppt_x"/>
                                          </p:val>
                                        </p:tav>
                                      </p:tavLst>
                                    </p:anim>
                                    <p:anim calcmode="lin" valueType="num">
                                      <p:cBhvr additive="base">
                                        <p:cTn id="85" dur="500"/>
                                        <p:tgtEl>
                                          <p:spTgt spid="4290587"/>
                                        </p:tgtEl>
                                        <p:attrNameLst>
                                          <p:attrName>ppt_y</p:attrName>
                                        </p:attrNameLst>
                                      </p:cBhvr>
                                      <p:tavLst>
                                        <p:tav tm="0">
                                          <p:val>
                                            <p:strVal val="ppt_y"/>
                                          </p:val>
                                        </p:tav>
                                        <p:tav tm="100000">
                                          <p:val>
                                            <p:strVal val="1+ppt_h/2"/>
                                          </p:val>
                                        </p:tav>
                                      </p:tavLst>
                                    </p:anim>
                                    <p:set>
                                      <p:cBhvr>
                                        <p:cTn id="86" dur="1" fill="hold">
                                          <p:stCondLst>
                                            <p:cond delay="499"/>
                                          </p:stCondLst>
                                        </p:cTn>
                                        <p:tgtEl>
                                          <p:spTgt spid="4290587"/>
                                        </p:tgtEl>
                                        <p:attrNameLst>
                                          <p:attrName>style.visibility</p:attrName>
                                        </p:attrNameLst>
                                      </p:cBhvr>
                                      <p:to>
                                        <p:strVal val="hidden"/>
                                      </p:to>
                                    </p:set>
                                  </p:childTnLst>
                                </p:cTn>
                              </p:par>
                            </p:childTnLst>
                          </p:cTn>
                        </p:par>
                        <p:par>
                          <p:cTn id="87" fill="hold">
                            <p:stCondLst>
                              <p:cond delay="1500"/>
                            </p:stCondLst>
                            <p:childTnLst>
                              <p:par>
                                <p:cTn id="88" presetID="1" presetClass="entr" presetSubtype="0" fill="hold" grpId="0" nodeType="afterEffect">
                                  <p:stCondLst>
                                    <p:cond delay="0"/>
                                  </p:stCondLst>
                                  <p:childTnLst>
                                    <p:set>
                                      <p:cBhvr>
                                        <p:cTn id="89" dur="1" fill="hold">
                                          <p:stCondLst>
                                            <p:cond delay="0"/>
                                          </p:stCondLst>
                                        </p:cTn>
                                        <p:tgtEl>
                                          <p:spTgt spid="429059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4290597"/>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 presetClass="exit" presetSubtype="4" fill="hold" grpId="1" nodeType="clickEffect">
                                  <p:stCondLst>
                                    <p:cond delay="0"/>
                                  </p:stCondLst>
                                  <p:childTnLst>
                                    <p:anim calcmode="lin" valueType="num">
                                      <p:cBhvr additive="base">
                                        <p:cTn id="97" dur="500"/>
                                        <p:tgtEl>
                                          <p:spTgt spid="4290581"/>
                                        </p:tgtEl>
                                        <p:attrNameLst>
                                          <p:attrName>ppt_x</p:attrName>
                                        </p:attrNameLst>
                                      </p:cBhvr>
                                      <p:tavLst>
                                        <p:tav tm="0">
                                          <p:val>
                                            <p:strVal val="ppt_x"/>
                                          </p:val>
                                        </p:tav>
                                        <p:tav tm="100000">
                                          <p:val>
                                            <p:strVal val="ppt_x"/>
                                          </p:val>
                                        </p:tav>
                                      </p:tavLst>
                                    </p:anim>
                                    <p:anim calcmode="lin" valueType="num">
                                      <p:cBhvr additive="base">
                                        <p:cTn id="98" dur="500"/>
                                        <p:tgtEl>
                                          <p:spTgt spid="4290581"/>
                                        </p:tgtEl>
                                        <p:attrNameLst>
                                          <p:attrName>ppt_y</p:attrName>
                                        </p:attrNameLst>
                                      </p:cBhvr>
                                      <p:tavLst>
                                        <p:tav tm="0">
                                          <p:val>
                                            <p:strVal val="ppt_y"/>
                                          </p:val>
                                        </p:tav>
                                        <p:tav tm="100000">
                                          <p:val>
                                            <p:strVal val="1+ppt_h/2"/>
                                          </p:val>
                                        </p:tav>
                                      </p:tavLst>
                                    </p:anim>
                                    <p:set>
                                      <p:cBhvr>
                                        <p:cTn id="99" dur="1" fill="hold">
                                          <p:stCondLst>
                                            <p:cond delay="499"/>
                                          </p:stCondLst>
                                        </p:cTn>
                                        <p:tgtEl>
                                          <p:spTgt spid="4290581"/>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4290599"/>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1" nodeType="clickEffect">
                                  <p:stCondLst>
                                    <p:cond delay="0"/>
                                  </p:stCondLst>
                                  <p:childTnLst>
                                    <p:set>
                                      <p:cBhvr>
                                        <p:cTn id="107" dur="1" fill="hold">
                                          <p:stCondLst>
                                            <p:cond delay="0"/>
                                          </p:stCondLst>
                                        </p:cTn>
                                        <p:tgtEl>
                                          <p:spTgt spid="4290600"/>
                                        </p:tgtEl>
                                        <p:attrNameLst>
                                          <p:attrName>style.visibility</p:attrName>
                                        </p:attrNameLst>
                                      </p:cBhvr>
                                      <p:to>
                                        <p:strVal val="visible"/>
                                      </p:to>
                                    </p:set>
                                  </p:childTnLst>
                                </p:cTn>
                              </p:par>
                            </p:childTnLst>
                          </p:cTn>
                        </p:par>
                        <p:par>
                          <p:cTn id="108" fill="hold">
                            <p:stCondLst>
                              <p:cond delay="0"/>
                            </p:stCondLst>
                            <p:childTnLst>
                              <p:par>
                                <p:cTn id="109" presetID="1" presetClass="entr" presetSubtype="0" fill="hold" grpId="0" nodeType="afterEffect">
                                  <p:stCondLst>
                                    <p:cond delay="0"/>
                                  </p:stCondLst>
                                  <p:childTnLst>
                                    <p:set>
                                      <p:cBhvr>
                                        <p:cTn id="110" dur="1" fill="hold">
                                          <p:stCondLst>
                                            <p:cond delay="0"/>
                                          </p:stCondLst>
                                        </p:cTn>
                                        <p:tgtEl>
                                          <p:spTgt spid="429059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429060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29060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290602"/>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4290604"/>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 presetClass="exit" presetSubtype="4" fill="hold" grpId="1" nodeType="clickEffect">
                                  <p:stCondLst>
                                    <p:cond delay="0"/>
                                  </p:stCondLst>
                                  <p:childTnLst>
                                    <p:anim calcmode="lin" valueType="num">
                                      <p:cBhvr additive="base">
                                        <p:cTn id="128" dur="500"/>
                                        <p:tgtEl>
                                          <p:spTgt spid="4290603"/>
                                        </p:tgtEl>
                                        <p:attrNameLst>
                                          <p:attrName>ppt_x</p:attrName>
                                        </p:attrNameLst>
                                      </p:cBhvr>
                                      <p:tavLst>
                                        <p:tav tm="0">
                                          <p:val>
                                            <p:strVal val="ppt_x"/>
                                          </p:val>
                                        </p:tav>
                                        <p:tav tm="100000">
                                          <p:val>
                                            <p:strVal val="ppt_x"/>
                                          </p:val>
                                        </p:tav>
                                      </p:tavLst>
                                    </p:anim>
                                    <p:anim calcmode="lin" valueType="num">
                                      <p:cBhvr additive="base">
                                        <p:cTn id="129" dur="500"/>
                                        <p:tgtEl>
                                          <p:spTgt spid="4290603"/>
                                        </p:tgtEl>
                                        <p:attrNameLst>
                                          <p:attrName>ppt_y</p:attrName>
                                        </p:attrNameLst>
                                      </p:cBhvr>
                                      <p:tavLst>
                                        <p:tav tm="0">
                                          <p:val>
                                            <p:strVal val="ppt_y"/>
                                          </p:val>
                                        </p:tav>
                                        <p:tav tm="100000">
                                          <p:val>
                                            <p:strVal val="1+ppt_h/2"/>
                                          </p:val>
                                        </p:tav>
                                      </p:tavLst>
                                    </p:anim>
                                    <p:set>
                                      <p:cBhvr>
                                        <p:cTn id="130" dur="1" fill="hold">
                                          <p:stCondLst>
                                            <p:cond delay="499"/>
                                          </p:stCondLst>
                                        </p:cTn>
                                        <p:tgtEl>
                                          <p:spTgt spid="4290603"/>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2" presetClass="exit" presetSubtype="4" fill="hold" grpId="1" nodeType="clickEffect">
                                  <p:stCondLst>
                                    <p:cond delay="0"/>
                                  </p:stCondLst>
                                  <p:childTnLst>
                                    <p:anim calcmode="lin" valueType="num">
                                      <p:cBhvr additive="base">
                                        <p:cTn id="134" dur="500"/>
                                        <p:tgtEl>
                                          <p:spTgt spid="4290597"/>
                                        </p:tgtEl>
                                        <p:attrNameLst>
                                          <p:attrName>ppt_x</p:attrName>
                                        </p:attrNameLst>
                                      </p:cBhvr>
                                      <p:tavLst>
                                        <p:tav tm="0">
                                          <p:val>
                                            <p:strVal val="ppt_x"/>
                                          </p:val>
                                        </p:tav>
                                        <p:tav tm="100000">
                                          <p:val>
                                            <p:strVal val="ppt_x"/>
                                          </p:val>
                                        </p:tav>
                                      </p:tavLst>
                                    </p:anim>
                                    <p:anim calcmode="lin" valueType="num">
                                      <p:cBhvr additive="base">
                                        <p:cTn id="135" dur="500"/>
                                        <p:tgtEl>
                                          <p:spTgt spid="4290597"/>
                                        </p:tgtEl>
                                        <p:attrNameLst>
                                          <p:attrName>ppt_y</p:attrName>
                                        </p:attrNameLst>
                                      </p:cBhvr>
                                      <p:tavLst>
                                        <p:tav tm="0">
                                          <p:val>
                                            <p:strVal val="ppt_y"/>
                                          </p:val>
                                        </p:tav>
                                        <p:tav tm="100000">
                                          <p:val>
                                            <p:strVal val="1+ppt_h/2"/>
                                          </p:val>
                                        </p:tav>
                                      </p:tavLst>
                                    </p:anim>
                                    <p:set>
                                      <p:cBhvr>
                                        <p:cTn id="136" dur="1" fill="hold">
                                          <p:stCondLst>
                                            <p:cond delay="499"/>
                                          </p:stCondLst>
                                        </p:cTn>
                                        <p:tgtEl>
                                          <p:spTgt spid="4290597"/>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2" presetClass="exit" presetSubtype="4" fill="hold" grpId="0" nodeType="clickEffect">
                                  <p:stCondLst>
                                    <p:cond delay="0"/>
                                  </p:stCondLst>
                                  <p:childTnLst>
                                    <p:anim calcmode="lin" valueType="num">
                                      <p:cBhvr additive="base">
                                        <p:cTn id="140" dur="500"/>
                                        <p:tgtEl>
                                          <p:spTgt spid="4290600"/>
                                        </p:tgtEl>
                                        <p:attrNameLst>
                                          <p:attrName>ppt_x</p:attrName>
                                        </p:attrNameLst>
                                      </p:cBhvr>
                                      <p:tavLst>
                                        <p:tav tm="0">
                                          <p:val>
                                            <p:strVal val="ppt_x"/>
                                          </p:val>
                                        </p:tav>
                                        <p:tav tm="100000">
                                          <p:val>
                                            <p:strVal val="ppt_x"/>
                                          </p:val>
                                        </p:tav>
                                      </p:tavLst>
                                    </p:anim>
                                    <p:anim calcmode="lin" valueType="num">
                                      <p:cBhvr additive="base">
                                        <p:cTn id="141" dur="500"/>
                                        <p:tgtEl>
                                          <p:spTgt spid="4290600"/>
                                        </p:tgtEl>
                                        <p:attrNameLst>
                                          <p:attrName>ppt_y</p:attrName>
                                        </p:attrNameLst>
                                      </p:cBhvr>
                                      <p:tavLst>
                                        <p:tav tm="0">
                                          <p:val>
                                            <p:strVal val="ppt_y"/>
                                          </p:val>
                                        </p:tav>
                                        <p:tav tm="100000">
                                          <p:val>
                                            <p:strVal val="1+ppt_h/2"/>
                                          </p:val>
                                        </p:tav>
                                      </p:tavLst>
                                    </p:anim>
                                    <p:set>
                                      <p:cBhvr>
                                        <p:cTn id="142" dur="1" fill="hold">
                                          <p:stCondLst>
                                            <p:cond delay="499"/>
                                          </p:stCondLst>
                                        </p:cTn>
                                        <p:tgtEl>
                                          <p:spTgt spid="4290600"/>
                                        </p:tgtEl>
                                        <p:attrNameLst>
                                          <p:attrName>style.visibility</p:attrName>
                                        </p:attrNameLst>
                                      </p:cBhvr>
                                      <p:to>
                                        <p:strVal val="hidden"/>
                                      </p:to>
                                    </p:set>
                                  </p:childTnLst>
                                </p:cTn>
                              </p:par>
                            </p:childTnLst>
                          </p:cTn>
                        </p:par>
                        <p:par>
                          <p:cTn id="143" fill="hold">
                            <p:stCondLst>
                              <p:cond delay="500"/>
                            </p:stCondLst>
                            <p:childTnLst>
                              <p:par>
                                <p:cTn id="144" presetID="1" presetClass="entr" presetSubtype="0" fill="hold" grpId="0" nodeType="afterEffect">
                                  <p:stCondLst>
                                    <p:cond delay="0"/>
                                  </p:stCondLst>
                                  <p:childTnLst>
                                    <p:set>
                                      <p:cBhvr>
                                        <p:cTn id="145" dur="1" fill="hold">
                                          <p:stCondLst>
                                            <p:cond delay="0"/>
                                          </p:stCondLst>
                                        </p:cTn>
                                        <p:tgtEl>
                                          <p:spTgt spid="4290606"/>
                                        </p:tgtEl>
                                        <p:attrNameLst>
                                          <p:attrName>style.visibility</p:attrName>
                                        </p:attrNameLst>
                                      </p:cBhvr>
                                      <p:to>
                                        <p:strVal val="visible"/>
                                      </p:to>
                                    </p:set>
                                  </p:childTnLst>
                                </p:cTn>
                              </p:par>
                            </p:childTnLst>
                          </p:cTn>
                        </p:par>
                        <p:par>
                          <p:cTn id="146" fill="hold">
                            <p:stCondLst>
                              <p:cond delay="500"/>
                            </p:stCondLst>
                            <p:childTnLst>
                              <p:par>
                                <p:cTn id="147" presetID="1" presetClass="entr" presetSubtype="0" fill="hold" grpId="0" nodeType="afterEffect">
                                  <p:stCondLst>
                                    <p:cond delay="0"/>
                                  </p:stCondLst>
                                  <p:childTnLst>
                                    <p:set>
                                      <p:cBhvr>
                                        <p:cTn id="148" dur="1" fill="hold">
                                          <p:stCondLst>
                                            <p:cond delay="0"/>
                                          </p:stCondLst>
                                        </p:cTn>
                                        <p:tgtEl>
                                          <p:spTgt spid="4290608"/>
                                        </p:tgtEl>
                                        <p:attrNameLst>
                                          <p:attrName>style.visibility</p:attrName>
                                        </p:attrNameLst>
                                      </p:cBhvr>
                                      <p:to>
                                        <p:strVal val="visible"/>
                                      </p:to>
                                    </p:set>
                                  </p:childTnLst>
                                </p:cTn>
                              </p:par>
                            </p:childTnLst>
                          </p:cTn>
                        </p:par>
                        <p:par>
                          <p:cTn id="149" fill="hold">
                            <p:stCondLst>
                              <p:cond delay="500"/>
                            </p:stCondLst>
                            <p:childTnLst>
                              <p:par>
                                <p:cTn id="150" presetID="1" presetClass="entr" presetSubtype="0" fill="hold" grpId="0" nodeType="afterEffect">
                                  <p:stCondLst>
                                    <p:cond delay="0"/>
                                  </p:stCondLst>
                                  <p:childTnLst>
                                    <p:set>
                                      <p:cBhvr>
                                        <p:cTn id="151" dur="1" fill="hold">
                                          <p:stCondLst>
                                            <p:cond delay="0"/>
                                          </p:stCondLst>
                                        </p:cTn>
                                        <p:tgtEl>
                                          <p:spTgt spid="4290607"/>
                                        </p:tgtEl>
                                        <p:attrNameLst>
                                          <p:attrName>style.visibility</p:attrName>
                                        </p:attrNameLst>
                                      </p:cBhvr>
                                      <p:to>
                                        <p:strVal val="visible"/>
                                      </p:to>
                                    </p:set>
                                  </p:childTnLst>
                                </p:cTn>
                              </p:par>
                            </p:childTnLst>
                          </p:cTn>
                        </p:par>
                        <p:par>
                          <p:cTn id="152" fill="hold">
                            <p:stCondLst>
                              <p:cond delay="500"/>
                            </p:stCondLst>
                            <p:childTnLst>
                              <p:par>
                                <p:cTn id="153" presetID="1" presetClass="entr" presetSubtype="0" fill="hold" grpId="0" nodeType="afterEffect">
                                  <p:stCondLst>
                                    <p:cond delay="0"/>
                                  </p:stCondLst>
                                  <p:childTnLst>
                                    <p:set>
                                      <p:cBhvr>
                                        <p:cTn id="154" dur="1" fill="hold">
                                          <p:stCondLst>
                                            <p:cond delay="0"/>
                                          </p:stCondLst>
                                        </p:cTn>
                                        <p:tgtEl>
                                          <p:spTgt spid="4290605"/>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4290609"/>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429061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 presetClass="exit" presetSubtype="4" fill="hold" grpId="1" nodeType="clickEffect">
                                  <p:stCondLst>
                                    <p:cond delay="0"/>
                                  </p:stCondLst>
                                  <p:childTnLst>
                                    <p:anim calcmode="lin" valueType="num">
                                      <p:cBhvr additive="base">
                                        <p:cTn id="166" dur="500"/>
                                        <p:tgtEl>
                                          <p:spTgt spid="4290610"/>
                                        </p:tgtEl>
                                        <p:attrNameLst>
                                          <p:attrName>ppt_x</p:attrName>
                                        </p:attrNameLst>
                                      </p:cBhvr>
                                      <p:tavLst>
                                        <p:tav tm="0">
                                          <p:val>
                                            <p:strVal val="ppt_x"/>
                                          </p:val>
                                        </p:tav>
                                        <p:tav tm="100000">
                                          <p:val>
                                            <p:strVal val="ppt_x"/>
                                          </p:val>
                                        </p:tav>
                                      </p:tavLst>
                                    </p:anim>
                                    <p:anim calcmode="lin" valueType="num">
                                      <p:cBhvr additive="base">
                                        <p:cTn id="167" dur="500"/>
                                        <p:tgtEl>
                                          <p:spTgt spid="4290610"/>
                                        </p:tgtEl>
                                        <p:attrNameLst>
                                          <p:attrName>ppt_y</p:attrName>
                                        </p:attrNameLst>
                                      </p:cBhvr>
                                      <p:tavLst>
                                        <p:tav tm="0">
                                          <p:val>
                                            <p:strVal val="ppt_y"/>
                                          </p:val>
                                        </p:tav>
                                        <p:tav tm="100000">
                                          <p:val>
                                            <p:strVal val="1+ppt_h/2"/>
                                          </p:val>
                                        </p:tav>
                                      </p:tavLst>
                                    </p:anim>
                                    <p:set>
                                      <p:cBhvr>
                                        <p:cTn id="168" dur="1" fill="hold">
                                          <p:stCondLst>
                                            <p:cond delay="499"/>
                                          </p:stCondLst>
                                        </p:cTn>
                                        <p:tgtEl>
                                          <p:spTgt spid="4290610"/>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2" presetClass="exit" presetSubtype="4" fill="hold" grpId="1" nodeType="clickEffect">
                                  <p:stCondLst>
                                    <p:cond delay="0"/>
                                  </p:stCondLst>
                                  <p:childTnLst>
                                    <p:anim calcmode="lin" valueType="num">
                                      <p:cBhvr additive="base">
                                        <p:cTn id="172" dur="500"/>
                                        <p:tgtEl>
                                          <p:spTgt spid="4290608"/>
                                        </p:tgtEl>
                                        <p:attrNameLst>
                                          <p:attrName>ppt_x</p:attrName>
                                        </p:attrNameLst>
                                      </p:cBhvr>
                                      <p:tavLst>
                                        <p:tav tm="0">
                                          <p:val>
                                            <p:strVal val="ppt_x"/>
                                          </p:val>
                                        </p:tav>
                                        <p:tav tm="100000">
                                          <p:val>
                                            <p:strVal val="ppt_x"/>
                                          </p:val>
                                        </p:tav>
                                      </p:tavLst>
                                    </p:anim>
                                    <p:anim calcmode="lin" valueType="num">
                                      <p:cBhvr additive="base">
                                        <p:cTn id="173" dur="500"/>
                                        <p:tgtEl>
                                          <p:spTgt spid="4290608"/>
                                        </p:tgtEl>
                                        <p:attrNameLst>
                                          <p:attrName>ppt_y</p:attrName>
                                        </p:attrNameLst>
                                      </p:cBhvr>
                                      <p:tavLst>
                                        <p:tav tm="0">
                                          <p:val>
                                            <p:strVal val="ppt_y"/>
                                          </p:val>
                                        </p:tav>
                                        <p:tav tm="100000">
                                          <p:val>
                                            <p:strVal val="1+ppt_h/2"/>
                                          </p:val>
                                        </p:tav>
                                      </p:tavLst>
                                    </p:anim>
                                    <p:set>
                                      <p:cBhvr>
                                        <p:cTn id="174" dur="1" fill="hold">
                                          <p:stCondLst>
                                            <p:cond delay="499"/>
                                          </p:stCondLst>
                                        </p:cTn>
                                        <p:tgtEl>
                                          <p:spTgt spid="4290608"/>
                                        </p:tgtEl>
                                        <p:attrNameLst>
                                          <p:attrName>style.visibility</p:attrName>
                                        </p:attrNameLst>
                                      </p:cBhvr>
                                      <p:to>
                                        <p:strVal val="hidden"/>
                                      </p:to>
                                    </p:set>
                                  </p:childTnLst>
                                </p:cTn>
                              </p:par>
                              <p:par>
                                <p:cTn id="175" presetID="2" presetClass="exit" presetSubtype="4" fill="hold" grpId="1" nodeType="withEffect">
                                  <p:stCondLst>
                                    <p:cond delay="0"/>
                                  </p:stCondLst>
                                  <p:childTnLst>
                                    <p:anim calcmode="lin" valueType="num">
                                      <p:cBhvr additive="base">
                                        <p:cTn id="176" dur="500"/>
                                        <p:tgtEl>
                                          <p:spTgt spid="4290607"/>
                                        </p:tgtEl>
                                        <p:attrNameLst>
                                          <p:attrName>ppt_x</p:attrName>
                                        </p:attrNameLst>
                                      </p:cBhvr>
                                      <p:tavLst>
                                        <p:tav tm="0">
                                          <p:val>
                                            <p:strVal val="ppt_x"/>
                                          </p:val>
                                        </p:tav>
                                        <p:tav tm="100000">
                                          <p:val>
                                            <p:strVal val="ppt_x"/>
                                          </p:val>
                                        </p:tav>
                                      </p:tavLst>
                                    </p:anim>
                                    <p:anim calcmode="lin" valueType="num">
                                      <p:cBhvr additive="base">
                                        <p:cTn id="177" dur="500"/>
                                        <p:tgtEl>
                                          <p:spTgt spid="4290607"/>
                                        </p:tgtEl>
                                        <p:attrNameLst>
                                          <p:attrName>ppt_y</p:attrName>
                                        </p:attrNameLst>
                                      </p:cBhvr>
                                      <p:tavLst>
                                        <p:tav tm="0">
                                          <p:val>
                                            <p:strVal val="ppt_y"/>
                                          </p:val>
                                        </p:tav>
                                        <p:tav tm="100000">
                                          <p:val>
                                            <p:strVal val="1+ppt_h/2"/>
                                          </p:val>
                                        </p:tav>
                                      </p:tavLst>
                                    </p:anim>
                                    <p:set>
                                      <p:cBhvr>
                                        <p:cTn id="178" dur="1" fill="hold">
                                          <p:stCondLst>
                                            <p:cond delay="499"/>
                                          </p:stCondLst>
                                        </p:cTn>
                                        <p:tgtEl>
                                          <p:spTgt spid="4290607"/>
                                        </p:tgtEl>
                                        <p:attrNameLst>
                                          <p:attrName>style.visibility</p:attrName>
                                        </p:attrNameLst>
                                      </p:cBhvr>
                                      <p:to>
                                        <p:strVal val="hidden"/>
                                      </p:to>
                                    </p:set>
                                  </p:childTnLst>
                                </p:cTn>
                              </p:par>
                            </p:childTnLst>
                          </p:cTn>
                        </p:par>
                        <p:par>
                          <p:cTn id="179" fill="hold">
                            <p:stCondLst>
                              <p:cond delay="500"/>
                            </p:stCondLst>
                            <p:childTnLst>
                              <p:par>
                                <p:cTn id="180" presetID="1" presetClass="entr" presetSubtype="0" fill="hold" grpId="0" nodeType="afterEffect">
                                  <p:stCondLst>
                                    <p:cond delay="0"/>
                                  </p:stCondLst>
                                  <p:childTnLst>
                                    <p:set>
                                      <p:cBhvr>
                                        <p:cTn id="181" dur="1" fill="hold">
                                          <p:stCondLst>
                                            <p:cond delay="0"/>
                                          </p:stCondLst>
                                        </p:cTn>
                                        <p:tgtEl>
                                          <p:spTgt spid="42906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76" grpId="0"/>
      <p:bldP spid="4290577" grpId="0"/>
      <p:bldP spid="4290578" grpId="0"/>
      <p:bldP spid="4290580" grpId="0"/>
      <p:bldP spid="4290581" grpId="0"/>
      <p:bldP spid="4290581" grpId="1"/>
      <p:bldP spid="4290583" grpId="0"/>
      <p:bldP spid="4290584" grpId="0"/>
      <p:bldP spid="4290584" grpId="1"/>
      <p:bldP spid="4290586" grpId="0"/>
      <p:bldP spid="4290587" grpId="0"/>
      <p:bldP spid="4290587" grpId="1"/>
      <p:bldP spid="4290589" grpId="0"/>
      <p:bldP spid="4290590" grpId="0"/>
      <p:bldP spid="4290590" grpId="1"/>
      <p:bldP spid="4290595" grpId="0"/>
      <p:bldP spid="4290596" grpId="0"/>
      <p:bldP spid="4290597" grpId="0"/>
      <p:bldP spid="4290597" grpId="1"/>
      <p:bldP spid="4290598" grpId="0"/>
      <p:bldP spid="4290600" grpId="0"/>
      <p:bldP spid="4290600" grpId="1"/>
      <p:bldP spid="4290602" grpId="0"/>
      <p:bldP spid="4290603" grpId="0"/>
      <p:bldP spid="4290603" grpId="1"/>
      <p:bldP spid="4290605" grpId="0"/>
      <p:bldP spid="4290606" grpId="0"/>
      <p:bldP spid="4290607" grpId="0"/>
      <p:bldP spid="4290607" grpId="1"/>
      <p:bldP spid="4290608" grpId="0"/>
      <p:bldP spid="4290608" grpId="1"/>
      <p:bldP spid="4290610" grpId="0"/>
      <p:bldP spid="4290610" grpId="1"/>
      <p:bldP spid="4290611" grpId="0"/>
    </p:bldLst>
  </p:timing>
</p:sld>
</file>

<file path=ppt/theme/theme1.xml><?xml version="1.0" encoding="utf-8"?>
<a:theme xmlns:a="http://schemas.openxmlformats.org/drawingml/2006/main" name="母版">
  <a:themeElements>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母版</Template>
  <TotalTime>0</TotalTime>
  <Words>61299</Words>
  <Application>WPS 演示</Application>
  <PresentationFormat>全屏显示(4:3)</PresentationFormat>
  <Paragraphs>5536</Paragraphs>
  <Slides>209</Slides>
  <Notes>129</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23</vt:i4>
      </vt:variant>
      <vt:variant>
        <vt:lpstr>幻灯片标题</vt:lpstr>
      </vt:variant>
      <vt:variant>
        <vt:i4>209</vt:i4>
      </vt:variant>
    </vt:vector>
  </HeadingPairs>
  <TitlesOfParts>
    <vt:vector size="253" baseType="lpstr">
      <vt:lpstr>Arial</vt:lpstr>
      <vt:lpstr>宋体</vt:lpstr>
      <vt:lpstr>Wingdings</vt:lpstr>
      <vt:lpstr>Wingdings 3</vt:lpstr>
      <vt:lpstr>Times New Roman</vt:lpstr>
      <vt:lpstr>Arial</vt:lpstr>
      <vt:lpstr>微软雅黑</vt:lpstr>
      <vt:lpstr>Arial Unicode MS</vt:lpstr>
      <vt:lpstr>楷体_GB2312</vt:lpstr>
      <vt:lpstr>隶书</vt:lpstr>
      <vt:lpstr>幼圆</vt:lpstr>
      <vt:lpstr>Webdings</vt:lpstr>
      <vt:lpstr>Arial Black</vt:lpstr>
      <vt:lpstr>华文行楷</vt:lpstr>
      <vt:lpstr>Symbol</vt:lpstr>
      <vt:lpstr>Wingdings 2</vt:lpstr>
      <vt:lpstr>华文仿宋</vt:lpstr>
      <vt:lpstr>Tahoma</vt:lpstr>
      <vt:lpstr>黑体</vt:lpstr>
      <vt:lpstr>新宋体</vt:lpstr>
      <vt:lpstr>母版</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数据结构(第1节 概述)</vt:lpstr>
      <vt:lpstr>概述</vt:lpstr>
      <vt:lpstr>概述</vt:lpstr>
      <vt:lpstr>概述</vt:lpstr>
      <vt:lpstr>概述</vt:lpstr>
      <vt:lpstr>概述</vt:lpstr>
      <vt:lpstr>概述</vt:lpstr>
      <vt:lpstr>概述</vt:lpstr>
      <vt:lpstr>概述</vt:lpstr>
      <vt:lpstr>基本概念</vt:lpstr>
      <vt:lpstr>基本概念</vt:lpstr>
      <vt:lpstr>基本概念</vt:lpstr>
      <vt:lpstr>基本概念</vt:lpstr>
      <vt:lpstr>基本概念</vt:lpstr>
      <vt:lpstr>基本概念</vt:lpstr>
      <vt:lpstr>基本概念</vt:lpstr>
      <vt:lpstr>基本概念</vt:lpstr>
      <vt:lpstr>基本概念</vt:lpstr>
      <vt:lpstr>基本概念</vt:lpstr>
      <vt:lpstr>基本概念</vt:lpstr>
      <vt:lpstr>概述</vt:lpstr>
      <vt:lpstr>概述</vt:lpstr>
      <vt:lpstr>概述</vt:lpstr>
      <vt:lpstr>概述</vt:lpstr>
      <vt:lpstr>概述</vt:lpstr>
      <vt:lpstr>概述</vt:lpstr>
      <vt:lpstr>算法的定义及其特性</vt:lpstr>
      <vt:lpstr>算法特性</vt:lpstr>
      <vt:lpstr>概述</vt:lpstr>
      <vt:lpstr>算法转换成C语言</vt:lpstr>
      <vt:lpstr>算法转换成C语言</vt:lpstr>
      <vt:lpstr>算法分析初步</vt:lpstr>
      <vt:lpstr>算法分析初步</vt:lpstr>
      <vt:lpstr>算法分析初步</vt:lpstr>
      <vt:lpstr>PowerPoint 演示文稿</vt:lpstr>
      <vt:lpstr>概述</vt:lpstr>
      <vt:lpstr>T(n)的量级</vt:lpstr>
      <vt:lpstr>算法分析初步</vt:lpstr>
      <vt:lpstr>算法分析初步</vt:lpstr>
      <vt:lpstr>PowerPoint 演示文稿</vt:lpstr>
      <vt:lpstr>PowerPoint 演示文稿</vt:lpstr>
      <vt:lpstr>PowerPoint 演示文稿</vt:lpstr>
      <vt:lpstr>PowerPoint 演示文稿</vt:lpstr>
      <vt:lpstr>线性表</vt:lpstr>
      <vt:lpstr>线性表的基本运算</vt:lpstr>
      <vt:lpstr>线性表的基本运算</vt:lpstr>
      <vt:lpstr>线性表的基本运算</vt:lpstr>
      <vt:lpstr>线性表例子</vt:lpstr>
      <vt:lpstr>2.2顺序存储结构的表示</vt:lpstr>
      <vt:lpstr>顺序存储结构的表示</vt:lpstr>
      <vt:lpstr>顺序存储结构的表示</vt:lpstr>
      <vt:lpstr>基本运算的相关算法</vt:lpstr>
      <vt:lpstr>基本运算的相关算法</vt:lpstr>
      <vt:lpstr>基本运算的相关算法</vt:lpstr>
      <vt:lpstr>基本运算的相关算法</vt:lpstr>
      <vt:lpstr>基本运算的相关算法</vt:lpstr>
      <vt:lpstr>基本运算的相关算法</vt:lpstr>
      <vt:lpstr>基本运算的相关算法</vt:lpstr>
      <vt:lpstr>线性表的顺序存储缺点</vt:lpstr>
      <vt:lpstr> 2.3 线性表的链式存储结构</vt:lpstr>
      <vt:lpstr>线性表的链式存储结构</vt:lpstr>
      <vt:lpstr>线性表的链式存储结构</vt:lpstr>
      <vt:lpstr>PowerPoint 演示文稿</vt:lpstr>
      <vt:lpstr>基本运算的相关算法</vt:lpstr>
      <vt:lpstr>基本运算的相关算法</vt:lpstr>
      <vt:lpstr>基本运算的相关算法</vt:lpstr>
      <vt:lpstr>基本运算的相关算法</vt:lpstr>
      <vt:lpstr>基本运算的相关算法</vt:lpstr>
      <vt:lpstr>基本运算的相关算法</vt:lpstr>
      <vt:lpstr>基本运算的相关算法</vt:lpstr>
      <vt:lpstr>PowerPoint 演示文稿</vt:lpstr>
      <vt:lpstr>PowerPoint 演示文稿</vt:lpstr>
      <vt:lpstr>2.3.3单向及双向循环链表</vt:lpstr>
      <vt:lpstr>单向及双向循环链表</vt:lpstr>
      <vt:lpstr>单向及双向循环链表</vt:lpstr>
      <vt:lpstr>单向及双向循环链表</vt:lpstr>
      <vt:lpstr>双向循环链表（插入）</vt:lpstr>
      <vt:lpstr>双向循环链表（删除）</vt:lpstr>
      <vt:lpstr>2.4 线性表的应用举例</vt:lpstr>
      <vt:lpstr>线性表的应用举例(Josephu)</vt:lpstr>
      <vt:lpstr>线性表的应用举例</vt:lpstr>
      <vt:lpstr>多项式表示与相加</vt:lpstr>
      <vt:lpstr>多项式表示与相加</vt:lpstr>
      <vt:lpstr>多项式表示与相加</vt:lpstr>
      <vt:lpstr>第二节 小结</vt:lpstr>
      <vt:lpstr>PowerPoint 演示文稿</vt:lpstr>
      <vt:lpstr>PowerPoint 演示文稿</vt:lpstr>
      <vt:lpstr>PowerPoint 演示文稿</vt:lpstr>
      <vt:lpstr>栈和队列 </vt:lpstr>
      <vt:lpstr>栈和队列 </vt:lpstr>
      <vt:lpstr>栈和队列 </vt:lpstr>
      <vt:lpstr>栈和队列</vt:lpstr>
      <vt:lpstr>栈和队列</vt:lpstr>
      <vt:lpstr>栈和队列</vt:lpstr>
      <vt:lpstr>栈和队列 </vt:lpstr>
      <vt:lpstr>栈和队列</vt:lpstr>
      <vt:lpstr>栈和队列</vt:lpstr>
      <vt:lpstr>栈和队列 </vt:lpstr>
      <vt:lpstr>栈和队列 </vt:lpstr>
      <vt:lpstr>栈和队列 </vt:lpstr>
      <vt:lpstr>栈和队列</vt:lpstr>
      <vt:lpstr>栈和队列</vt:lpstr>
      <vt:lpstr>栈和队列 </vt:lpstr>
      <vt:lpstr>栈和队列 </vt:lpstr>
      <vt:lpstr>栈和队列 </vt:lpstr>
      <vt:lpstr>栈和队列</vt:lpstr>
      <vt:lpstr>栈和队列 </vt:lpstr>
      <vt:lpstr>栈和队列</vt:lpstr>
      <vt:lpstr>栈和队列 </vt:lpstr>
      <vt:lpstr>栈和队列 </vt:lpstr>
      <vt:lpstr>栈和队列 </vt:lpstr>
      <vt:lpstr>栈和队列 </vt:lpstr>
      <vt:lpstr>第3章 小结</vt:lpstr>
      <vt:lpstr>PowerPoint 演示文稿</vt:lpstr>
      <vt:lpstr>第4节  树与二叉树</vt:lpstr>
      <vt:lpstr>PowerPoint 演示文稿</vt:lpstr>
      <vt:lpstr>树</vt:lpstr>
      <vt:lpstr>树</vt:lpstr>
      <vt:lpstr>树</vt:lpstr>
      <vt:lpstr>树</vt:lpstr>
      <vt:lpstr>树</vt:lpstr>
      <vt:lpstr>树</vt:lpstr>
      <vt:lpstr>二叉树</vt:lpstr>
      <vt:lpstr>二叉树</vt:lpstr>
      <vt:lpstr>二叉树</vt:lpstr>
      <vt:lpstr>二叉树</vt:lpstr>
      <vt:lpstr>二叉树</vt:lpstr>
      <vt:lpstr>二叉树</vt:lpstr>
      <vt:lpstr>二叉树</vt:lpstr>
      <vt:lpstr>二叉树</vt:lpstr>
      <vt:lpstr>二叉树的遍历 </vt:lpstr>
      <vt:lpstr>二叉树的遍历</vt:lpstr>
      <vt:lpstr>二叉树的遍历</vt:lpstr>
      <vt:lpstr>PowerPoint 演示文稿</vt:lpstr>
      <vt:lpstr>二叉树的遍历</vt:lpstr>
      <vt:lpstr>二叉树的遍历</vt:lpstr>
      <vt:lpstr>二叉树的遍历</vt:lpstr>
      <vt:lpstr>二叉树的遍历</vt:lpstr>
      <vt:lpstr>二叉树的遍历</vt:lpstr>
      <vt:lpstr>二叉树的遍历</vt:lpstr>
      <vt:lpstr>二叉树的遍历</vt:lpstr>
      <vt:lpstr>二叉树的遍历</vt:lpstr>
      <vt:lpstr>二叉树的遍历</vt:lpstr>
      <vt:lpstr>二叉树的遍历</vt:lpstr>
      <vt:lpstr>PowerPoint 演示文稿</vt:lpstr>
      <vt:lpstr>PowerPoint 演示文稿</vt:lpstr>
      <vt:lpstr>PowerPoint 演示文稿</vt:lpstr>
      <vt:lpstr>查找概念</vt:lpstr>
      <vt:lpstr>查找概念</vt:lpstr>
      <vt:lpstr>查找概念</vt:lpstr>
      <vt:lpstr>顺序表的查找</vt:lpstr>
      <vt:lpstr>顺序查找(Sequential Search)算法及分析</vt:lpstr>
      <vt:lpstr>顺序查找(Sequential Search)算法及分析</vt:lpstr>
      <vt:lpstr>折半查找算法及分析</vt:lpstr>
      <vt:lpstr>折半查找算法及分析</vt:lpstr>
      <vt:lpstr>折半查找算法及分析</vt:lpstr>
      <vt:lpstr>折半查找算法及分析</vt:lpstr>
      <vt:lpstr>折半查找算法及分析</vt:lpstr>
      <vt:lpstr>分块查找(索引顺序查找）算法及分析</vt:lpstr>
      <vt:lpstr>分块查找(索引顺序查找）</vt:lpstr>
      <vt:lpstr>Hash表的查找</vt:lpstr>
      <vt:lpstr>Hash表的查找</vt:lpstr>
      <vt:lpstr>PowerPoint 演示文稿</vt:lpstr>
      <vt:lpstr>PowerPoint 演示文稿</vt:lpstr>
      <vt:lpstr>直接地址法</vt:lpstr>
      <vt:lpstr>直接地址法</vt:lpstr>
      <vt:lpstr>数字分析法</vt:lpstr>
      <vt:lpstr>平方取中法</vt:lpstr>
      <vt:lpstr>叠加法</vt:lpstr>
      <vt:lpstr>保留除数法</vt:lpstr>
      <vt:lpstr>随机函数法</vt:lpstr>
      <vt:lpstr>处理冲突的方法</vt:lpstr>
      <vt:lpstr>开放地址法</vt:lpstr>
      <vt:lpstr>开放地址法</vt:lpstr>
      <vt:lpstr>链地址法</vt:lpstr>
      <vt:lpstr>Hash表的查找及分析</vt:lpstr>
      <vt:lpstr>线性探查法解决冲突时Hash表的查找及插入</vt:lpstr>
      <vt:lpstr>链地址法解决冲突时Hash表的查找及插入</vt:lpstr>
      <vt:lpstr>链地址法解决冲突时Hash表的查找及插入</vt:lpstr>
      <vt:lpstr>PowerPoint 演示文稿</vt:lpstr>
      <vt:lpstr>概述</vt:lpstr>
      <vt:lpstr>排序定义</vt:lpstr>
      <vt:lpstr>排序定义</vt:lpstr>
      <vt:lpstr>内排序方法</vt:lpstr>
      <vt:lpstr>文件存储结构</vt:lpstr>
      <vt:lpstr>文件存储结构</vt:lpstr>
      <vt:lpstr>插入排序（Insert Sort）</vt:lpstr>
      <vt:lpstr>直接插入排序</vt:lpstr>
      <vt:lpstr>直接插入排序</vt:lpstr>
      <vt:lpstr>直接插入排序</vt:lpstr>
      <vt:lpstr>直接插入排序算法描述</vt:lpstr>
      <vt:lpstr>折半插入排序</vt:lpstr>
      <vt:lpstr>折半插入排序</vt:lpstr>
      <vt:lpstr>折半插入排序算法描述</vt:lpstr>
      <vt:lpstr>链表插入排序</vt:lpstr>
      <vt:lpstr>链表插入排序</vt:lpstr>
      <vt:lpstr>链表插入排序算法描述</vt:lpstr>
      <vt:lpstr>Shell排序</vt:lpstr>
      <vt:lpstr>Shell排序</vt:lpstr>
      <vt:lpstr>Shell排序算法描述</vt:lpstr>
      <vt:lpstr>交换排序</vt:lpstr>
      <vt:lpstr>起泡排序</vt:lpstr>
      <vt:lpstr>起泡排序</vt:lpstr>
      <vt:lpstr>起泡排序算法描述</vt:lpstr>
      <vt:lpstr>快速排序</vt:lpstr>
      <vt:lpstr>快速排序</vt:lpstr>
      <vt:lpstr>快速排序算法描述</vt:lpstr>
      <vt:lpstr>快速排序算法描述</vt:lpstr>
      <vt:lpstr>PowerPoint 演示文稿</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Administrator</cp:lastModifiedBy>
  <cp:revision>83</cp:revision>
  <cp:lastPrinted>2113-01-01T00:00:00Z</cp:lastPrinted>
  <dcterms:created xsi:type="dcterms:W3CDTF">2011-03-17T12:09:00Z</dcterms:created>
  <dcterms:modified xsi:type="dcterms:W3CDTF">2017-07-06T02:06:57Z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2052-10.1.0.6554</vt:lpwstr>
  </property>
</Properties>
</file>