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80AF0DE-86E4-41DD-98FC-2EB0C0826B3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327F29C-C9E9-4CB3-8EC8-C3D6CBFFF50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01C6857-B52D-4AD8-A84E-ED7F00C2FD1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4ADDE4F-F3F2-46CF-8DA1-1B7491011EB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5D8A705-91E3-477F-A8D0-8CC4909E0B5D}"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092E470-6954-435E-B811-B57EE3F14F0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3005B06-818D-42B0-881F-85E42A1C1F4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4155D46-00D2-42E9-AA20-5D7D7077D4F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EA7A0EE-C4AD-4E51-BAA7-CE581164A75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2A5A8FF-FB12-4D8B-B8F8-AA3E55EC04D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86E5AD3-1748-42B8-88CA-CBEF39C1983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B7FFBE4-BAF7-4439-A6F3-26EA129241A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AEDEA36-6030-4889-A274-33939842E25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B1FF07C-85FE-42DF-BEFE-0EB9C978423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2AD9335-2D19-4EB1-87DD-022B4634F25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AD0C59B-4A4D-4C57-9C04-A106A54E1516}"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1474413-4A7A-486B-8293-FD374535B2D9}"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E618C7A-9BD4-45AE-89A7-A6939189029D}"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BE3480C-29D8-4B6D-A9C6-CA9E4BB7F318}"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889A064-C1C9-40F0-BA2B-1C4E3447631A}"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9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9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34DC9E8-F933-4BCB-9D45-A367B193D51B}"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C0227AC-C4F1-4C3D-A21D-C913D5EECBD1}"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38FDF03-4A7B-4956-A411-F713F75D1C6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3E1B27D-AA9D-4941-8ACE-EC406AA0F7D2}"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9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99"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00"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3EAFEA3-601B-483A-9F3D-1C691BF71F0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10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0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04"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A3F1B6B-1858-4E26-9EDA-141449DED2F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10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0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08"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8F93394-553C-41D8-A6BE-9EB8C3F784AF}"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110"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11"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433D914F-2D42-470D-BC06-C9FC3CE833F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11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1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15"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16"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1D43E4AF-1558-4317-A193-2BAFC68ECF42}"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118"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19"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20"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21"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22"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23"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603A68B-C6CF-4A16-AC1E-13526778A2D4}"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49484FA-BB28-4967-9E65-B42EFB36CA0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E7A6369-E089-49DB-9810-2E8B2C9D774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14CCA88-E2D5-4377-AAEE-9AB83F8A4A9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9E726B0-57C6-4FF3-88D5-E1095473B59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6087BC6-5646-4EA5-8B8F-DA2514ECF86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t-PT"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t-PT"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31C41C0-8B29-47A8-9EC4-8B073676C1D7}"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pt-PT" sz="6000" spc="-1" strike="noStrike">
                <a:solidFill>
                  <a:srgbClr val="000000"/>
                </a:solidFill>
                <a:latin typeface="Calibri Light"/>
              </a:rPr>
              <a:t>Clique para editar o </a:t>
            </a:r>
            <a:r>
              <a:rPr b="0" lang="pt-PT" sz="6000" spc="-1" strike="noStrike">
                <a:solidFill>
                  <a:srgbClr val="000000"/>
                </a:solidFill>
                <a:latin typeface="Calibri Light"/>
              </a:rPr>
              <a:t>estilo de título do </a:t>
            </a:r>
            <a:r>
              <a:rPr b="0" lang="pt-PT" sz="6000" spc="-1" strike="noStrike">
                <a:solidFill>
                  <a:srgbClr val="000000"/>
                </a:solidFill>
                <a:latin typeface="Calibri Light"/>
              </a:rPr>
              <a:t>Modelo Global</a:t>
            </a:r>
            <a:endParaRPr b="0" lang="pt-PT"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pt-PT" sz="1200" spc="-1" strike="noStrike">
                <a:solidFill>
                  <a:srgbClr val="8b8b8b"/>
                </a:solidFill>
                <a:latin typeface="Calibri"/>
              </a:defRPr>
            </a:lvl1pPr>
          </a:lstStyle>
          <a:p>
            <a:pPr>
              <a:lnSpc>
                <a:spcPct val="100000"/>
              </a:lnSpc>
              <a:buNone/>
            </a:pPr>
            <a:r>
              <a:rPr b="0" lang="pt-PT" sz="1200" spc="-1" strike="noStrike">
                <a:solidFill>
                  <a:srgbClr val="8b8b8b"/>
                </a:solidFill>
                <a:latin typeface="Calibri"/>
              </a:rPr>
              <a:t> </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pt-PT" sz="1200" spc="-1" strike="noStrike">
                <a:solidFill>
                  <a:srgbClr val="8b8b8b"/>
                </a:solidFill>
                <a:latin typeface="Calibri"/>
              </a:defRPr>
            </a:lvl1pPr>
          </a:lstStyle>
          <a:p>
            <a:pPr algn="r">
              <a:lnSpc>
                <a:spcPct val="100000"/>
              </a:lnSpc>
              <a:buNone/>
            </a:pPr>
            <a:fld id="{046C8CA6-B8FB-4F27-804B-5E5733BC2C24}" type="slidenum">
              <a:rPr b="0" lang="pt-PT" sz="1200" spc="-1" strike="noStrike">
                <a:solidFill>
                  <a:srgbClr val="8b8b8b"/>
                </a:solidFill>
                <a:latin typeface="Calibri"/>
              </a:rPr>
              <a:t>9</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pt-PT" sz="2800" spc="-1" strike="noStrike">
                <a:solidFill>
                  <a:srgbClr val="000000"/>
                </a:solidFill>
                <a:latin typeface="Calibri"/>
              </a:rPr>
              <a:t>Click to edit the outline </a:t>
            </a:r>
            <a:r>
              <a:rPr b="0" lang="pt-PT" sz="2800" spc="-1" strike="noStrike">
                <a:solidFill>
                  <a:srgbClr val="000000"/>
                </a:solidFill>
                <a:latin typeface="Calibri"/>
              </a:rPr>
              <a:t>text format</a:t>
            </a:r>
            <a:endParaRPr b="0" lang="pt-PT"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pt-PT" sz="2000" spc="-1" strike="noStrike">
                <a:solidFill>
                  <a:srgbClr val="000000"/>
                </a:solidFill>
                <a:latin typeface="Calibri"/>
              </a:rPr>
              <a:t>Second Outline Level</a:t>
            </a:r>
            <a:endParaRPr b="0" lang="pt-PT"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pt-PT" sz="1800" spc="-1" strike="noStrike">
                <a:solidFill>
                  <a:srgbClr val="000000"/>
                </a:solidFill>
                <a:latin typeface="Calibri"/>
              </a:rPr>
              <a:t>Third Outline Level</a:t>
            </a:r>
            <a:endParaRPr b="0" lang="pt-PT"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pt-PT" sz="1800" spc="-1" strike="noStrike">
                <a:solidFill>
                  <a:srgbClr val="000000"/>
                </a:solidFill>
                <a:latin typeface="Calibri"/>
              </a:rPr>
              <a:t>Fourth Outline Level</a:t>
            </a:r>
            <a:endParaRPr b="0" lang="pt-PT"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pt-PT" sz="2000" spc="-1" strike="noStrike">
                <a:solidFill>
                  <a:srgbClr val="000000"/>
                </a:solidFill>
                <a:latin typeface="Calibri"/>
              </a:rPr>
              <a:t>Fifth Outline Level</a:t>
            </a:r>
            <a:endParaRPr b="0" lang="pt-PT"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pt-PT" sz="2000" spc="-1" strike="noStrike">
                <a:solidFill>
                  <a:srgbClr val="000000"/>
                </a:solidFill>
                <a:latin typeface="Calibri"/>
              </a:rPr>
              <a:t>Sixth Outline Level</a:t>
            </a:r>
            <a:endParaRPr b="0" lang="pt-PT"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pt-PT" sz="2000" spc="-1" strike="noStrike">
                <a:solidFill>
                  <a:srgbClr val="000000"/>
                </a:solidFill>
                <a:latin typeface="Calibri"/>
              </a:rPr>
              <a:t>Seventh </a:t>
            </a:r>
            <a:r>
              <a:rPr b="0" lang="pt-PT" sz="2000" spc="-1" strike="noStrike">
                <a:solidFill>
                  <a:srgbClr val="000000"/>
                </a:solidFill>
                <a:latin typeface="Calibri"/>
              </a:rPr>
              <a:t>Outline Level</a:t>
            </a:r>
            <a:endParaRPr b="0" lang="pt-PT"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t-PT" sz="4400" spc="-1" strike="noStrike">
                <a:solidFill>
                  <a:srgbClr val="000000"/>
                </a:solidFill>
                <a:latin typeface="Calibri Light"/>
              </a:rPr>
              <a:t>Clique para editar o estilo de título do Modelo Global</a:t>
            </a:r>
            <a:endParaRPr b="0" lang="pt-PT"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pt-PT" sz="2800" spc="-1" strike="noStrike">
                <a:solidFill>
                  <a:srgbClr val="000000"/>
                </a:solidFill>
                <a:latin typeface="Calibri"/>
              </a:rPr>
              <a:t>Editar os estilos de texto do Modelo Global</a:t>
            </a:r>
            <a:endParaRPr b="0" lang="pt-PT"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pt-PT" sz="2400" spc="-1" strike="noStrike">
                <a:solidFill>
                  <a:srgbClr val="000000"/>
                </a:solidFill>
                <a:latin typeface="Calibri"/>
              </a:rPr>
              <a:t>Segundo nível</a:t>
            </a:r>
            <a:endParaRPr b="0" lang="pt-PT"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pt-PT" sz="2000" spc="-1" strike="noStrike">
                <a:solidFill>
                  <a:srgbClr val="000000"/>
                </a:solidFill>
                <a:latin typeface="Calibri"/>
              </a:rPr>
              <a:t>Terceiro nível</a:t>
            </a:r>
            <a:endParaRPr b="0" lang="pt-PT"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pt-PT" sz="1800" spc="-1" strike="noStrike">
                <a:solidFill>
                  <a:srgbClr val="000000"/>
                </a:solidFill>
                <a:latin typeface="Calibri"/>
              </a:rPr>
              <a:t>Quarto nível</a:t>
            </a:r>
            <a:endParaRPr b="0" lang="pt-PT"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pt-PT" sz="1800" spc="-1" strike="noStrike">
                <a:solidFill>
                  <a:srgbClr val="000000"/>
                </a:solidFill>
                <a:latin typeface="Calibri"/>
              </a:rPr>
              <a:t>Quinto nível</a:t>
            </a:r>
            <a:endParaRPr b="0" lang="pt-PT"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pt-PT" sz="1200" spc="-1" strike="noStrike">
                <a:solidFill>
                  <a:srgbClr val="8b8b8b"/>
                </a:solidFill>
                <a:latin typeface="Calibri"/>
              </a:defRPr>
            </a:lvl1pPr>
          </a:lstStyle>
          <a:p>
            <a:pPr>
              <a:lnSpc>
                <a:spcPct val="100000"/>
              </a:lnSpc>
              <a:buNone/>
            </a:pPr>
            <a:r>
              <a:rPr b="0" lang="pt-PT"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pt-PT" sz="1200" spc="-1" strike="noStrike">
                <a:solidFill>
                  <a:srgbClr val="8b8b8b"/>
                </a:solidFill>
                <a:latin typeface="Calibri"/>
              </a:defRPr>
            </a:lvl1pPr>
          </a:lstStyle>
          <a:p>
            <a:pPr algn="r">
              <a:lnSpc>
                <a:spcPct val="100000"/>
              </a:lnSpc>
              <a:buNone/>
            </a:pPr>
            <a:fld id="{FEAF3802-ADC2-43FB-9759-10741C57491E}" type="slidenum">
              <a:rPr b="0" lang="pt-PT"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457200"/>
            <a:ext cx="3931920" cy="1599840"/>
          </a:xfrm>
          <a:prstGeom prst="rect">
            <a:avLst/>
          </a:prstGeom>
          <a:noFill/>
          <a:ln w="0">
            <a:noFill/>
          </a:ln>
        </p:spPr>
        <p:txBody>
          <a:bodyPr anchor="b">
            <a:noAutofit/>
          </a:bodyPr>
          <a:p>
            <a:pPr>
              <a:lnSpc>
                <a:spcPct val="90000"/>
              </a:lnSpc>
              <a:buNone/>
            </a:pPr>
            <a:r>
              <a:rPr b="0" lang="pt-PT" sz="3200" spc="-1" strike="noStrike">
                <a:solidFill>
                  <a:srgbClr val="000000"/>
                </a:solidFill>
                <a:latin typeface="Calibri Light"/>
              </a:rPr>
              <a:t>Clique para editar o estilo de título do Modelo Global</a:t>
            </a:r>
            <a:endParaRPr b="0" lang="pt-PT" sz="3200" spc="-1" strike="noStrike">
              <a:solidFill>
                <a:srgbClr val="000000"/>
              </a:solidFill>
              <a:latin typeface="Calibri"/>
            </a:endParaRPr>
          </a:p>
        </p:txBody>
      </p:sp>
      <p:sp>
        <p:nvSpPr>
          <p:cNvPr id="83" name="PlaceHolder 2"/>
          <p:cNvSpPr>
            <a:spLocks noGrp="1"/>
          </p:cNvSpPr>
          <p:nvPr>
            <p:ph type="body"/>
          </p:nvPr>
        </p:nvSpPr>
        <p:spPr>
          <a:xfrm>
            <a:off x="5183280" y="987480"/>
            <a:ext cx="6171840" cy="487332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pt-PT" sz="3200" spc="-1" strike="noStrike">
                <a:solidFill>
                  <a:srgbClr val="000000"/>
                </a:solidFill>
                <a:latin typeface="Calibri"/>
              </a:rPr>
              <a:t>Editar os estilos de texto do Modelo Global</a:t>
            </a:r>
            <a:endParaRPr b="0" lang="pt-PT" sz="32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pt-PT" sz="2800" spc="-1" strike="noStrike">
                <a:solidFill>
                  <a:srgbClr val="000000"/>
                </a:solidFill>
                <a:latin typeface="Calibri"/>
              </a:rPr>
              <a:t>Segundo nível</a:t>
            </a:r>
            <a:endParaRPr b="0" lang="pt-PT" sz="28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pt-PT" sz="2400" spc="-1" strike="noStrike">
                <a:solidFill>
                  <a:srgbClr val="000000"/>
                </a:solidFill>
                <a:latin typeface="Calibri"/>
              </a:rPr>
              <a:t>Terceiro nível</a:t>
            </a:r>
            <a:endParaRPr b="0" lang="pt-PT" sz="24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pt-PT" sz="2000" spc="-1" strike="noStrike">
                <a:solidFill>
                  <a:srgbClr val="000000"/>
                </a:solidFill>
                <a:latin typeface="Calibri"/>
              </a:rPr>
              <a:t>Quarto nível</a:t>
            </a:r>
            <a:endParaRPr b="0" lang="pt-PT" sz="20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pt-PT" sz="2000" spc="-1" strike="noStrike">
                <a:solidFill>
                  <a:srgbClr val="000000"/>
                </a:solidFill>
                <a:latin typeface="Calibri"/>
              </a:rPr>
              <a:t>Quinto nível</a:t>
            </a:r>
            <a:endParaRPr b="0" lang="pt-PT" sz="2000" spc="-1" strike="noStrike">
              <a:solidFill>
                <a:srgbClr val="000000"/>
              </a:solidFill>
              <a:latin typeface="Calibri"/>
            </a:endParaRPr>
          </a:p>
        </p:txBody>
      </p:sp>
      <p:sp>
        <p:nvSpPr>
          <p:cNvPr id="84" name="PlaceHolder 3"/>
          <p:cNvSpPr>
            <a:spLocks noGrp="1"/>
          </p:cNvSpPr>
          <p:nvPr>
            <p:ph type="body"/>
          </p:nvPr>
        </p:nvSpPr>
        <p:spPr>
          <a:xfrm>
            <a:off x="839880" y="2057400"/>
            <a:ext cx="3931920" cy="3811320"/>
          </a:xfrm>
          <a:prstGeom prst="rect">
            <a:avLst/>
          </a:prstGeom>
          <a:noFill/>
          <a:ln w="0">
            <a:noFill/>
          </a:ln>
        </p:spPr>
        <p:txBody>
          <a:bodyPr anchor="t">
            <a:noAutofit/>
          </a:bodyPr>
          <a:p>
            <a:pPr>
              <a:lnSpc>
                <a:spcPct val="90000"/>
              </a:lnSpc>
              <a:spcBef>
                <a:spcPts val="1001"/>
              </a:spcBef>
              <a:buNone/>
              <a:tabLst>
                <a:tab algn="l" pos="0"/>
              </a:tabLst>
            </a:pPr>
            <a:r>
              <a:rPr b="0" lang="pt-PT" sz="1600" spc="-1" strike="noStrike">
                <a:solidFill>
                  <a:srgbClr val="000000"/>
                </a:solidFill>
                <a:latin typeface="Calibri"/>
              </a:rPr>
              <a:t>Editar os estilos de texto do Modelo Global</a:t>
            </a:r>
            <a:endParaRPr b="0" lang="pt-PT" sz="1600" spc="-1" strike="noStrike">
              <a:solidFill>
                <a:srgbClr val="000000"/>
              </a:solidFill>
              <a:latin typeface="Calibri"/>
            </a:endParaRPr>
          </a:p>
        </p:txBody>
      </p:sp>
      <p:sp>
        <p:nvSpPr>
          <p:cNvPr id="85"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pt-PT" sz="1200" spc="-1" strike="noStrike">
                <a:solidFill>
                  <a:srgbClr val="8b8b8b"/>
                </a:solidFill>
                <a:latin typeface="Calibri"/>
              </a:defRPr>
            </a:lvl1pPr>
          </a:lstStyle>
          <a:p>
            <a:pPr>
              <a:lnSpc>
                <a:spcPct val="100000"/>
              </a:lnSpc>
              <a:buNone/>
            </a:pPr>
            <a:r>
              <a:rPr b="0" lang="pt-PT" sz="1200" spc="-1" strike="noStrike">
                <a:solidFill>
                  <a:srgbClr val="8b8b8b"/>
                </a:solidFill>
                <a:latin typeface="Calibri"/>
              </a:rPr>
              <a:t>&lt;date/time&gt;</a:t>
            </a:r>
            <a:endParaRPr b="0" lang="en-US" sz="1200" spc="-1" strike="noStrike">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pt-PT" sz="1200" spc="-1" strike="noStrike">
                <a:solidFill>
                  <a:srgbClr val="8b8b8b"/>
                </a:solidFill>
                <a:latin typeface="Calibri"/>
              </a:defRPr>
            </a:lvl1pPr>
          </a:lstStyle>
          <a:p>
            <a:pPr algn="r">
              <a:lnSpc>
                <a:spcPct val="100000"/>
              </a:lnSpc>
              <a:buNone/>
            </a:pPr>
            <a:fld id="{FD00122B-DF44-4BC0-8F91-2EFADF9387B9}" type="slidenum">
              <a:rPr b="0" lang="pt-PT"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523880" y="406440"/>
            <a:ext cx="9143640" cy="2387160"/>
          </a:xfrm>
          <a:prstGeom prst="rect">
            <a:avLst/>
          </a:prstGeom>
          <a:noFill/>
          <a:ln w="0">
            <a:noFill/>
          </a:ln>
        </p:spPr>
        <p:txBody>
          <a:bodyPr anchor="b">
            <a:noAutofit/>
          </a:bodyPr>
          <a:p>
            <a:pPr algn="ctr">
              <a:lnSpc>
                <a:spcPct val="90000"/>
              </a:lnSpc>
              <a:buNone/>
            </a:pPr>
            <a:r>
              <a:rPr b="0" lang="pt-PT" sz="6000" spc="-1" strike="noStrike">
                <a:solidFill>
                  <a:srgbClr val="000000"/>
                </a:solidFill>
                <a:latin typeface="Calibri Light"/>
              </a:rPr>
              <a:t>Jogos em C</a:t>
            </a:r>
            <a:endParaRPr b="0" lang="pt-PT" sz="6000" spc="-1" strike="noStrike">
              <a:solidFill>
                <a:srgbClr val="000000"/>
              </a:solidFill>
              <a:latin typeface="Calibri"/>
            </a:endParaRPr>
          </a:p>
        </p:txBody>
      </p:sp>
      <p:sp>
        <p:nvSpPr>
          <p:cNvPr id="125"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lnSpc>
                <a:spcPct val="90000"/>
              </a:lnSpc>
              <a:spcBef>
                <a:spcPts val="1001"/>
              </a:spcBef>
              <a:buNone/>
              <a:tabLst>
                <a:tab algn="l" pos="0"/>
              </a:tabLst>
            </a:pPr>
            <a:r>
              <a:rPr b="0" lang="pt-PT" sz="2400" spc="-1" strike="noStrike">
                <a:solidFill>
                  <a:srgbClr val="000000"/>
                </a:solidFill>
                <a:latin typeface="Calibri"/>
              </a:rPr>
              <a:t>Artem Shemendiuk nº3</a:t>
            </a:r>
            <a:endParaRPr b="0" lang="en-US" sz="2400" spc="-1" strike="noStrike">
              <a:latin typeface="Arial"/>
            </a:endParaRPr>
          </a:p>
          <a:p>
            <a:pPr algn="ctr">
              <a:lnSpc>
                <a:spcPct val="90000"/>
              </a:lnSpc>
              <a:spcBef>
                <a:spcPts val="1001"/>
              </a:spcBef>
              <a:buNone/>
              <a:tabLst>
                <a:tab algn="l" pos="0"/>
              </a:tabLst>
            </a:pPr>
            <a:r>
              <a:rPr b="0" lang="pt-PT" sz="2400" spc="-1" strike="noStrike">
                <a:solidFill>
                  <a:srgbClr val="000000"/>
                </a:solidFill>
                <a:latin typeface="Calibri"/>
              </a:rPr>
              <a:t>13</a:t>
            </a:r>
            <a:r>
              <a:rPr b="0" lang="en-US" sz="2400" spc="-1" strike="noStrike">
                <a:solidFill>
                  <a:srgbClr val="000000"/>
                </a:solidFill>
                <a:latin typeface="Calibri"/>
              </a:rPr>
              <a:t>/06/2024</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t-PT" sz="4400" spc="-1" strike="noStrike">
                <a:solidFill>
                  <a:srgbClr val="000000"/>
                </a:solidFill>
                <a:latin typeface="Calibri Light"/>
              </a:rPr>
              <a:t>Índice</a:t>
            </a:r>
            <a:endParaRPr b="0" lang="pt-PT" sz="4400" spc="-1" strike="noStrike">
              <a:solidFill>
                <a:srgbClr val="000000"/>
              </a:solidFill>
              <a:latin typeface="Calibri"/>
            </a:endParaRPr>
          </a:p>
        </p:txBody>
      </p:sp>
      <p:sp>
        <p:nvSpPr>
          <p:cNvPr id="127" name="PlaceHolder 2"/>
          <p:cNvSpPr>
            <a:spLocks noGrp="1"/>
          </p:cNvSpPr>
          <p:nvPr>
            <p:ph/>
          </p:nvPr>
        </p:nvSpPr>
        <p:spPr>
          <a:xfrm>
            <a:off x="838080" y="1825560"/>
            <a:ext cx="10515240" cy="4350960"/>
          </a:xfrm>
          <a:prstGeom prst="rect">
            <a:avLst/>
          </a:prstGeom>
          <a:noFill/>
          <a:ln w="0">
            <a:noFill/>
          </a:ln>
        </p:spPr>
        <p:txBody>
          <a:bodyPr anchor="t">
            <a:normAutofit fontScale="94000"/>
          </a:bodyPr>
          <a:p>
            <a:pPr marL="514440" indent="-514440">
              <a:lnSpc>
                <a:spcPct val="90000"/>
              </a:lnSpc>
              <a:spcBef>
                <a:spcPts val="1001"/>
              </a:spcBef>
              <a:buClr>
                <a:srgbClr val="000000"/>
              </a:buClr>
              <a:buFont typeface="Calibri Light"/>
              <a:buAutoNum type="arabicPeriod"/>
            </a:pPr>
            <a:r>
              <a:rPr b="0" lang="pt-PT" sz="2800" spc="-1" strike="noStrike">
                <a:solidFill>
                  <a:srgbClr val="000000"/>
                </a:solidFill>
                <a:latin typeface="Calibri"/>
              </a:rPr>
              <a:t>Introdução</a:t>
            </a:r>
            <a:endParaRPr b="0" lang="pt-PT"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pt-PT" sz="2800" spc="-1" strike="noStrike">
                <a:solidFill>
                  <a:srgbClr val="000000"/>
                </a:solidFill>
                <a:latin typeface="Calibri"/>
              </a:rPr>
              <a:t>Apresentação dos Jogos</a:t>
            </a:r>
            <a:endParaRPr b="0" lang="pt-PT" sz="2800" spc="-1" strike="noStrike">
              <a:solidFill>
                <a:srgbClr val="000000"/>
              </a:solidFill>
              <a:latin typeface="Calibri"/>
            </a:endParaRPr>
          </a:p>
          <a:p>
            <a:pPr lvl="1" marL="971640" indent="-514440">
              <a:lnSpc>
                <a:spcPct val="90000"/>
              </a:lnSpc>
              <a:spcBef>
                <a:spcPts val="499"/>
              </a:spcBef>
              <a:buClr>
                <a:srgbClr val="000000"/>
              </a:buClr>
              <a:buFont typeface="Calibri Light"/>
              <a:buAutoNum type="arabicPeriod"/>
            </a:pPr>
            <a:r>
              <a:rPr b="0" lang="pt-PT" sz="2400" spc="-1" strike="noStrike">
                <a:solidFill>
                  <a:srgbClr val="000000"/>
                </a:solidFill>
                <a:latin typeface="Calibri"/>
              </a:rPr>
              <a:t>Jogo de Cálculos</a:t>
            </a:r>
            <a:endParaRPr b="0" lang="pt-PT" sz="2400" spc="-1" strike="noStrike">
              <a:solidFill>
                <a:srgbClr val="000000"/>
              </a:solidFill>
              <a:latin typeface="Calibri"/>
            </a:endParaRPr>
          </a:p>
          <a:p>
            <a:pPr lvl="1" marL="971640" indent="-514440">
              <a:lnSpc>
                <a:spcPct val="90000"/>
              </a:lnSpc>
              <a:spcBef>
                <a:spcPts val="499"/>
              </a:spcBef>
              <a:buClr>
                <a:srgbClr val="000000"/>
              </a:buClr>
              <a:buFont typeface="Calibri Light"/>
              <a:buAutoNum type="arabicPeriod"/>
            </a:pPr>
            <a:r>
              <a:rPr b="0" lang="pt-PT" sz="2400" spc="-1" strike="noStrike">
                <a:solidFill>
                  <a:srgbClr val="000000"/>
                </a:solidFill>
                <a:latin typeface="Calibri"/>
              </a:rPr>
              <a:t>Adivinhe o Número</a:t>
            </a:r>
            <a:endParaRPr b="0" lang="pt-PT" sz="2400" spc="-1" strike="noStrike">
              <a:solidFill>
                <a:srgbClr val="000000"/>
              </a:solidFill>
              <a:latin typeface="Calibri"/>
            </a:endParaRPr>
          </a:p>
          <a:p>
            <a:pPr lvl="1" marL="971640" indent="-514440">
              <a:lnSpc>
                <a:spcPct val="90000"/>
              </a:lnSpc>
              <a:spcBef>
                <a:spcPts val="499"/>
              </a:spcBef>
              <a:buClr>
                <a:srgbClr val="000000"/>
              </a:buClr>
              <a:buFont typeface="Calibri Light"/>
              <a:buAutoNum type="arabicPeriod"/>
            </a:pPr>
            <a:r>
              <a:rPr b="0" lang="pt-PT" sz="2400" spc="-1" strike="noStrike">
                <a:solidFill>
                  <a:srgbClr val="000000"/>
                </a:solidFill>
                <a:latin typeface="Calibri"/>
              </a:rPr>
              <a:t>Pedra, Papel, Tesoura</a:t>
            </a:r>
            <a:endParaRPr b="0" lang="pt-PT" sz="2400" spc="-1" strike="noStrike">
              <a:solidFill>
                <a:srgbClr val="000000"/>
              </a:solidFill>
              <a:latin typeface="Calibri"/>
            </a:endParaRPr>
          </a:p>
          <a:p>
            <a:pPr lvl="1" marL="971640" indent="-514440">
              <a:lnSpc>
                <a:spcPct val="90000"/>
              </a:lnSpc>
              <a:spcBef>
                <a:spcPts val="499"/>
              </a:spcBef>
              <a:buClr>
                <a:srgbClr val="000000"/>
              </a:buClr>
              <a:buFont typeface="Calibri Light"/>
              <a:buAutoNum type="arabicPeriod"/>
            </a:pPr>
            <a:r>
              <a:rPr b="0" lang="pt-PT" sz="2400" spc="-1" strike="noStrike">
                <a:solidFill>
                  <a:srgbClr val="000000"/>
                </a:solidFill>
                <a:latin typeface="Calibri"/>
              </a:rPr>
              <a:t>Adivinhe a Palavra</a:t>
            </a:r>
            <a:endParaRPr b="0" lang="pt-PT" sz="24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pt-PT" sz="2800" spc="-1" strike="noStrike">
                <a:solidFill>
                  <a:srgbClr val="000000"/>
                </a:solidFill>
                <a:latin typeface="Calibri"/>
              </a:rPr>
              <a:t>Análise</a:t>
            </a:r>
            <a:endParaRPr b="0" lang="pt-PT"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pt-PT" sz="2800" spc="-1" strike="noStrike">
                <a:solidFill>
                  <a:srgbClr val="000000"/>
                </a:solidFill>
                <a:latin typeface="Calibri"/>
              </a:rPr>
              <a:t>Manual do Utilizador</a:t>
            </a:r>
            <a:endParaRPr b="0" lang="pt-PT"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pt-PT" sz="2800" spc="-1" strike="noStrike">
                <a:solidFill>
                  <a:srgbClr val="000000"/>
                </a:solidFill>
                <a:latin typeface="Calibri"/>
              </a:rPr>
              <a:t>Conclusão</a:t>
            </a:r>
            <a:endParaRPr b="0" lang="pt-PT"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pt-PT" sz="2800" spc="-1" strike="noStrike">
                <a:solidFill>
                  <a:srgbClr val="000000"/>
                </a:solidFill>
                <a:latin typeface="Calibri"/>
              </a:rPr>
              <a:t>Anexos</a:t>
            </a:r>
            <a:endParaRPr b="0" lang="pt-PT"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t-PT" sz="4400" spc="-1" strike="noStrike">
                <a:solidFill>
                  <a:srgbClr val="000000"/>
                </a:solidFill>
                <a:latin typeface="Calibri Light"/>
              </a:rPr>
              <a:t>Introdução</a:t>
            </a:r>
            <a:endParaRPr b="0" lang="pt-PT" sz="4400" spc="-1" strike="noStrike">
              <a:solidFill>
                <a:srgbClr val="000000"/>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0" lang="pt-PT" sz="2800" spc="-1" strike="noStrike">
                <a:solidFill>
                  <a:srgbClr val="000000"/>
                </a:solidFill>
                <a:latin typeface="Calibri"/>
              </a:rPr>
              <a:t>Ola, hoje vou apresentar um programa desenvolvido em C, que inclui quatro jogos distintos: Jogo de Cálculos, Adivinhe o Número, Pedra, Papel, Tesoura e Adivinhe a Palavra. Cada jogo possui suas próprias regras e objetivos, proporcionando uma experiência divertida e variada para os utilizadores.</a:t>
            </a:r>
            <a:endParaRPr b="0" lang="pt-PT" sz="2800" spc="-1" strike="noStrike">
              <a:solidFill>
                <a:srgbClr val="000000"/>
              </a:solidFill>
              <a:latin typeface="Calibri"/>
            </a:endParaRPr>
          </a:p>
          <a:p>
            <a:pPr>
              <a:lnSpc>
                <a:spcPct val="90000"/>
              </a:lnSpc>
              <a:spcBef>
                <a:spcPts val="1001"/>
              </a:spcBef>
              <a:buNone/>
              <a:tabLst>
                <a:tab algn="l" pos="0"/>
              </a:tabLst>
            </a:pPr>
            <a:endParaRPr b="0" lang="pt-PT"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9880" y="317880"/>
            <a:ext cx="5136480" cy="1242000"/>
          </a:xfrm>
          <a:prstGeom prst="rect">
            <a:avLst/>
          </a:prstGeom>
          <a:noFill/>
          <a:ln w="0">
            <a:noFill/>
          </a:ln>
        </p:spPr>
        <p:txBody>
          <a:bodyPr anchor="b">
            <a:normAutofit/>
          </a:bodyPr>
          <a:p>
            <a:pPr>
              <a:lnSpc>
                <a:spcPct val="90000"/>
              </a:lnSpc>
              <a:buNone/>
            </a:pPr>
            <a:r>
              <a:rPr b="0" lang="pt-PT" sz="3600" spc="-1" strike="noStrike">
                <a:solidFill>
                  <a:srgbClr val="000000"/>
                </a:solidFill>
                <a:latin typeface="Calibri Light"/>
              </a:rPr>
              <a:t>Jogo de Cálculos</a:t>
            </a:r>
            <a:endParaRPr b="0" lang="pt-PT" sz="3600" spc="-1" strike="noStrike">
              <a:solidFill>
                <a:srgbClr val="000000"/>
              </a:solidFill>
              <a:latin typeface="Calibri"/>
            </a:endParaRPr>
          </a:p>
        </p:txBody>
      </p:sp>
      <p:sp>
        <p:nvSpPr>
          <p:cNvPr id="131" name="PlaceHolder 2"/>
          <p:cNvSpPr>
            <a:spLocks noGrp="1"/>
          </p:cNvSpPr>
          <p:nvPr>
            <p:ph/>
          </p:nvPr>
        </p:nvSpPr>
        <p:spPr>
          <a:xfrm>
            <a:off x="836640" y="1659960"/>
            <a:ext cx="5106960" cy="4210560"/>
          </a:xfrm>
          <a:prstGeom prst="rect">
            <a:avLst/>
          </a:prstGeom>
          <a:noFill/>
          <a:ln w="0">
            <a:noFill/>
          </a:ln>
        </p:spPr>
        <p:txBody>
          <a:bodyPr anchor="t">
            <a:normAutofit/>
          </a:bodyPr>
          <a:p>
            <a:pPr>
              <a:lnSpc>
                <a:spcPct val="90000"/>
              </a:lnSpc>
              <a:spcBef>
                <a:spcPts val="1001"/>
              </a:spcBef>
              <a:buNone/>
              <a:tabLst>
                <a:tab algn="l" pos="0"/>
              </a:tabLst>
            </a:pPr>
            <a:r>
              <a:rPr b="0" lang="pt-PT" sz="2400" spc="-1" strike="noStrike">
                <a:solidFill>
                  <a:srgbClr val="000000"/>
                </a:solidFill>
                <a:latin typeface="Calibri"/>
              </a:rPr>
              <a:t>O Jogo de Cálculos desafia com expressões matemáticas simples envolvendo duas variáveis (a e b) e operações básicas. Começa com 3 pontos de vida e requer 3 respostas corretas para vencer. Respostas certas aumentam os pontos, erradas diminuem os pontos de vida. Termina ao atingir a pontuação necessária ou perder todos os pontos de vida.</a:t>
            </a:r>
            <a:endParaRPr b="0" lang="pt-PT" sz="2400" spc="-1" strike="noStrike">
              <a:solidFill>
                <a:srgbClr val="000000"/>
              </a:solidFill>
              <a:latin typeface="Calibri"/>
            </a:endParaRPr>
          </a:p>
        </p:txBody>
      </p:sp>
      <p:pic>
        <p:nvPicPr>
          <p:cNvPr id="132" name="Marcador de Posição de Conteúdo 7" descr=""/>
          <p:cNvPicPr/>
          <p:nvPr/>
        </p:nvPicPr>
        <p:blipFill>
          <a:blip r:embed="rId1"/>
          <a:stretch/>
        </p:blipFill>
        <p:spPr>
          <a:xfrm>
            <a:off x="5976720" y="2482200"/>
            <a:ext cx="5963040" cy="18936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9880" y="317880"/>
            <a:ext cx="5136480" cy="1242000"/>
          </a:xfrm>
          <a:prstGeom prst="rect">
            <a:avLst/>
          </a:prstGeom>
          <a:noFill/>
          <a:ln w="0">
            <a:noFill/>
          </a:ln>
        </p:spPr>
        <p:txBody>
          <a:bodyPr anchor="b">
            <a:normAutofit/>
          </a:bodyPr>
          <a:p>
            <a:pPr>
              <a:lnSpc>
                <a:spcPct val="90000"/>
              </a:lnSpc>
              <a:buNone/>
            </a:pPr>
            <a:r>
              <a:rPr b="0" lang="pt-PT" sz="3600" spc="-1" strike="noStrike">
                <a:solidFill>
                  <a:srgbClr val="000000"/>
                </a:solidFill>
                <a:latin typeface="Calibri Light"/>
              </a:rPr>
              <a:t>Adivinhe o Número</a:t>
            </a:r>
            <a:endParaRPr b="0" lang="pt-PT" sz="3600" spc="-1" strike="noStrike">
              <a:solidFill>
                <a:srgbClr val="000000"/>
              </a:solidFill>
              <a:latin typeface="Calibri"/>
            </a:endParaRPr>
          </a:p>
        </p:txBody>
      </p:sp>
      <p:sp>
        <p:nvSpPr>
          <p:cNvPr id="134" name="PlaceHolder 2"/>
          <p:cNvSpPr>
            <a:spLocks noGrp="1"/>
          </p:cNvSpPr>
          <p:nvPr>
            <p:ph/>
          </p:nvPr>
        </p:nvSpPr>
        <p:spPr>
          <a:xfrm>
            <a:off x="836640" y="1659960"/>
            <a:ext cx="5136480" cy="4210560"/>
          </a:xfrm>
          <a:prstGeom prst="rect">
            <a:avLst/>
          </a:prstGeom>
          <a:noFill/>
          <a:ln w="0">
            <a:noFill/>
          </a:ln>
        </p:spPr>
        <p:txBody>
          <a:bodyPr anchor="t">
            <a:normAutofit/>
          </a:bodyPr>
          <a:p>
            <a:pPr>
              <a:lnSpc>
                <a:spcPct val="90000"/>
              </a:lnSpc>
              <a:spcBef>
                <a:spcPts val="1001"/>
              </a:spcBef>
              <a:buNone/>
              <a:tabLst>
                <a:tab algn="l" pos="0"/>
              </a:tabLst>
            </a:pPr>
            <a:r>
              <a:rPr b="0" lang="pt-PT" sz="2400" spc="-1" strike="noStrike">
                <a:solidFill>
                  <a:srgbClr val="000000"/>
                </a:solidFill>
                <a:latin typeface="Calibri"/>
              </a:rPr>
              <a:t>Em Adivinhe o Número, o jogador tenta adivinhar um número entre 1 e 100. Recebe dicas se o número é maior ou menor após cada tentativa. Começa com 8 pontos de vida, perdendo um por tentativa incorreta. Termina ao acertar o número ou perder todos os pontos.</a:t>
            </a:r>
            <a:endParaRPr b="0" lang="pt-PT" sz="2400" spc="-1" strike="noStrike">
              <a:solidFill>
                <a:srgbClr val="000000"/>
              </a:solidFill>
              <a:latin typeface="Calibri"/>
            </a:endParaRPr>
          </a:p>
        </p:txBody>
      </p:sp>
      <p:pic>
        <p:nvPicPr>
          <p:cNvPr id="135" name="Marcador de Posição de Conteúdo 7" descr=""/>
          <p:cNvPicPr/>
          <p:nvPr/>
        </p:nvPicPr>
        <p:blipFill>
          <a:blip r:embed="rId1"/>
          <a:stretch/>
        </p:blipFill>
        <p:spPr>
          <a:xfrm>
            <a:off x="6443280" y="2044080"/>
            <a:ext cx="5019840" cy="2467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9880" y="317880"/>
            <a:ext cx="5136480" cy="1242000"/>
          </a:xfrm>
          <a:prstGeom prst="rect">
            <a:avLst/>
          </a:prstGeom>
          <a:noFill/>
          <a:ln w="0">
            <a:noFill/>
          </a:ln>
        </p:spPr>
        <p:txBody>
          <a:bodyPr anchor="b">
            <a:normAutofit/>
          </a:bodyPr>
          <a:p>
            <a:pPr>
              <a:lnSpc>
                <a:spcPct val="90000"/>
              </a:lnSpc>
              <a:buNone/>
            </a:pPr>
            <a:r>
              <a:rPr b="0" lang="pt-PT" sz="3600" spc="-1" strike="noStrike">
                <a:solidFill>
                  <a:srgbClr val="000000"/>
                </a:solidFill>
                <a:latin typeface="Calibri Light"/>
              </a:rPr>
              <a:t>Pedra, Papel, Tesoura</a:t>
            </a:r>
            <a:endParaRPr b="0" lang="pt-PT" sz="3600" spc="-1" strike="noStrike">
              <a:solidFill>
                <a:srgbClr val="000000"/>
              </a:solidFill>
              <a:latin typeface="Calibri"/>
            </a:endParaRPr>
          </a:p>
        </p:txBody>
      </p:sp>
      <p:pic>
        <p:nvPicPr>
          <p:cNvPr id="137" name="Marcador de Posição de Conteúdo 5" descr=""/>
          <p:cNvPicPr/>
          <p:nvPr/>
        </p:nvPicPr>
        <p:blipFill>
          <a:blip r:embed="rId1"/>
          <a:stretch/>
        </p:blipFill>
        <p:spPr>
          <a:xfrm>
            <a:off x="6218280" y="2233080"/>
            <a:ext cx="5596920" cy="2391480"/>
          </a:xfrm>
          <a:prstGeom prst="rect">
            <a:avLst/>
          </a:prstGeom>
          <a:ln w="0">
            <a:noFill/>
          </a:ln>
        </p:spPr>
      </p:pic>
      <p:sp>
        <p:nvSpPr>
          <p:cNvPr id="138" name="PlaceHolder 2"/>
          <p:cNvSpPr>
            <a:spLocks noGrp="1"/>
          </p:cNvSpPr>
          <p:nvPr>
            <p:ph/>
          </p:nvPr>
        </p:nvSpPr>
        <p:spPr>
          <a:xfrm>
            <a:off x="836640" y="1659960"/>
            <a:ext cx="5136480" cy="4210560"/>
          </a:xfrm>
          <a:prstGeom prst="rect">
            <a:avLst/>
          </a:prstGeom>
          <a:noFill/>
          <a:ln w="0">
            <a:noFill/>
          </a:ln>
        </p:spPr>
        <p:txBody>
          <a:bodyPr anchor="t">
            <a:normAutofit fontScale="97000"/>
          </a:bodyPr>
          <a:p>
            <a:pPr>
              <a:lnSpc>
                <a:spcPct val="90000"/>
              </a:lnSpc>
              <a:spcBef>
                <a:spcPts val="1001"/>
              </a:spcBef>
              <a:buNone/>
              <a:tabLst>
                <a:tab algn="l" pos="0"/>
              </a:tabLst>
            </a:pPr>
            <a:r>
              <a:rPr b="0" lang="pt-PT" sz="2400" spc="-1" strike="noStrike">
                <a:solidFill>
                  <a:srgbClr val="000000"/>
                </a:solidFill>
                <a:latin typeface="Calibri"/>
              </a:rPr>
              <a:t>No Pedra, Papel, Tesoura, o jogador enfrenta o computador escolhendo entre pedra, papel ou tesoura. As regras são simples: pedra vence tesoura, tesoura vence papel e papel vence pedra. Começa com 5 pontos de vida e precisa de 3 vitórias. Cada vitória dá um ponto, cada derrota tira um ponto de vida. O jogo acaba com 3 vitórias ou zero pontos de vida.</a:t>
            </a:r>
            <a:endParaRPr b="0" lang="pt-PT"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9880" y="317880"/>
            <a:ext cx="5136480" cy="1242000"/>
          </a:xfrm>
          <a:prstGeom prst="rect">
            <a:avLst/>
          </a:prstGeom>
          <a:noFill/>
          <a:ln w="0">
            <a:noFill/>
          </a:ln>
        </p:spPr>
        <p:txBody>
          <a:bodyPr anchor="b">
            <a:normAutofit/>
          </a:bodyPr>
          <a:p>
            <a:pPr>
              <a:lnSpc>
                <a:spcPct val="90000"/>
              </a:lnSpc>
              <a:buNone/>
            </a:pPr>
            <a:r>
              <a:rPr b="0" lang="pt-PT" sz="3600" spc="-1" strike="noStrike">
                <a:solidFill>
                  <a:srgbClr val="000000"/>
                </a:solidFill>
                <a:latin typeface="Calibri Light"/>
              </a:rPr>
              <a:t>Adivinhe a palavra</a:t>
            </a:r>
            <a:endParaRPr b="0" lang="pt-PT" sz="3600" spc="-1" strike="noStrike">
              <a:solidFill>
                <a:srgbClr val="000000"/>
              </a:solidFill>
              <a:latin typeface="Calibri"/>
            </a:endParaRPr>
          </a:p>
        </p:txBody>
      </p:sp>
      <p:pic>
        <p:nvPicPr>
          <p:cNvPr id="140" name="Marcador de Posição de Conteúdo 4" descr=""/>
          <p:cNvPicPr/>
          <p:nvPr/>
        </p:nvPicPr>
        <p:blipFill>
          <a:blip r:embed="rId1"/>
          <a:stretch/>
        </p:blipFill>
        <p:spPr>
          <a:xfrm>
            <a:off x="6505920" y="2072160"/>
            <a:ext cx="4968360" cy="2366640"/>
          </a:xfrm>
          <a:prstGeom prst="rect">
            <a:avLst/>
          </a:prstGeom>
          <a:ln w="0">
            <a:noFill/>
          </a:ln>
        </p:spPr>
      </p:pic>
      <p:sp>
        <p:nvSpPr>
          <p:cNvPr id="141" name="PlaceHolder 2"/>
          <p:cNvSpPr>
            <a:spLocks noGrp="1"/>
          </p:cNvSpPr>
          <p:nvPr>
            <p:ph/>
          </p:nvPr>
        </p:nvSpPr>
        <p:spPr>
          <a:xfrm>
            <a:off x="836640" y="1659960"/>
            <a:ext cx="5258880" cy="4210560"/>
          </a:xfrm>
          <a:prstGeom prst="rect">
            <a:avLst/>
          </a:prstGeom>
          <a:noFill/>
          <a:ln w="0">
            <a:noFill/>
          </a:ln>
        </p:spPr>
        <p:txBody>
          <a:bodyPr anchor="t">
            <a:normAutofit/>
          </a:bodyPr>
          <a:p>
            <a:pPr>
              <a:lnSpc>
                <a:spcPct val="90000"/>
              </a:lnSpc>
              <a:spcBef>
                <a:spcPts val="1001"/>
              </a:spcBef>
              <a:buNone/>
              <a:tabLst>
                <a:tab algn="l" pos="0"/>
              </a:tabLst>
            </a:pPr>
            <a:r>
              <a:rPr b="0" lang="pt-PT" sz="2400" spc="-1" strike="noStrike">
                <a:solidFill>
                  <a:srgbClr val="000000"/>
                </a:solidFill>
                <a:latin typeface="Calibri"/>
              </a:rPr>
              <a:t>No Adivinhe a Palavra, o jogador tenta adivinhar letras de uma palavra oculta. Começa com 10 pontos de vida. Letras corretas aumentam os pontos, tentativas incorretas diminuem os pontos. Termina ao adivinhar todas as letras ou perder todos os pontos de vida.</a:t>
            </a:r>
            <a:endParaRPr b="0" lang="pt-PT"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9880" y="317880"/>
            <a:ext cx="5332320" cy="1242000"/>
          </a:xfrm>
          <a:prstGeom prst="rect">
            <a:avLst/>
          </a:prstGeom>
          <a:noFill/>
          <a:ln w="0">
            <a:noFill/>
          </a:ln>
        </p:spPr>
        <p:txBody>
          <a:bodyPr anchor="b">
            <a:normAutofit/>
          </a:bodyPr>
          <a:p>
            <a:pPr>
              <a:lnSpc>
                <a:spcPct val="90000"/>
              </a:lnSpc>
              <a:buNone/>
            </a:pPr>
            <a:r>
              <a:rPr b="0" lang="pt-PT" sz="4000" spc="-1" strike="noStrike">
                <a:solidFill>
                  <a:srgbClr val="000000"/>
                </a:solidFill>
                <a:latin typeface="Calibri Light"/>
              </a:rPr>
              <a:t>Manual de Utilizador</a:t>
            </a:r>
            <a:endParaRPr b="0" lang="pt-PT" sz="4000" spc="-1" strike="noStrike">
              <a:solidFill>
                <a:srgbClr val="000000"/>
              </a:solidFill>
              <a:latin typeface="Calibri"/>
            </a:endParaRPr>
          </a:p>
        </p:txBody>
      </p:sp>
      <p:sp>
        <p:nvSpPr>
          <p:cNvPr id="143" name="PlaceHolder 2"/>
          <p:cNvSpPr>
            <a:spLocks noGrp="1"/>
          </p:cNvSpPr>
          <p:nvPr>
            <p:ph/>
          </p:nvPr>
        </p:nvSpPr>
        <p:spPr>
          <a:xfrm>
            <a:off x="836640" y="1828800"/>
            <a:ext cx="4278240" cy="4210560"/>
          </a:xfrm>
          <a:prstGeom prst="rect">
            <a:avLst/>
          </a:prstGeom>
          <a:noFill/>
          <a:ln w="0">
            <a:noFill/>
          </a:ln>
        </p:spPr>
        <p:txBody>
          <a:bodyPr anchor="t">
            <a:normAutofit/>
          </a:bodyPr>
          <a:p>
            <a:pPr>
              <a:lnSpc>
                <a:spcPct val="90000"/>
              </a:lnSpc>
              <a:spcBef>
                <a:spcPts val="1001"/>
              </a:spcBef>
              <a:buNone/>
              <a:tabLst>
                <a:tab algn="l" pos="0"/>
              </a:tabLst>
            </a:pPr>
            <a:r>
              <a:rPr b="0" lang="pt-PT" sz="2800" spc="-1" strike="noStrike">
                <a:solidFill>
                  <a:srgbClr val="000000"/>
                </a:solidFill>
                <a:latin typeface="Calibri"/>
              </a:rPr>
              <a:t>O manual de utilizador está localizado no diretório do programa como um arquivo de texto. O manual contém informações sobre como iniciar o jogo e como jogar cada um deles.</a:t>
            </a:r>
            <a:endParaRPr b="0" lang="pt-PT" sz="2800" spc="-1" strike="noStrike">
              <a:solidFill>
                <a:srgbClr val="000000"/>
              </a:solidFill>
              <a:latin typeface="Calibri"/>
            </a:endParaRPr>
          </a:p>
          <a:p>
            <a:pPr>
              <a:lnSpc>
                <a:spcPct val="90000"/>
              </a:lnSpc>
              <a:spcBef>
                <a:spcPts val="1001"/>
              </a:spcBef>
              <a:buNone/>
              <a:tabLst>
                <a:tab algn="l" pos="0"/>
              </a:tabLst>
            </a:pPr>
            <a:endParaRPr b="0" lang="pt-PT" sz="2400" spc="-1" strike="noStrike">
              <a:solidFill>
                <a:srgbClr val="000000"/>
              </a:solidFill>
              <a:latin typeface="Calibri"/>
            </a:endParaRPr>
          </a:p>
        </p:txBody>
      </p:sp>
      <p:pic>
        <p:nvPicPr>
          <p:cNvPr id="144" name="Marcador de Posição de Conteúdo 10" descr=""/>
          <p:cNvPicPr/>
          <p:nvPr/>
        </p:nvPicPr>
        <p:blipFill>
          <a:blip r:embed="rId1"/>
          <a:stretch/>
        </p:blipFill>
        <p:spPr>
          <a:xfrm>
            <a:off x="5820840" y="1221120"/>
            <a:ext cx="5886360" cy="40366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t-PT" sz="4400" spc="-1" strike="noStrike">
                <a:solidFill>
                  <a:srgbClr val="000000"/>
                </a:solidFill>
                <a:latin typeface="Calibri Light"/>
              </a:rPr>
              <a:t>Conclusão</a:t>
            </a:r>
            <a:endParaRPr b="0" lang="pt-PT" sz="4400" spc="-1" strike="noStrike">
              <a:solidFill>
                <a:srgbClr val="000000"/>
              </a:solidFill>
              <a:latin typeface="Calibri"/>
            </a:endParaRPr>
          </a:p>
        </p:txBody>
      </p:sp>
      <p:sp>
        <p:nvSpPr>
          <p:cNvPr id="146"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0" lang="pt-PT" sz="2800" spc="-1" strike="noStrike">
                <a:solidFill>
                  <a:srgbClr val="000000"/>
                </a:solidFill>
                <a:latin typeface="Calibri"/>
              </a:rPr>
              <a:t>Nesta apresentação mostrei meu programa na linguagem de programação C. Trabalhei neste projeto durante vários dias, desenvolvendo quatro jogos diferentes que ofereciam desafios divertidos e variados. Foi uma experiência maravilhosa que me ajudou a aprender mais sobre programação e lógica.</a:t>
            </a:r>
            <a:endParaRPr b="0" lang="pt-PT"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TotalTime>
  <Application>LibreOffice/7.3.7.2$Linux_X86_64 LibreOffice_project/30$Build-2</Application>
  <AppVersion>15.0000</AppVersion>
  <Words>489</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2024-06-13T15:48:18Z</dcterms:created>
  <dc:creator>Escola</dc:creator>
  <dc:description/>
  <dc:language>en-US</dc:language>
  <cp:lastModifiedBy/>
  <dcterms:modified xsi:type="dcterms:W3CDTF">2024-06-13T22:50:15Z</dcterms:modified>
  <cp:revision>7</cp:revision>
  <dc:subject/>
  <dc:title>Jogos em 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i4>9</vt:i4>
  </property>
</Properties>
</file>