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2" r:id="rId5"/>
    <p:sldId id="270" r:id="rId6"/>
    <p:sldId id="271" r:id="rId7"/>
    <p:sldId id="273" r:id="rId8"/>
    <p:sldId id="274" r:id="rId9"/>
    <p:sldId id="261" r:id="rId10"/>
    <p:sldId id="263" r:id="rId11"/>
    <p:sldId id="264" r:id="rId12"/>
    <p:sldId id="265" r:id="rId13"/>
    <p:sldId id="275" r:id="rId14"/>
    <p:sldId id="276" r:id="rId15"/>
    <p:sldId id="257" r:id="rId16"/>
    <p:sldId id="258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D2DBF-5AAC-A989-8877-6DDBC0F62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E8C79A-FF20-9670-5625-E702A785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B0A4D0-BDFC-58DF-4D5C-BB0F630E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F59CDC-3B07-DFD0-227D-10F0064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626F2-73B5-6E8B-7E2A-D5DC0FD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82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52755-7CF5-22FE-2449-B8CBC91C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1EFCB3-530E-D178-BBB3-8D596D55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68234E-8E26-CCF1-9A6A-5E9B4B3E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407C97-9F72-CDE5-D5E4-BFDA95F3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33496-39AE-D396-FDD1-3B4B8585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44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52848C-862B-E63D-89C5-2D03549E4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ECB676-651A-3A02-3FBA-99E648B50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7EC45-3F3F-6027-44C2-C2E039C5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428C3-710C-52D2-6B0D-BE74838B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E0816-6849-399B-27ED-810CF17B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6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94E80-740C-AC61-7313-65163D88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2BEEC8-EB9A-ACB5-462A-75ECAB4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1950B7-E3E6-D756-C575-F017C2BB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E8D750-F8DF-156B-10FD-C97BA8EC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16E53-38C8-6106-792A-26872585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73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F2283-C801-2721-A668-3A633A0D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AC7B95-DC57-E6D4-0DA7-40B783BDC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B7806-359C-66B6-93B8-97FB8B14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4692FE-59C4-C3EE-231B-27E0533E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0AE6F-E798-BB25-D5FE-95072B61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2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62328-D851-065B-AB07-659D441A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F33046-B8D0-A8E8-F9CE-479392A8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F65F99-B7E0-3C46-F9CD-18560CED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15AB2F-533B-6DC6-9A7D-2E838486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E48003-0670-056F-7903-B96EEB2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2C4E88-3908-8E5F-2C0E-FB855118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09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CF43-8FA1-9692-9A1E-ADC02A35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3A12CA-D1C8-95BA-7005-7B152B74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8FEA7D-1556-DAF2-E352-CBE258DF7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4D655D-5076-3093-50F5-3DEF99523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12AA33-9960-C8A4-78BD-A4D302757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99F318-D961-D0DC-D7EE-31F74D0A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55F832-E684-21A7-7BA6-D98412B4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7D7352-3BB3-CBEE-0528-065A7634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38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74FE9-002D-8AE2-CC9A-1DCA50B7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5B6204-9D11-07A1-432D-8E9B326A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CC84B7-9217-1766-CA0F-65133690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2B59BD-EA3A-E6D3-17B5-85A267F0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89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DA373E-4148-1DD9-3E90-846367F3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91FEB5-1BB2-7CD7-21F6-E8C3DD67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686ADE-62B3-FDC2-BA8E-EC68BBEC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13E4B-E42B-59E2-1816-F88A3AED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4C311B-B111-86B7-1C7F-C977195C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A0C703-ECEC-B2DB-03BF-32E2075CB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8AD694-906C-6C5F-8A03-C967C5B9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75A3B-7BFC-56C7-E217-76F8F98B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CCEDD7-C8A3-2A14-E98C-CA07EFB7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44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D3035-329F-6ABB-4692-1FFFB7F4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444C1C-238A-B109-8C0C-A30A1BC76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C580A3-05C1-DD20-EE78-FE124DDA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B4338F-F2F6-2B4B-5C9E-991B13D7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938827-F1E0-2239-CA5F-A093729A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C3C83F-EB5D-663C-4FAF-BD854040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28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A1433C-DA19-3940-9418-E73C220F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604EFA-A204-8B7D-E9C3-54DA0BF3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7354B4-30FA-273A-AC83-1F18DA9A2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12C44-50F6-4F05-BDFE-2EB8BC6538E3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DCE07-1E50-9103-B7BA-336F6AEB3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5EF85-7D81-F36C-46B7-19283BCD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CA254-1BE0-5B65-1BBD-F1109B8BA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E474F8-17D1-9D1B-B95A-414ABD674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44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7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916694" y="2366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三目並べゲーム</a:t>
            </a:r>
            <a:endParaRPr kumimoji="1" lang="ja-JP" altLang="en-US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479331-A3F6-7AC9-772A-A7E8705F1450}"/>
              </a:ext>
            </a:extLst>
          </p:cNvPr>
          <p:cNvSpPr txBox="1"/>
          <p:nvPr/>
        </p:nvSpPr>
        <p:spPr>
          <a:xfrm>
            <a:off x="3653749" y="2861692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Y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Start</a:t>
            </a:r>
            <a:r>
              <a:rPr lang="ja-JP" altLang="en-US" sz="1200" dirty="0"/>
              <a:t> </a:t>
            </a:r>
            <a:r>
              <a:rPr lang="en-US" altLang="ja-JP" sz="1200" dirty="0"/>
              <a:t>Game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5E44D-75D4-3D5E-43A4-BED6E4725015}"/>
              </a:ext>
            </a:extLst>
          </p:cNvPr>
          <p:cNvSpPr txBox="1"/>
          <p:nvPr/>
        </p:nvSpPr>
        <p:spPr>
          <a:xfrm>
            <a:off x="3653748" y="3135258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N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Exit  </a:t>
            </a:r>
            <a:r>
              <a:rPr lang="ja-JP" altLang="en-US" sz="1200" dirty="0"/>
              <a:t> </a:t>
            </a:r>
            <a:r>
              <a:rPr lang="en-US" altLang="ja-JP" sz="1200" dirty="0"/>
              <a:t>Game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49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10922" y="216428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638036" y="236890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本当に終了しますか？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C6F179-1D77-2A49-570E-B30A29BDEF92}"/>
              </a:ext>
            </a:extLst>
          </p:cNvPr>
          <p:cNvSpPr/>
          <p:nvPr/>
        </p:nvSpPr>
        <p:spPr>
          <a:xfrm>
            <a:off x="955341" y="1716799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30AF986-0C27-74F1-9FCF-DC36C73C2A9B}"/>
              </a:ext>
            </a:extLst>
          </p:cNvPr>
          <p:cNvSpPr/>
          <p:nvPr/>
        </p:nvSpPr>
        <p:spPr>
          <a:xfrm>
            <a:off x="930069" y="2082919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E0B763-C8E5-AE0D-1FB9-35A1FAB13032}"/>
              </a:ext>
            </a:extLst>
          </p:cNvPr>
          <p:cNvSpPr/>
          <p:nvPr/>
        </p:nvSpPr>
        <p:spPr>
          <a:xfrm>
            <a:off x="931854" y="2619312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BB753F-EB6F-DBBC-394E-462E35F656F4}"/>
              </a:ext>
            </a:extLst>
          </p:cNvPr>
          <p:cNvSpPr/>
          <p:nvPr/>
        </p:nvSpPr>
        <p:spPr>
          <a:xfrm>
            <a:off x="955340" y="2348316"/>
            <a:ext cx="2618439" cy="237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7CB4E14-98A9-313F-8F0B-597F7CF66795}"/>
              </a:ext>
            </a:extLst>
          </p:cNvPr>
          <p:cNvSpPr/>
          <p:nvPr/>
        </p:nvSpPr>
        <p:spPr>
          <a:xfrm>
            <a:off x="5361585" y="2350884"/>
            <a:ext cx="3180554" cy="234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5E44D-75D4-3D5E-43A4-BED6E4725015}"/>
              </a:ext>
            </a:extLst>
          </p:cNvPr>
          <p:cNvSpPr txBox="1"/>
          <p:nvPr/>
        </p:nvSpPr>
        <p:spPr>
          <a:xfrm>
            <a:off x="3741466" y="3136102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はい </a:t>
            </a:r>
            <a:r>
              <a:rPr kumimoji="1" lang="en-US" altLang="ja-JP" sz="1200" dirty="0"/>
              <a:t>: Y   </a:t>
            </a:r>
            <a:r>
              <a:rPr kumimoji="1" lang="ja-JP" altLang="en-US" sz="1200" dirty="0"/>
              <a:t>いいえ </a:t>
            </a:r>
            <a:r>
              <a:rPr kumimoji="1" lang="en-US" altLang="ja-JP" sz="1200" dirty="0"/>
              <a:t>: N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98C1172-1C15-BFB7-3D1F-FD9FB49DC201}"/>
              </a:ext>
            </a:extLst>
          </p:cNvPr>
          <p:cNvSpPr/>
          <p:nvPr/>
        </p:nvSpPr>
        <p:spPr>
          <a:xfrm>
            <a:off x="931459" y="3144277"/>
            <a:ext cx="2722288" cy="24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2FB3D26-EBF5-C8A6-88C4-9B6F3AAD898C}"/>
              </a:ext>
            </a:extLst>
          </p:cNvPr>
          <p:cNvSpPr/>
          <p:nvPr/>
        </p:nvSpPr>
        <p:spPr>
          <a:xfrm>
            <a:off x="5387625" y="3133462"/>
            <a:ext cx="3164268" cy="254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C96206B-D425-CEFF-8A22-9C892E0A1DF2}"/>
              </a:ext>
            </a:extLst>
          </p:cNvPr>
          <p:cNvSpPr/>
          <p:nvPr/>
        </p:nvSpPr>
        <p:spPr>
          <a:xfrm>
            <a:off x="955341" y="3413825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C6CAA4-62F8-A381-8324-791B691AC13B}"/>
              </a:ext>
            </a:extLst>
          </p:cNvPr>
          <p:cNvSpPr/>
          <p:nvPr/>
        </p:nvSpPr>
        <p:spPr>
          <a:xfrm>
            <a:off x="955341" y="3711609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A23D85-E75A-FA43-09A1-B27C4325190E}"/>
              </a:ext>
            </a:extLst>
          </p:cNvPr>
          <p:cNvSpPr/>
          <p:nvPr/>
        </p:nvSpPr>
        <p:spPr>
          <a:xfrm>
            <a:off x="955341" y="3980798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08BE61-3C35-1CEB-256A-5B2A9A8E966C}"/>
              </a:ext>
            </a:extLst>
          </p:cNvPr>
          <p:cNvSpPr/>
          <p:nvPr/>
        </p:nvSpPr>
        <p:spPr>
          <a:xfrm>
            <a:off x="942227" y="2887247"/>
            <a:ext cx="76218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9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10922" y="216428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638036" y="236890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本当に終了しますか？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5E44D-75D4-3D5E-43A4-BED6E4725015}"/>
              </a:ext>
            </a:extLst>
          </p:cNvPr>
          <p:cNvSpPr txBox="1"/>
          <p:nvPr/>
        </p:nvSpPr>
        <p:spPr>
          <a:xfrm>
            <a:off x="3638036" y="3100061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はい </a:t>
            </a:r>
            <a:r>
              <a:rPr kumimoji="1" lang="en-US" altLang="ja-JP" sz="1200" dirty="0"/>
              <a:t>:  Y    </a:t>
            </a:r>
            <a:r>
              <a:rPr kumimoji="1" lang="ja-JP" altLang="en-US" sz="1200" dirty="0"/>
              <a:t>いいえ </a:t>
            </a:r>
            <a:r>
              <a:rPr kumimoji="1" lang="en-US" altLang="ja-JP" sz="1200" dirty="0"/>
              <a:t>:  N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32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10922" y="216428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638036" y="2368906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正しいマス目を入力してください。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5974DB-522F-340F-B39B-30366848EB12}"/>
              </a:ext>
            </a:extLst>
          </p:cNvPr>
          <p:cNvSpPr txBox="1"/>
          <p:nvPr/>
        </p:nvSpPr>
        <p:spPr>
          <a:xfrm>
            <a:off x="3653749" y="2861692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Enter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Next Input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940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10922" y="216428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638036" y="2368906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正しいマス目を入力してください。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5974DB-522F-340F-B39B-30366848EB12}"/>
              </a:ext>
            </a:extLst>
          </p:cNvPr>
          <p:cNvSpPr txBox="1"/>
          <p:nvPr/>
        </p:nvSpPr>
        <p:spPr>
          <a:xfrm>
            <a:off x="3729169" y="3133250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Enter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Next Input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30E1B7-77CC-C534-E0E4-94197763ADA0}"/>
              </a:ext>
            </a:extLst>
          </p:cNvPr>
          <p:cNvSpPr/>
          <p:nvPr/>
        </p:nvSpPr>
        <p:spPr>
          <a:xfrm>
            <a:off x="931461" y="2318298"/>
            <a:ext cx="2722288" cy="24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328EB8-CA37-5AD7-5133-436D11ABF7F3}"/>
              </a:ext>
            </a:extLst>
          </p:cNvPr>
          <p:cNvSpPr/>
          <p:nvPr/>
        </p:nvSpPr>
        <p:spPr>
          <a:xfrm>
            <a:off x="929030" y="3142411"/>
            <a:ext cx="2722288" cy="24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04E783-50F1-FB5D-19DD-2DE84ABB3B59}"/>
              </a:ext>
            </a:extLst>
          </p:cNvPr>
          <p:cNvSpPr/>
          <p:nvPr/>
        </p:nvSpPr>
        <p:spPr>
          <a:xfrm>
            <a:off x="5819457" y="3166915"/>
            <a:ext cx="2722288" cy="24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D4A19A-9DC4-ECB7-639D-23CCB52964D1}"/>
              </a:ext>
            </a:extLst>
          </p:cNvPr>
          <p:cNvSpPr/>
          <p:nvPr/>
        </p:nvSpPr>
        <p:spPr>
          <a:xfrm>
            <a:off x="5966021" y="2354222"/>
            <a:ext cx="2585872" cy="260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168E3EC-565B-1DED-FB4C-2E5976D7F98B}"/>
              </a:ext>
            </a:extLst>
          </p:cNvPr>
          <p:cNvSpPr/>
          <p:nvPr/>
        </p:nvSpPr>
        <p:spPr>
          <a:xfrm>
            <a:off x="955341" y="1733034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05B455-4ECE-32DB-FD45-3B31BDB62E6F}"/>
              </a:ext>
            </a:extLst>
          </p:cNvPr>
          <p:cNvSpPr/>
          <p:nvPr/>
        </p:nvSpPr>
        <p:spPr>
          <a:xfrm>
            <a:off x="929030" y="2030747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E071A55-F403-68BB-82AF-5C8065D03867}"/>
              </a:ext>
            </a:extLst>
          </p:cNvPr>
          <p:cNvSpPr/>
          <p:nvPr/>
        </p:nvSpPr>
        <p:spPr>
          <a:xfrm>
            <a:off x="962028" y="2640775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ABC053A-9876-BD20-FAC4-857389D288AF}"/>
              </a:ext>
            </a:extLst>
          </p:cNvPr>
          <p:cNvSpPr/>
          <p:nvPr/>
        </p:nvSpPr>
        <p:spPr>
          <a:xfrm>
            <a:off x="955341" y="2875296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F807ED3-958C-8575-F553-C2081BE71949}"/>
              </a:ext>
            </a:extLst>
          </p:cNvPr>
          <p:cNvSpPr/>
          <p:nvPr/>
        </p:nvSpPr>
        <p:spPr>
          <a:xfrm>
            <a:off x="937745" y="3441715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2AD5759-4B9B-08CC-C48F-2312C64934F7}"/>
              </a:ext>
            </a:extLst>
          </p:cNvPr>
          <p:cNvSpPr/>
          <p:nvPr/>
        </p:nvSpPr>
        <p:spPr>
          <a:xfrm>
            <a:off x="963853" y="3728770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FD4E2CA-48B7-304A-5933-14B89FD1D6F3}"/>
              </a:ext>
            </a:extLst>
          </p:cNvPr>
          <p:cNvSpPr/>
          <p:nvPr/>
        </p:nvSpPr>
        <p:spPr>
          <a:xfrm>
            <a:off x="937780" y="4015825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3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639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7 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8 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9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4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5</a:t>
            </a:r>
            <a:r>
              <a:rPr kumimoji="1" lang="en-US" altLang="ja-JP" dirty="0"/>
              <a:t>  |  </a:t>
            </a:r>
            <a:r>
              <a:rPr kumimoji="1" lang="en-US" altLang="ja-JP" sz="1200" dirty="0"/>
              <a:t>6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1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2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3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8721F4E-EB87-8B95-ED1A-7AFC089D5CD9}"/>
              </a:ext>
            </a:extLst>
          </p:cNvPr>
          <p:cNvSpPr/>
          <p:nvPr/>
        </p:nvSpPr>
        <p:spPr>
          <a:xfrm>
            <a:off x="1026625" y="1807190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D2B263-93B1-4119-F033-1A2AF4C9FA18}"/>
              </a:ext>
            </a:extLst>
          </p:cNvPr>
          <p:cNvSpPr/>
          <p:nvPr/>
        </p:nvSpPr>
        <p:spPr>
          <a:xfrm>
            <a:off x="1055795" y="2150129"/>
            <a:ext cx="179529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9D002E3-F19A-B0DD-10D8-6BD38B7D0272}"/>
              </a:ext>
            </a:extLst>
          </p:cNvPr>
          <p:cNvSpPr/>
          <p:nvPr/>
        </p:nvSpPr>
        <p:spPr>
          <a:xfrm>
            <a:off x="1043834" y="2419280"/>
            <a:ext cx="514578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5084B9-A7DF-F70E-9781-78A3934E9578}"/>
              </a:ext>
            </a:extLst>
          </p:cNvPr>
          <p:cNvSpPr/>
          <p:nvPr/>
        </p:nvSpPr>
        <p:spPr>
          <a:xfrm>
            <a:off x="1043833" y="2969754"/>
            <a:ext cx="501886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FC31B74-3E0D-C4A6-4037-008664B6F79A}"/>
              </a:ext>
            </a:extLst>
          </p:cNvPr>
          <p:cNvSpPr/>
          <p:nvPr/>
        </p:nvSpPr>
        <p:spPr>
          <a:xfrm>
            <a:off x="1056527" y="2692326"/>
            <a:ext cx="501885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55334AB-8B72-2F99-E8C1-36A960C3A948}"/>
              </a:ext>
            </a:extLst>
          </p:cNvPr>
          <p:cNvSpPr/>
          <p:nvPr/>
        </p:nvSpPr>
        <p:spPr>
          <a:xfrm>
            <a:off x="1051435" y="3240985"/>
            <a:ext cx="501886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1AD8D8-71B0-C5FE-47F9-B369C6500A03}"/>
              </a:ext>
            </a:extLst>
          </p:cNvPr>
          <p:cNvSpPr/>
          <p:nvPr/>
        </p:nvSpPr>
        <p:spPr>
          <a:xfrm>
            <a:off x="1051435" y="3510086"/>
            <a:ext cx="501886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692BDF-F631-25A0-CE14-BF319D1ECC47}"/>
              </a:ext>
            </a:extLst>
          </p:cNvPr>
          <p:cNvSpPr/>
          <p:nvPr/>
        </p:nvSpPr>
        <p:spPr>
          <a:xfrm>
            <a:off x="1051435" y="3774155"/>
            <a:ext cx="514578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BA80AE-FF43-0E0B-194F-2E48A283F48A}"/>
              </a:ext>
            </a:extLst>
          </p:cNvPr>
          <p:cNvSpPr/>
          <p:nvPr/>
        </p:nvSpPr>
        <p:spPr>
          <a:xfrm>
            <a:off x="1049154" y="4043948"/>
            <a:ext cx="514578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8A47BEE-C8B7-A74F-02AD-F5C4EA233B30}"/>
              </a:ext>
            </a:extLst>
          </p:cNvPr>
          <p:cNvSpPr/>
          <p:nvPr/>
        </p:nvSpPr>
        <p:spPr>
          <a:xfrm>
            <a:off x="3057930" y="2167269"/>
            <a:ext cx="406456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0074CBC-FAC8-D928-230A-0187557D4266}"/>
              </a:ext>
            </a:extLst>
          </p:cNvPr>
          <p:cNvSpPr/>
          <p:nvPr/>
        </p:nvSpPr>
        <p:spPr>
          <a:xfrm>
            <a:off x="2965523" y="2439882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7EFC27-18D3-D4E1-625C-BD98394528EF}"/>
              </a:ext>
            </a:extLst>
          </p:cNvPr>
          <p:cNvSpPr/>
          <p:nvPr/>
        </p:nvSpPr>
        <p:spPr>
          <a:xfrm>
            <a:off x="2966714" y="2689480"/>
            <a:ext cx="51031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5E42CE7-9AEB-4594-864A-2D68DEE4968D}"/>
              </a:ext>
            </a:extLst>
          </p:cNvPr>
          <p:cNvSpPr/>
          <p:nvPr/>
        </p:nvSpPr>
        <p:spPr>
          <a:xfrm>
            <a:off x="2977789" y="297908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5B73E1A-63DB-076F-631F-458D50B2275C}"/>
              </a:ext>
            </a:extLst>
          </p:cNvPr>
          <p:cNvSpPr/>
          <p:nvPr/>
        </p:nvSpPr>
        <p:spPr>
          <a:xfrm>
            <a:off x="2982960" y="323306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31092BE-C65A-10F7-4A51-19D3CCD1CCB5}"/>
              </a:ext>
            </a:extLst>
          </p:cNvPr>
          <p:cNvSpPr/>
          <p:nvPr/>
        </p:nvSpPr>
        <p:spPr>
          <a:xfrm>
            <a:off x="2978352" y="3521731"/>
            <a:ext cx="49828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DC34D9-FCDE-C93C-D4B1-1DD089BAE921}"/>
              </a:ext>
            </a:extLst>
          </p:cNvPr>
          <p:cNvSpPr/>
          <p:nvPr/>
        </p:nvSpPr>
        <p:spPr>
          <a:xfrm>
            <a:off x="2976039" y="3825952"/>
            <a:ext cx="50576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FC881DF-3FDE-D5A7-4065-BA2855BB2CE7}"/>
              </a:ext>
            </a:extLst>
          </p:cNvPr>
          <p:cNvSpPr/>
          <p:nvPr/>
        </p:nvSpPr>
        <p:spPr>
          <a:xfrm>
            <a:off x="2982960" y="4086099"/>
            <a:ext cx="50455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4222531" y="2094509"/>
            <a:ext cx="4079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-----------------</a:t>
            </a:r>
            <a:r>
              <a:rPr kumimoji="1" lang="ja-JP" altLang="en-US" sz="1200" dirty="0"/>
              <a:t>ルール</a:t>
            </a:r>
            <a:r>
              <a:rPr kumimoji="1" lang="en-US" altLang="ja-JP" dirty="0"/>
              <a:t>-----------------</a:t>
            </a:r>
            <a:br>
              <a:rPr kumimoji="1" lang="en-US" altLang="ja-JP" dirty="0"/>
            </a:br>
            <a:r>
              <a:rPr kumimoji="1" lang="en-US" altLang="ja-JP" sz="1200" dirty="0"/>
              <a:t>1.</a:t>
            </a:r>
            <a:r>
              <a:rPr kumimoji="1" lang="en-US" altLang="ja-JP" dirty="0"/>
              <a:t>  </a:t>
            </a:r>
            <a:r>
              <a:rPr kumimoji="1" lang="ja-JP" altLang="en-US" sz="1200" dirty="0"/>
              <a:t>終了条件</a:t>
            </a:r>
            <a:endParaRPr kumimoji="1" lang="en-US" altLang="ja-JP" sz="1200" dirty="0"/>
          </a:p>
          <a:p>
            <a:r>
              <a:rPr lang="en-US" altLang="ja-JP" dirty="0"/>
              <a:t>    </a:t>
            </a:r>
            <a:r>
              <a:rPr lang="ja-JP" altLang="en-US" sz="1200" dirty="0"/>
              <a:t>一列・一行・斜めに</a:t>
            </a:r>
            <a:r>
              <a:rPr lang="en-US" altLang="ja-JP" sz="1200" dirty="0"/>
              <a:t>o</a:t>
            </a:r>
            <a:r>
              <a:rPr lang="ja-JP" altLang="en-US" sz="1200" dirty="0"/>
              <a:t>か</a:t>
            </a:r>
            <a:r>
              <a:rPr lang="en-US" altLang="ja-JP" sz="1200" dirty="0"/>
              <a:t>x</a:t>
            </a:r>
            <a:r>
              <a:rPr lang="ja-JP" altLang="en-US" sz="1200" dirty="0"/>
              <a:t>が揃うと勝ち</a:t>
            </a:r>
            <a:endParaRPr lang="en-US" altLang="ja-JP" sz="1200" dirty="0"/>
          </a:p>
          <a:p>
            <a:r>
              <a:rPr lang="ja-JP" altLang="en-US" dirty="0"/>
              <a:t>　</a:t>
            </a:r>
            <a:r>
              <a:rPr lang="en-US" altLang="ja-JP" sz="1200" dirty="0"/>
              <a:t>9</a:t>
            </a:r>
            <a:r>
              <a:rPr lang="ja-JP" altLang="en-US" sz="1200" dirty="0"/>
              <a:t>マス全て埋まり勝者がいなければ引き分け</a:t>
            </a:r>
            <a:endParaRPr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pPr marL="228600" indent="-228600">
              <a:buAutoNum type="arabicPeriod" startAt="2"/>
            </a:pPr>
            <a:r>
              <a:rPr lang="ja-JP" altLang="en-US" sz="1200" dirty="0"/>
              <a:t>入力方法</a:t>
            </a:r>
            <a:endParaRPr lang="en-US" altLang="ja-JP" sz="1200" dirty="0"/>
          </a:p>
          <a:p>
            <a:r>
              <a:rPr lang="en-US" altLang="ja-JP" dirty="0"/>
              <a:t>   </a:t>
            </a:r>
            <a:r>
              <a:rPr lang="ja-JP" altLang="en-US" sz="1200" dirty="0"/>
              <a:t>左</a:t>
            </a:r>
            <a:r>
              <a:rPr kumimoji="1" lang="ja-JP" altLang="en-US" sz="1200" dirty="0"/>
              <a:t>のマスの数字を入力してください</a:t>
            </a:r>
            <a:endParaRPr lang="en-US" altLang="ja-JP" sz="1200" dirty="0"/>
          </a:p>
          <a:p>
            <a:r>
              <a:rPr kumimoji="1" lang="en-US" altLang="ja-JP" dirty="0"/>
              <a:t>   </a:t>
            </a:r>
            <a:r>
              <a:rPr kumimoji="1" lang="en-US" altLang="ja-JP" sz="1200" dirty="0"/>
              <a:t>o</a:t>
            </a:r>
            <a:r>
              <a:rPr kumimoji="1" lang="ja-JP" altLang="en-US" sz="1200" dirty="0"/>
              <a:t>か</a:t>
            </a:r>
            <a:r>
              <a:rPr kumimoji="1" lang="en-US" altLang="ja-JP" sz="1200" dirty="0"/>
              <a:t>x</a:t>
            </a:r>
            <a:r>
              <a:rPr kumimoji="1" lang="ja-JP" altLang="en-US" sz="1200" dirty="0"/>
              <a:t>が入っているマスは既に入力済みです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0F6545-E63E-9934-58A4-F04E3EA27BE1}"/>
              </a:ext>
            </a:extLst>
          </p:cNvPr>
          <p:cNvSpPr/>
          <p:nvPr/>
        </p:nvSpPr>
        <p:spPr>
          <a:xfrm>
            <a:off x="1040511" y="4358589"/>
            <a:ext cx="76218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C15ADA-EBBB-3851-F1CF-88A6E28D00AE}"/>
              </a:ext>
            </a:extLst>
          </p:cNvPr>
          <p:cNvSpPr/>
          <p:nvPr/>
        </p:nvSpPr>
        <p:spPr>
          <a:xfrm>
            <a:off x="1026625" y="4673779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6FB15A0-83B3-4A7A-F5C4-1F70570D87CF}"/>
              </a:ext>
            </a:extLst>
          </p:cNvPr>
          <p:cNvSpPr/>
          <p:nvPr/>
        </p:nvSpPr>
        <p:spPr>
          <a:xfrm>
            <a:off x="3709321" y="2433529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9F88D40-E6CE-5420-60F2-2D1292C8A0B0}"/>
              </a:ext>
            </a:extLst>
          </p:cNvPr>
          <p:cNvSpPr/>
          <p:nvPr/>
        </p:nvSpPr>
        <p:spPr>
          <a:xfrm>
            <a:off x="3711635" y="2713555"/>
            <a:ext cx="7423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5055516-6E95-2B25-0A3E-435341D77816}"/>
              </a:ext>
            </a:extLst>
          </p:cNvPr>
          <p:cNvSpPr/>
          <p:nvPr/>
        </p:nvSpPr>
        <p:spPr>
          <a:xfrm>
            <a:off x="3711166" y="3240984"/>
            <a:ext cx="4958537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1C6764A-7655-982F-294C-C012E5A0D0F3}"/>
              </a:ext>
            </a:extLst>
          </p:cNvPr>
          <p:cNvSpPr/>
          <p:nvPr/>
        </p:nvSpPr>
        <p:spPr>
          <a:xfrm>
            <a:off x="3709320" y="3518088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32AD7E7-B865-82E2-4735-BE4E134C4FFD}"/>
              </a:ext>
            </a:extLst>
          </p:cNvPr>
          <p:cNvSpPr/>
          <p:nvPr/>
        </p:nvSpPr>
        <p:spPr>
          <a:xfrm>
            <a:off x="3709320" y="3823216"/>
            <a:ext cx="744692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2161011-29D1-D69E-5D7E-F5E4633A5E1D}"/>
              </a:ext>
            </a:extLst>
          </p:cNvPr>
          <p:cNvSpPr/>
          <p:nvPr/>
        </p:nvSpPr>
        <p:spPr>
          <a:xfrm>
            <a:off x="3709320" y="4091172"/>
            <a:ext cx="744692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E264F7C-1727-95C8-3110-6959AFF2DBB2}"/>
              </a:ext>
            </a:extLst>
          </p:cNvPr>
          <p:cNvSpPr/>
          <p:nvPr/>
        </p:nvSpPr>
        <p:spPr>
          <a:xfrm>
            <a:off x="3710790" y="2986016"/>
            <a:ext cx="74237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9EA1C91-4A33-F320-B7A8-7D708615C9F2}"/>
              </a:ext>
            </a:extLst>
          </p:cNvPr>
          <p:cNvSpPr/>
          <p:nvPr/>
        </p:nvSpPr>
        <p:spPr>
          <a:xfrm>
            <a:off x="3712434" y="2124584"/>
            <a:ext cx="514303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48B1325-A5AF-733D-D88F-499F048D21D5}"/>
              </a:ext>
            </a:extLst>
          </p:cNvPr>
          <p:cNvSpPr/>
          <p:nvPr/>
        </p:nvSpPr>
        <p:spPr>
          <a:xfrm>
            <a:off x="8186598" y="2154631"/>
            <a:ext cx="483105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1C7DF52-B2F4-0876-CFA7-9EDDF8B2233D}"/>
              </a:ext>
            </a:extLst>
          </p:cNvPr>
          <p:cNvSpPr/>
          <p:nvPr/>
        </p:nvSpPr>
        <p:spPr>
          <a:xfrm>
            <a:off x="5248194" y="2436210"/>
            <a:ext cx="3421509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90E9C67-78EB-1F21-20E7-4FCAB66DF222}"/>
              </a:ext>
            </a:extLst>
          </p:cNvPr>
          <p:cNvSpPr/>
          <p:nvPr/>
        </p:nvSpPr>
        <p:spPr>
          <a:xfrm>
            <a:off x="7177945" y="2729730"/>
            <a:ext cx="1491758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784CDED-5219-B496-7497-B67EAEBDB81B}"/>
              </a:ext>
            </a:extLst>
          </p:cNvPr>
          <p:cNvSpPr/>
          <p:nvPr/>
        </p:nvSpPr>
        <p:spPr>
          <a:xfrm>
            <a:off x="7572262" y="2995568"/>
            <a:ext cx="1097441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D903B0A-04EB-0E14-1C00-F4A2AE09BD0F}"/>
              </a:ext>
            </a:extLst>
          </p:cNvPr>
          <p:cNvSpPr/>
          <p:nvPr/>
        </p:nvSpPr>
        <p:spPr>
          <a:xfrm>
            <a:off x="5234279" y="3551391"/>
            <a:ext cx="34354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3BB18D5-A7AD-B100-0D52-609DBF520555}"/>
              </a:ext>
            </a:extLst>
          </p:cNvPr>
          <p:cNvSpPr/>
          <p:nvPr/>
        </p:nvSpPr>
        <p:spPr>
          <a:xfrm>
            <a:off x="6987711" y="3808174"/>
            <a:ext cx="16746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E38BC98-800C-2ADD-4F02-E38DA6E83CA4}"/>
              </a:ext>
            </a:extLst>
          </p:cNvPr>
          <p:cNvSpPr/>
          <p:nvPr/>
        </p:nvSpPr>
        <p:spPr>
          <a:xfrm>
            <a:off x="7423381" y="4111140"/>
            <a:ext cx="122506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954A097-5034-9D2E-9BEB-BD81A79C8E2B}"/>
              </a:ext>
            </a:extLst>
          </p:cNvPr>
          <p:cNvSpPr txBox="1"/>
          <p:nvPr/>
        </p:nvSpPr>
        <p:spPr>
          <a:xfrm>
            <a:off x="913849" y="565926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1 ( o ) </a:t>
            </a:r>
            <a:r>
              <a:rPr kumimoji="1" lang="ja-JP" altLang="en-US" dirty="0"/>
              <a:t>の入力 </a:t>
            </a:r>
            <a:r>
              <a:rPr kumimoji="1" lang="en-US" altLang="ja-JP" dirty="0"/>
              <a:t>: </a:t>
            </a:r>
            <a:endParaRPr kumimoji="1" lang="ja-JP" altLang="en-US" dirty="0"/>
          </a:p>
        </p:txBody>
      </p:sp>
      <p:sp>
        <p:nvSpPr>
          <p:cNvPr id="104" name="矢印: 折線 103">
            <a:extLst>
              <a:ext uri="{FF2B5EF4-FFF2-40B4-BE49-F238E27FC236}">
                <a16:creationId xmlns:a16="http://schemas.microsoft.com/office/drawing/2014/main" id="{15F684E3-E03B-9FDE-97BD-5B67B4C1C070}"/>
              </a:ext>
            </a:extLst>
          </p:cNvPr>
          <p:cNvSpPr/>
          <p:nvPr/>
        </p:nvSpPr>
        <p:spPr>
          <a:xfrm rot="10800000">
            <a:off x="913849" y="5318539"/>
            <a:ext cx="225552" cy="259147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9E7D092-6F83-8F8A-48C5-390A5CAFD8A2}"/>
              </a:ext>
            </a:extLst>
          </p:cNvPr>
          <p:cNvSpPr/>
          <p:nvPr/>
        </p:nvSpPr>
        <p:spPr>
          <a:xfrm>
            <a:off x="3709320" y="5701734"/>
            <a:ext cx="4921310" cy="262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96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7"/>
            <a:ext cx="8812277" cy="5903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734049" y="476795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065979" y="2017665"/>
            <a:ext cx="19639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-------------</a:t>
            </a:r>
            <a:br>
              <a:rPr kumimoji="1" lang="en-US" altLang="ja-JP" dirty="0"/>
            </a:br>
            <a:r>
              <a:rPr kumimoji="1" lang="en-US" altLang="ja-JP" dirty="0"/>
              <a:t>    |  </a:t>
            </a:r>
            <a:r>
              <a:rPr kumimoji="1" lang="en-US" altLang="ja-JP" sz="1200" dirty="0"/>
              <a:t>7 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8 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9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|  </a:t>
            </a:r>
            <a:r>
              <a:rPr kumimoji="1" lang="en-US" altLang="ja-JP" sz="1200" dirty="0"/>
              <a:t>4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5</a:t>
            </a:r>
            <a:r>
              <a:rPr kumimoji="1" lang="en-US" altLang="ja-JP" dirty="0"/>
              <a:t>  |  </a:t>
            </a:r>
            <a:r>
              <a:rPr kumimoji="1" lang="en-US" altLang="ja-JP" sz="1200" dirty="0"/>
              <a:t>6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|  </a:t>
            </a:r>
            <a:r>
              <a:rPr kumimoji="1" lang="en-US" altLang="ja-JP" sz="1200" dirty="0"/>
              <a:t>1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2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3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4134040" y="2006020"/>
            <a:ext cx="4079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-----------------</a:t>
            </a:r>
            <a:r>
              <a:rPr kumimoji="1" lang="ja-JP" altLang="en-US" sz="1200" dirty="0"/>
              <a:t>ルール</a:t>
            </a:r>
            <a:r>
              <a:rPr kumimoji="1" lang="en-US" altLang="ja-JP" dirty="0"/>
              <a:t>-----------------</a:t>
            </a:r>
            <a:br>
              <a:rPr kumimoji="1" lang="en-US" altLang="ja-JP" dirty="0"/>
            </a:br>
            <a:r>
              <a:rPr kumimoji="1" lang="en-US" altLang="ja-JP" sz="1200" dirty="0"/>
              <a:t>1.</a:t>
            </a:r>
            <a:r>
              <a:rPr kumimoji="1" lang="en-US" altLang="ja-JP" dirty="0"/>
              <a:t>  </a:t>
            </a:r>
            <a:r>
              <a:rPr kumimoji="1" lang="ja-JP" altLang="en-US" sz="1200" dirty="0"/>
              <a:t>終了条件</a:t>
            </a:r>
            <a:endParaRPr kumimoji="1" lang="en-US" altLang="ja-JP" sz="1200" dirty="0"/>
          </a:p>
          <a:p>
            <a:r>
              <a:rPr lang="en-US" altLang="ja-JP" dirty="0"/>
              <a:t>    </a:t>
            </a:r>
            <a:r>
              <a:rPr lang="ja-JP" altLang="en-US" sz="1200" dirty="0"/>
              <a:t>一列・一行・斜めに</a:t>
            </a:r>
            <a:r>
              <a:rPr lang="en-US" altLang="ja-JP" sz="1200" dirty="0"/>
              <a:t>o</a:t>
            </a:r>
            <a:r>
              <a:rPr lang="ja-JP" altLang="en-US" sz="1200" dirty="0"/>
              <a:t>か</a:t>
            </a:r>
            <a:r>
              <a:rPr lang="en-US" altLang="ja-JP" sz="1200" dirty="0"/>
              <a:t>x</a:t>
            </a:r>
            <a:r>
              <a:rPr lang="ja-JP" altLang="en-US" sz="1200" dirty="0"/>
              <a:t>が揃うと勝ち</a:t>
            </a:r>
            <a:endParaRPr lang="en-US" altLang="ja-JP" sz="1200" dirty="0"/>
          </a:p>
          <a:p>
            <a:r>
              <a:rPr lang="ja-JP" altLang="en-US" dirty="0"/>
              <a:t>　</a:t>
            </a:r>
            <a:r>
              <a:rPr lang="en-US" altLang="ja-JP" sz="1200" dirty="0"/>
              <a:t>9</a:t>
            </a:r>
            <a:r>
              <a:rPr lang="ja-JP" altLang="en-US" sz="1200" dirty="0"/>
              <a:t>マス全て埋まり勝者がいなければ引き分け</a:t>
            </a:r>
            <a:endParaRPr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pPr marL="228600" indent="-228600">
              <a:buAutoNum type="arabicPeriod" startAt="2"/>
            </a:pPr>
            <a:r>
              <a:rPr lang="ja-JP" altLang="en-US" sz="1200" dirty="0"/>
              <a:t>入力方法</a:t>
            </a:r>
            <a:endParaRPr lang="en-US" altLang="ja-JP" sz="1200" dirty="0"/>
          </a:p>
          <a:p>
            <a:r>
              <a:rPr lang="en-US" altLang="ja-JP" dirty="0"/>
              <a:t>   </a:t>
            </a:r>
            <a:r>
              <a:rPr lang="ja-JP" altLang="en-US" sz="1200" dirty="0"/>
              <a:t>左</a:t>
            </a:r>
            <a:r>
              <a:rPr kumimoji="1" lang="ja-JP" altLang="en-US" sz="1200" dirty="0"/>
              <a:t>のマスの数字を入力してください</a:t>
            </a:r>
            <a:endParaRPr lang="en-US" altLang="ja-JP" sz="1200" dirty="0"/>
          </a:p>
          <a:p>
            <a:r>
              <a:rPr kumimoji="1" lang="en-US" altLang="ja-JP" dirty="0"/>
              <a:t>   </a:t>
            </a:r>
            <a:r>
              <a:rPr kumimoji="1" lang="en-US" altLang="ja-JP" sz="1200" dirty="0"/>
              <a:t>o</a:t>
            </a:r>
            <a:r>
              <a:rPr kumimoji="1" lang="ja-JP" altLang="en-US" sz="1200" dirty="0"/>
              <a:t>か</a:t>
            </a:r>
            <a:r>
              <a:rPr kumimoji="1" lang="en-US" altLang="ja-JP" sz="1200" dirty="0"/>
              <a:t>x</a:t>
            </a:r>
            <a:r>
              <a:rPr kumimoji="1" lang="ja-JP" altLang="en-US" sz="1200" dirty="0"/>
              <a:t>が入っているマスは既に入力済みです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396656" y="203101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396656" y="230808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393507" y="256903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393507" y="282911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393507" y="309251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399028" y="33883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04198" y="36472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393507" y="391792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747799" y="420254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747799" y="453098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554971" y="455787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554023" y="42197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BEEF19-6504-2329-80F4-146F41D221D6}"/>
              </a:ext>
            </a:extLst>
          </p:cNvPr>
          <p:cNvSpPr txBox="1"/>
          <p:nvPr/>
        </p:nvSpPr>
        <p:spPr>
          <a:xfrm>
            <a:off x="870465" y="5468451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1 ( o ) </a:t>
            </a:r>
            <a:r>
              <a:rPr kumimoji="1" lang="ja-JP" altLang="en-US" dirty="0"/>
              <a:t>の入力 </a:t>
            </a:r>
            <a:r>
              <a:rPr kumimoji="1" lang="en-US" altLang="ja-JP" dirty="0"/>
              <a:t>: 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B84006-0CE9-67CE-A987-45E273F302B4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320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91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x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x</a:t>
            </a:r>
            <a:r>
              <a:rPr kumimoji="1" lang="en-US" altLang="ja-JP" dirty="0"/>
              <a:t> |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o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x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o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o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8721F4E-EB87-8B95-ED1A-7AFC089D5CD9}"/>
              </a:ext>
            </a:extLst>
          </p:cNvPr>
          <p:cNvSpPr/>
          <p:nvPr/>
        </p:nvSpPr>
        <p:spPr>
          <a:xfrm>
            <a:off x="1026625" y="1818206"/>
            <a:ext cx="76218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D2B263-93B1-4119-F033-1A2AF4C9FA18}"/>
              </a:ext>
            </a:extLst>
          </p:cNvPr>
          <p:cNvSpPr/>
          <p:nvPr/>
        </p:nvSpPr>
        <p:spPr>
          <a:xfrm>
            <a:off x="1055795" y="2171159"/>
            <a:ext cx="17952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9D002E3-F19A-B0DD-10D8-6BD38B7D0272}"/>
              </a:ext>
            </a:extLst>
          </p:cNvPr>
          <p:cNvSpPr/>
          <p:nvPr/>
        </p:nvSpPr>
        <p:spPr>
          <a:xfrm>
            <a:off x="1043834" y="2429294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5084B9-A7DF-F70E-9781-78A3934E9578}"/>
              </a:ext>
            </a:extLst>
          </p:cNvPr>
          <p:cNvSpPr/>
          <p:nvPr/>
        </p:nvSpPr>
        <p:spPr>
          <a:xfrm>
            <a:off x="1043833" y="2979768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FC31B74-3E0D-C4A6-4037-008664B6F79A}"/>
              </a:ext>
            </a:extLst>
          </p:cNvPr>
          <p:cNvSpPr/>
          <p:nvPr/>
        </p:nvSpPr>
        <p:spPr>
          <a:xfrm>
            <a:off x="1056527" y="2702340"/>
            <a:ext cx="50188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55334AB-8B72-2F99-E8C1-36A960C3A948}"/>
              </a:ext>
            </a:extLst>
          </p:cNvPr>
          <p:cNvSpPr/>
          <p:nvPr/>
        </p:nvSpPr>
        <p:spPr>
          <a:xfrm>
            <a:off x="1051435" y="3250999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1AD8D8-71B0-C5FE-47F9-B369C6500A03}"/>
              </a:ext>
            </a:extLst>
          </p:cNvPr>
          <p:cNvSpPr/>
          <p:nvPr/>
        </p:nvSpPr>
        <p:spPr>
          <a:xfrm>
            <a:off x="1051435" y="3520100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692BDF-F631-25A0-CE14-BF319D1ECC47}"/>
              </a:ext>
            </a:extLst>
          </p:cNvPr>
          <p:cNvSpPr/>
          <p:nvPr/>
        </p:nvSpPr>
        <p:spPr>
          <a:xfrm>
            <a:off x="1051435" y="3784169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BA80AE-FF43-0E0B-194F-2E48A283F48A}"/>
              </a:ext>
            </a:extLst>
          </p:cNvPr>
          <p:cNvSpPr/>
          <p:nvPr/>
        </p:nvSpPr>
        <p:spPr>
          <a:xfrm>
            <a:off x="1049154" y="4053962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8A47BEE-C8B7-A74F-02AD-F5C4EA233B30}"/>
              </a:ext>
            </a:extLst>
          </p:cNvPr>
          <p:cNvSpPr/>
          <p:nvPr/>
        </p:nvSpPr>
        <p:spPr>
          <a:xfrm>
            <a:off x="3057930" y="2177283"/>
            <a:ext cx="40645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0074CBC-FAC8-D928-230A-0187557D4266}"/>
              </a:ext>
            </a:extLst>
          </p:cNvPr>
          <p:cNvSpPr/>
          <p:nvPr/>
        </p:nvSpPr>
        <p:spPr>
          <a:xfrm>
            <a:off x="2965523" y="2439882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7EFC27-18D3-D4E1-625C-BD98394528EF}"/>
              </a:ext>
            </a:extLst>
          </p:cNvPr>
          <p:cNvSpPr/>
          <p:nvPr/>
        </p:nvSpPr>
        <p:spPr>
          <a:xfrm>
            <a:off x="2966714" y="2689480"/>
            <a:ext cx="51031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5E42CE7-9AEB-4594-864A-2D68DEE4968D}"/>
              </a:ext>
            </a:extLst>
          </p:cNvPr>
          <p:cNvSpPr/>
          <p:nvPr/>
        </p:nvSpPr>
        <p:spPr>
          <a:xfrm>
            <a:off x="2977789" y="297908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5B73E1A-63DB-076F-631F-458D50B2275C}"/>
              </a:ext>
            </a:extLst>
          </p:cNvPr>
          <p:cNvSpPr/>
          <p:nvPr/>
        </p:nvSpPr>
        <p:spPr>
          <a:xfrm>
            <a:off x="2982960" y="323306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31092BE-C65A-10F7-4A51-19D3CCD1CCB5}"/>
              </a:ext>
            </a:extLst>
          </p:cNvPr>
          <p:cNvSpPr/>
          <p:nvPr/>
        </p:nvSpPr>
        <p:spPr>
          <a:xfrm>
            <a:off x="2978352" y="3521731"/>
            <a:ext cx="49828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DC34D9-FCDE-C93C-D4B1-1DD089BAE921}"/>
              </a:ext>
            </a:extLst>
          </p:cNvPr>
          <p:cNvSpPr/>
          <p:nvPr/>
        </p:nvSpPr>
        <p:spPr>
          <a:xfrm>
            <a:off x="2976039" y="3825952"/>
            <a:ext cx="50576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FC881DF-3FDE-D5A7-4065-BA2855BB2CE7}"/>
              </a:ext>
            </a:extLst>
          </p:cNvPr>
          <p:cNvSpPr/>
          <p:nvPr/>
        </p:nvSpPr>
        <p:spPr>
          <a:xfrm>
            <a:off x="2982960" y="4086099"/>
            <a:ext cx="50455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5130001" y="2729787"/>
            <a:ext cx="1835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ja-JP" dirty="0"/>
            </a:br>
            <a:r>
              <a:rPr lang="ja-JP" altLang="en-US" sz="1200" dirty="0"/>
              <a:t>プレイヤー</a:t>
            </a:r>
            <a:r>
              <a:rPr lang="en-US" altLang="ja-JP" sz="1200" dirty="0"/>
              <a:t>1 ( o )</a:t>
            </a:r>
            <a:r>
              <a:rPr lang="ja-JP" altLang="en-US" sz="1200" dirty="0"/>
              <a:t>の勝利</a:t>
            </a:r>
            <a:endParaRPr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0F6545-E63E-9934-58A4-F04E3EA27BE1}"/>
              </a:ext>
            </a:extLst>
          </p:cNvPr>
          <p:cNvSpPr/>
          <p:nvPr/>
        </p:nvSpPr>
        <p:spPr>
          <a:xfrm>
            <a:off x="1040511" y="4368603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C15ADA-EBBB-3851-F1CF-88A6E28D00AE}"/>
              </a:ext>
            </a:extLst>
          </p:cNvPr>
          <p:cNvSpPr/>
          <p:nvPr/>
        </p:nvSpPr>
        <p:spPr>
          <a:xfrm>
            <a:off x="1026625" y="4694809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5055516-6E95-2B25-0A3E-435341D77816}"/>
              </a:ext>
            </a:extLst>
          </p:cNvPr>
          <p:cNvSpPr/>
          <p:nvPr/>
        </p:nvSpPr>
        <p:spPr>
          <a:xfrm>
            <a:off x="3690706" y="2183582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1C6764A-7655-982F-294C-C012E5A0D0F3}"/>
              </a:ext>
            </a:extLst>
          </p:cNvPr>
          <p:cNvSpPr/>
          <p:nvPr/>
        </p:nvSpPr>
        <p:spPr>
          <a:xfrm>
            <a:off x="3716546" y="2986127"/>
            <a:ext cx="1254960" cy="229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16</a:t>
            </a:r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32AD7E7-B865-82E2-4735-BE4E134C4FFD}"/>
              </a:ext>
            </a:extLst>
          </p:cNvPr>
          <p:cNvSpPr/>
          <p:nvPr/>
        </p:nvSpPr>
        <p:spPr>
          <a:xfrm>
            <a:off x="3725555" y="3515868"/>
            <a:ext cx="1244048" cy="219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D903B0A-04EB-0E14-1C00-F4A2AE09BD0F}"/>
              </a:ext>
            </a:extLst>
          </p:cNvPr>
          <p:cNvSpPr/>
          <p:nvPr/>
        </p:nvSpPr>
        <p:spPr>
          <a:xfrm>
            <a:off x="6965759" y="2986306"/>
            <a:ext cx="1682689" cy="2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3BB18D5-A7AD-B100-0D52-609DBF520555}"/>
              </a:ext>
            </a:extLst>
          </p:cNvPr>
          <p:cNvSpPr/>
          <p:nvPr/>
        </p:nvSpPr>
        <p:spPr>
          <a:xfrm>
            <a:off x="6965760" y="3511717"/>
            <a:ext cx="16746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941F6-82A0-50DD-F869-27C438799506}"/>
              </a:ext>
            </a:extLst>
          </p:cNvPr>
          <p:cNvSpPr txBox="1"/>
          <p:nvPr/>
        </p:nvSpPr>
        <p:spPr>
          <a:xfrm>
            <a:off x="5079505" y="3516159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 Enter to back Title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8CEA7A-08F5-F45B-9490-18791F1193FE}"/>
              </a:ext>
            </a:extLst>
          </p:cNvPr>
          <p:cNvSpPr/>
          <p:nvPr/>
        </p:nvSpPr>
        <p:spPr>
          <a:xfrm>
            <a:off x="3699597" y="2457898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B85BF3-00DA-DAE6-06E7-D6CCEA477B78}"/>
              </a:ext>
            </a:extLst>
          </p:cNvPr>
          <p:cNvSpPr/>
          <p:nvPr/>
        </p:nvSpPr>
        <p:spPr>
          <a:xfrm>
            <a:off x="3707119" y="2731817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9AE6A2-0379-E060-ACC0-A658BDC335A5}"/>
              </a:ext>
            </a:extLst>
          </p:cNvPr>
          <p:cNvSpPr/>
          <p:nvPr/>
        </p:nvSpPr>
        <p:spPr>
          <a:xfrm>
            <a:off x="3717447" y="3253623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9FDF777-163A-B6B7-A70E-CA1A6CA29818}"/>
              </a:ext>
            </a:extLst>
          </p:cNvPr>
          <p:cNvSpPr/>
          <p:nvPr/>
        </p:nvSpPr>
        <p:spPr>
          <a:xfrm>
            <a:off x="3722737" y="3823456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D2701D-DC60-C315-E26B-86147222B4BD}"/>
              </a:ext>
            </a:extLst>
          </p:cNvPr>
          <p:cNvSpPr/>
          <p:nvPr/>
        </p:nvSpPr>
        <p:spPr>
          <a:xfrm>
            <a:off x="3724632" y="4113540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293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91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x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x</a:t>
            </a:r>
            <a:r>
              <a:rPr kumimoji="1" lang="en-US" altLang="ja-JP" dirty="0"/>
              <a:t> |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o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x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o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o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5130001" y="2729787"/>
            <a:ext cx="1835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ja-JP" dirty="0"/>
            </a:br>
            <a:r>
              <a:rPr lang="ja-JP" altLang="en-US" sz="1200" dirty="0"/>
              <a:t>プレイヤー</a:t>
            </a:r>
            <a:r>
              <a:rPr lang="en-US" altLang="ja-JP" sz="1200" dirty="0"/>
              <a:t>1 ( o )</a:t>
            </a:r>
            <a:r>
              <a:rPr lang="ja-JP" altLang="en-US" sz="1200" dirty="0"/>
              <a:t>の勝利</a:t>
            </a:r>
            <a:endParaRPr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941F6-82A0-50DD-F869-27C438799506}"/>
              </a:ext>
            </a:extLst>
          </p:cNvPr>
          <p:cNvSpPr txBox="1"/>
          <p:nvPr/>
        </p:nvSpPr>
        <p:spPr>
          <a:xfrm>
            <a:off x="5079505" y="3516159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 Enter to back Title</a:t>
            </a:r>
          </a:p>
        </p:txBody>
      </p:sp>
    </p:spTree>
    <p:extLst>
      <p:ext uri="{BB962C8B-B14F-4D97-AF65-F5344CB8AC3E}">
        <p14:creationId xmlns:p14="http://schemas.microsoft.com/office/powerpoint/2010/main" val="1519911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91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x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x</a:t>
            </a:r>
            <a:r>
              <a:rPr kumimoji="1" lang="en-US" altLang="ja-JP" dirty="0"/>
              <a:t> |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o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o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x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lang="en-US" altLang="ja-JP" sz="1200" dirty="0"/>
              <a:t>x</a:t>
            </a:r>
            <a:r>
              <a:rPr kumimoji="1" lang="en-US" altLang="ja-JP" sz="1200" dirty="0"/>
              <a:t>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o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8721F4E-EB87-8B95-ED1A-7AFC089D5CD9}"/>
              </a:ext>
            </a:extLst>
          </p:cNvPr>
          <p:cNvSpPr/>
          <p:nvPr/>
        </p:nvSpPr>
        <p:spPr>
          <a:xfrm>
            <a:off x="1026625" y="1828220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D2B263-93B1-4119-F033-1A2AF4C9FA18}"/>
              </a:ext>
            </a:extLst>
          </p:cNvPr>
          <p:cNvSpPr/>
          <p:nvPr/>
        </p:nvSpPr>
        <p:spPr>
          <a:xfrm>
            <a:off x="1055795" y="2171159"/>
            <a:ext cx="17952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9D002E3-F19A-B0DD-10D8-6BD38B7D0272}"/>
              </a:ext>
            </a:extLst>
          </p:cNvPr>
          <p:cNvSpPr/>
          <p:nvPr/>
        </p:nvSpPr>
        <p:spPr>
          <a:xfrm>
            <a:off x="1043834" y="2429294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5084B9-A7DF-F70E-9781-78A3934E9578}"/>
              </a:ext>
            </a:extLst>
          </p:cNvPr>
          <p:cNvSpPr/>
          <p:nvPr/>
        </p:nvSpPr>
        <p:spPr>
          <a:xfrm>
            <a:off x="1043833" y="2979768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FC31B74-3E0D-C4A6-4037-008664B6F79A}"/>
              </a:ext>
            </a:extLst>
          </p:cNvPr>
          <p:cNvSpPr/>
          <p:nvPr/>
        </p:nvSpPr>
        <p:spPr>
          <a:xfrm>
            <a:off x="1056527" y="2702340"/>
            <a:ext cx="50188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55334AB-8B72-2F99-E8C1-36A960C3A948}"/>
              </a:ext>
            </a:extLst>
          </p:cNvPr>
          <p:cNvSpPr/>
          <p:nvPr/>
        </p:nvSpPr>
        <p:spPr>
          <a:xfrm>
            <a:off x="1051435" y="3250999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1AD8D8-71B0-C5FE-47F9-B369C6500A03}"/>
              </a:ext>
            </a:extLst>
          </p:cNvPr>
          <p:cNvSpPr/>
          <p:nvPr/>
        </p:nvSpPr>
        <p:spPr>
          <a:xfrm>
            <a:off x="1051435" y="3520100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692BDF-F631-25A0-CE14-BF319D1ECC47}"/>
              </a:ext>
            </a:extLst>
          </p:cNvPr>
          <p:cNvSpPr/>
          <p:nvPr/>
        </p:nvSpPr>
        <p:spPr>
          <a:xfrm>
            <a:off x="1051435" y="3784169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BA80AE-FF43-0E0B-194F-2E48A283F48A}"/>
              </a:ext>
            </a:extLst>
          </p:cNvPr>
          <p:cNvSpPr/>
          <p:nvPr/>
        </p:nvSpPr>
        <p:spPr>
          <a:xfrm>
            <a:off x="1049154" y="4053962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8A47BEE-C8B7-A74F-02AD-F5C4EA233B30}"/>
              </a:ext>
            </a:extLst>
          </p:cNvPr>
          <p:cNvSpPr/>
          <p:nvPr/>
        </p:nvSpPr>
        <p:spPr>
          <a:xfrm>
            <a:off x="3057930" y="2177283"/>
            <a:ext cx="40645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0074CBC-FAC8-D928-230A-0187557D4266}"/>
              </a:ext>
            </a:extLst>
          </p:cNvPr>
          <p:cNvSpPr/>
          <p:nvPr/>
        </p:nvSpPr>
        <p:spPr>
          <a:xfrm>
            <a:off x="2965523" y="2439882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7EFC27-18D3-D4E1-625C-BD98394528EF}"/>
              </a:ext>
            </a:extLst>
          </p:cNvPr>
          <p:cNvSpPr/>
          <p:nvPr/>
        </p:nvSpPr>
        <p:spPr>
          <a:xfrm>
            <a:off x="2966714" y="2689480"/>
            <a:ext cx="51031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5E42CE7-9AEB-4594-864A-2D68DEE4968D}"/>
              </a:ext>
            </a:extLst>
          </p:cNvPr>
          <p:cNvSpPr/>
          <p:nvPr/>
        </p:nvSpPr>
        <p:spPr>
          <a:xfrm>
            <a:off x="2977789" y="297908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5B73E1A-63DB-076F-631F-458D50B2275C}"/>
              </a:ext>
            </a:extLst>
          </p:cNvPr>
          <p:cNvSpPr/>
          <p:nvPr/>
        </p:nvSpPr>
        <p:spPr>
          <a:xfrm>
            <a:off x="2982960" y="323306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31092BE-C65A-10F7-4A51-19D3CCD1CCB5}"/>
              </a:ext>
            </a:extLst>
          </p:cNvPr>
          <p:cNvSpPr/>
          <p:nvPr/>
        </p:nvSpPr>
        <p:spPr>
          <a:xfrm>
            <a:off x="2978352" y="3521731"/>
            <a:ext cx="49828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DC34D9-FCDE-C93C-D4B1-1DD089BAE921}"/>
              </a:ext>
            </a:extLst>
          </p:cNvPr>
          <p:cNvSpPr/>
          <p:nvPr/>
        </p:nvSpPr>
        <p:spPr>
          <a:xfrm>
            <a:off x="2976039" y="3825952"/>
            <a:ext cx="50576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FC881DF-3FDE-D5A7-4065-BA2855BB2CE7}"/>
              </a:ext>
            </a:extLst>
          </p:cNvPr>
          <p:cNvSpPr/>
          <p:nvPr/>
        </p:nvSpPr>
        <p:spPr>
          <a:xfrm>
            <a:off x="2982960" y="4086099"/>
            <a:ext cx="50455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5515132" y="2710579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ja-JP" dirty="0"/>
            </a:br>
            <a:r>
              <a:rPr lang="ja-JP" altLang="en-US" sz="1200" dirty="0"/>
              <a:t>引き分け</a:t>
            </a:r>
            <a:endParaRPr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0F6545-E63E-9934-58A4-F04E3EA27BE1}"/>
              </a:ext>
            </a:extLst>
          </p:cNvPr>
          <p:cNvSpPr/>
          <p:nvPr/>
        </p:nvSpPr>
        <p:spPr>
          <a:xfrm>
            <a:off x="1040511" y="4368603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C15ADA-EBBB-3851-F1CF-88A6E28D00AE}"/>
              </a:ext>
            </a:extLst>
          </p:cNvPr>
          <p:cNvSpPr/>
          <p:nvPr/>
        </p:nvSpPr>
        <p:spPr>
          <a:xfrm>
            <a:off x="1026625" y="4694809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5055516-6E95-2B25-0A3E-435341D77816}"/>
              </a:ext>
            </a:extLst>
          </p:cNvPr>
          <p:cNvSpPr/>
          <p:nvPr/>
        </p:nvSpPr>
        <p:spPr>
          <a:xfrm>
            <a:off x="3690706" y="2183582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1C6764A-7655-982F-294C-C012E5A0D0F3}"/>
              </a:ext>
            </a:extLst>
          </p:cNvPr>
          <p:cNvSpPr/>
          <p:nvPr/>
        </p:nvSpPr>
        <p:spPr>
          <a:xfrm>
            <a:off x="3707119" y="3005657"/>
            <a:ext cx="1804864" cy="198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32AD7E7-B865-82E2-4735-BE4E134C4FFD}"/>
              </a:ext>
            </a:extLst>
          </p:cNvPr>
          <p:cNvSpPr/>
          <p:nvPr/>
        </p:nvSpPr>
        <p:spPr>
          <a:xfrm>
            <a:off x="3725555" y="3525856"/>
            <a:ext cx="1244048" cy="199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D903B0A-04EB-0E14-1C00-F4A2AE09BD0F}"/>
              </a:ext>
            </a:extLst>
          </p:cNvPr>
          <p:cNvSpPr/>
          <p:nvPr/>
        </p:nvSpPr>
        <p:spPr>
          <a:xfrm>
            <a:off x="6240545" y="2994880"/>
            <a:ext cx="2407904" cy="20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3BB18D5-A7AD-B100-0D52-609DBF520555}"/>
              </a:ext>
            </a:extLst>
          </p:cNvPr>
          <p:cNvSpPr/>
          <p:nvPr/>
        </p:nvSpPr>
        <p:spPr>
          <a:xfrm>
            <a:off x="6965760" y="3521731"/>
            <a:ext cx="16746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941F6-82A0-50DD-F869-27C438799506}"/>
              </a:ext>
            </a:extLst>
          </p:cNvPr>
          <p:cNvSpPr txBox="1"/>
          <p:nvPr/>
        </p:nvSpPr>
        <p:spPr>
          <a:xfrm>
            <a:off x="5079505" y="3516159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 Enter to back Title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8CEA7A-08F5-F45B-9490-18791F1193FE}"/>
              </a:ext>
            </a:extLst>
          </p:cNvPr>
          <p:cNvSpPr/>
          <p:nvPr/>
        </p:nvSpPr>
        <p:spPr>
          <a:xfrm>
            <a:off x="3699597" y="2457898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B85BF3-00DA-DAE6-06E7-D6CCEA477B78}"/>
              </a:ext>
            </a:extLst>
          </p:cNvPr>
          <p:cNvSpPr/>
          <p:nvPr/>
        </p:nvSpPr>
        <p:spPr>
          <a:xfrm>
            <a:off x="3707119" y="2731817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9AE6A2-0379-E060-ACC0-A658BDC335A5}"/>
              </a:ext>
            </a:extLst>
          </p:cNvPr>
          <p:cNvSpPr/>
          <p:nvPr/>
        </p:nvSpPr>
        <p:spPr>
          <a:xfrm>
            <a:off x="3717447" y="3234769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9FDF777-163A-B6B7-A70E-CA1A6CA29818}"/>
              </a:ext>
            </a:extLst>
          </p:cNvPr>
          <p:cNvSpPr/>
          <p:nvPr/>
        </p:nvSpPr>
        <p:spPr>
          <a:xfrm>
            <a:off x="3722737" y="3823456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D2701D-DC60-C315-E26B-86147222B4BD}"/>
              </a:ext>
            </a:extLst>
          </p:cNvPr>
          <p:cNvSpPr/>
          <p:nvPr/>
        </p:nvSpPr>
        <p:spPr>
          <a:xfrm>
            <a:off x="3724632" y="4113540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184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30DA16-B3C7-6B27-44DF-57F24CC51854}"/>
              </a:ext>
            </a:extLst>
          </p:cNvPr>
          <p:cNvSpPr txBox="1"/>
          <p:nvPr/>
        </p:nvSpPr>
        <p:spPr>
          <a:xfrm>
            <a:off x="2178" y="428178"/>
            <a:ext cx="609382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1" lang="en-US" altLang="ja-JP" sz="4800" dirty="0"/>
            </a:br>
            <a:r>
              <a:rPr kumimoji="1" lang="en-US" altLang="ja-JP" sz="4800" dirty="0"/>
              <a:t>    -------------</a:t>
            </a:r>
            <a:br>
              <a:rPr kumimoji="1" lang="en-US" altLang="ja-JP" sz="4800" dirty="0"/>
            </a:br>
            <a:r>
              <a:rPr kumimoji="1" lang="en-US" altLang="ja-JP" sz="4800" dirty="0"/>
              <a:t>    |  7  |  8  |  9 |</a:t>
            </a:r>
          </a:p>
          <a:p>
            <a:r>
              <a:rPr lang="en-US" altLang="ja-JP" sz="4800" dirty="0"/>
              <a:t>    </a:t>
            </a:r>
            <a:r>
              <a:rPr kumimoji="1" lang="en-US" altLang="ja-JP" sz="4800" dirty="0"/>
              <a:t>-------------</a:t>
            </a:r>
          </a:p>
          <a:p>
            <a:r>
              <a:rPr kumimoji="1" lang="en-US" altLang="ja-JP" sz="4800" dirty="0"/>
              <a:t>    |  4  |  5  |  6 |</a:t>
            </a:r>
          </a:p>
          <a:p>
            <a:r>
              <a:rPr lang="en-US" altLang="ja-JP" sz="4800" dirty="0"/>
              <a:t>    </a:t>
            </a:r>
            <a:r>
              <a:rPr kumimoji="1" lang="en-US" altLang="ja-JP" sz="4800" dirty="0"/>
              <a:t>-------------</a:t>
            </a:r>
            <a:endParaRPr kumimoji="1" lang="ja-JP" altLang="en-US" sz="4800" dirty="0"/>
          </a:p>
          <a:p>
            <a:r>
              <a:rPr kumimoji="1" lang="en-US" altLang="ja-JP" sz="4800" dirty="0"/>
              <a:t>    |  1  |  2  | </a:t>
            </a:r>
            <a:r>
              <a:rPr lang="ja-JP" altLang="en-US" sz="4800" dirty="0"/>
              <a:t> </a:t>
            </a:r>
            <a:r>
              <a:rPr kumimoji="1" lang="en-US" altLang="ja-JP" sz="4800" dirty="0"/>
              <a:t>3 |</a:t>
            </a:r>
          </a:p>
          <a:p>
            <a:r>
              <a:rPr lang="en-US" altLang="ja-JP" sz="4800" dirty="0"/>
              <a:t>    </a:t>
            </a:r>
            <a:r>
              <a:rPr kumimoji="1" lang="en-US" altLang="ja-JP" sz="4800" dirty="0"/>
              <a:t>-------------</a:t>
            </a:r>
            <a:endParaRPr kumimoji="1" lang="ja-JP" altLang="en-US" sz="4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7E6A1B-5C07-BD75-7969-C1C3E548FA88}"/>
              </a:ext>
            </a:extLst>
          </p:cNvPr>
          <p:cNvSpPr txBox="1"/>
          <p:nvPr/>
        </p:nvSpPr>
        <p:spPr>
          <a:xfrm>
            <a:off x="5512055" y="527883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横の幅は半角ハイフン</a:t>
            </a:r>
            <a:r>
              <a:rPr kumimoji="1" lang="en-US" altLang="ja-JP" sz="2800" dirty="0"/>
              <a:t>13</a:t>
            </a:r>
            <a:r>
              <a:rPr kumimoji="1" lang="ja-JP" altLang="en-US" sz="2800" dirty="0"/>
              <a:t>文字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2706A6CA-AA36-69EB-055E-3544CBDD4692}"/>
              </a:ext>
            </a:extLst>
          </p:cNvPr>
          <p:cNvSpPr/>
          <p:nvPr/>
        </p:nvSpPr>
        <p:spPr>
          <a:xfrm rot="2653596">
            <a:off x="4754879" y="55825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BD1B499-0B79-F11F-0D67-0D804BEA2EBC}"/>
              </a:ext>
            </a:extLst>
          </p:cNvPr>
          <p:cNvSpPr/>
          <p:nvPr/>
        </p:nvSpPr>
        <p:spPr>
          <a:xfrm rot="5400000">
            <a:off x="5046853" y="172930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AEF7D-93B3-01F5-E078-579AB30F94E1}"/>
              </a:ext>
            </a:extLst>
          </p:cNvPr>
          <p:cNvSpPr txBox="1"/>
          <p:nvPr/>
        </p:nvSpPr>
        <p:spPr>
          <a:xfrm>
            <a:off x="5999498" y="1976190"/>
            <a:ext cx="433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縦</a:t>
            </a:r>
            <a:r>
              <a:rPr kumimoji="1" lang="ja-JP" altLang="en-US" sz="2800" dirty="0"/>
              <a:t>の幅は半角パイプ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文字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7337AF-25BE-0DE8-B6BA-33DE0EE08748}"/>
              </a:ext>
            </a:extLst>
          </p:cNvPr>
          <p:cNvSpPr txBox="1"/>
          <p:nvPr/>
        </p:nvSpPr>
        <p:spPr>
          <a:xfrm>
            <a:off x="4912288" y="3424497"/>
            <a:ext cx="60938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1" lang="en-US" altLang="ja-JP" sz="4800" dirty="0"/>
          </a:p>
          <a:p>
            <a:r>
              <a:rPr lang="en-US" altLang="ja-JP" sz="4800" dirty="0"/>
              <a:t>      </a:t>
            </a:r>
            <a:r>
              <a:rPr kumimoji="1" lang="en-US" altLang="ja-JP" sz="4800" dirty="0"/>
              <a:t>----</a:t>
            </a:r>
            <a:endParaRPr kumimoji="1" lang="ja-JP" altLang="en-US" sz="4800" dirty="0"/>
          </a:p>
          <a:p>
            <a:r>
              <a:rPr kumimoji="1" lang="en-US" altLang="ja-JP" sz="4800" dirty="0"/>
              <a:t>    |[] 1[]|</a:t>
            </a:r>
          </a:p>
          <a:p>
            <a:r>
              <a:rPr lang="en-US" altLang="ja-JP" sz="4800" dirty="0"/>
              <a:t>      </a:t>
            </a:r>
            <a:r>
              <a:rPr kumimoji="1" lang="en-US" altLang="ja-JP" sz="4800" dirty="0"/>
              <a:t>----</a:t>
            </a:r>
            <a:endParaRPr kumimoji="1" lang="ja-JP" altLang="en-US" sz="4800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C160BF4-9B60-E028-70DA-704E79D110EF}"/>
              </a:ext>
            </a:extLst>
          </p:cNvPr>
          <p:cNvSpPr/>
          <p:nvPr/>
        </p:nvSpPr>
        <p:spPr>
          <a:xfrm rot="3125411">
            <a:off x="7474000" y="396702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785BB0-DE32-00DF-6A67-6D22774DD73A}"/>
              </a:ext>
            </a:extLst>
          </p:cNvPr>
          <p:cNvSpPr txBox="1"/>
          <p:nvPr/>
        </p:nvSpPr>
        <p:spPr>
          <a:xfrm>
            <a:off x="8166918" y="370286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数字の左右に</a:t>
            </a:r>
            <a:endParaRPr kumimoji="1" lang="en-US" altLang="ja-JP" sz="2800" dirty="0"/>
          </a:p>
          <a:p>
            <a:r>
              <a:rPr kumimoji="1" lang="ja-JP" altLang="en-US" sz="2800" dirty="0"/>
              <a:t>半角スペースを入れる</a:t>
            </a:r>
          </a:p>
        </p:txBody>
      </p:sp>
    </p:spTree>
    <p:extLst>
      <p:ext uri="{BB962C8B-B14F-4D97-AF65-F5344CB8AC3E}">
        <p14:creationId xmlns:p14="http://schemas.microsoft.com/office/powerpoint/2010/main" val="409111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91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x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x</a:t>
            </a:r>
            <a:r>
              <a:rPr kumimoji="1" lang="en-US" altLang="ja-JP" dirty="0"/>
              <a:t> |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o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x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o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o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5695890" y="2738218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ja-JP" dirty="0"/>
            </a:br>
            <a:r>
              <a:rPr lang="ja-JP" altLang="en-US" sz="1200" dirty="0"/>
              <a:t>引き分け</a:t>
            </a:r>
            <a:endParaRPr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941F6-82A0-50DD-F869-27C438799506}"/>
              </a:ext>
            </a:extLst>
          </p:cNvPr>
          <p:cNvSpPr txBox="1"/>
          <p:nvPr/>
        </p:nvSpPr>
        <p:spPr>
          <a:xfrm>
            <a:off x="5223877" y="3517234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 Enter to back Title</a:t>
            </a:r>
          </a:p>
        </p:txBody>
      </p:sp>
    </p:spTree>
    <p:extLst>
      <p:ext uri="{BB962C8B-B14F-4D97-AF65-F5344CB8AC3E}">
        <p14:creationId xmlns:p14="http://schemas.microsoft.com/office/powerpoint/2010/main" val="18994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30DA16-B3C7-6B27-44DF-57F24CC51854}"/>
              </a:ext>
            </a:extLst>
          </p:cNvPr>
          <p:cNvSpPr txBox="1"/>
          <p:nvPr/>
        </p:nvSpPr>
        <p:spPr>
          <a:xfrm>
            <a:off x="0" y="1110342"/>
            <a:ext cx="34028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1" lang="en-US" altLang="ja-JP" sz="2000" dirty="0"/>
            </a:br>
            <a:r>
              <a:rPr kumimoji="1" lang="en-US" altLang="ja-JP" sz="2000" dirty="0"/>
              <a:t>    -------------</a:t>
            </a:r>
            <a:br>
              <a:rPr kumimoji="1" lang="en-US" altLang="ja-JP" sz="2000" dirty="0"/>
            </a:br>
            <a:r>
              <a:rPr kumimoji="1" lang="en-US" altLang="ja-JP" sz="2000" dirty="0"/>
              <a:t>    |  7  |  8  |  9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</a:p>
          <a:p>
            <a:r>
              <a:rPr kumimoji="1" lang="en-US" altLang="ja-JP" sz="2000" dirty="0"/>
              <a:t>    |  4  |  5  |  6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  <a:p>
            <a:r>
              <a:rPr kumimoji="1" lang="en-US" altLang="ja-JP" sz="2000" dirty="0"/>
              <a:t>    |  1  |  2  |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3 |</a:t>
            </a:r>
          </a:p>
          <a:p>
            <a:r>
              <a:rPr lang="en-US" altLang="ja-JP" sz="2000" dirty="0"/>
              <a:t>   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AEF7D-93B3-01F5-E078-579AB30F94E1}"/>
              </a:ext>
            </a:extLst>
          </p:cNvPr>
          <p:cNvSpPr txBox="1"/>
          <p:nvPr/>
        </p:nvSpPr>
        <p:spPr>
          <a:xfrm>
            <a:off x="2477195" y="1414555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プレイヤー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が</a:t>
            </a:r>
            <a:endParaRPr kumimoji="1" lang="en-US" altLang="ja-JP" sz="2000" dirty="0"/>
          </a:p>
          <a:p>
            <a:r>
              <a:rPr lang="en-US" altLang="ja-JP" sz="2000" dirty="0"/>
              <a:t>5</a:t>
            </a:r>
            <a:r>
              <a:rPr lang="ja-JP" altLang="en-US" sz="2000" dirty="0"/>
              <a:t>を選択</a:t>
            </a:r>
            <a:endParaRPr kumimoji="1" lang="ja-JP" altLang="en-US" sz="2000" dirty="0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97515CD6-D0DA-A1AF-05A6-60B6AFDE4433}"/>
              </a:ext>
            </a:extLst>
          </p:cNvPr>
          <p:cNvSpPr/>
          <p:nvPr/>
        </p:nvSpPr>
        <p:spPr>
          <a:xfrm rot="16200000">
            <a:off x="2810881" y="202929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2D8766-2926-B069-3ED3-C55DED7BF45C}"/>
              </a:ext>
            </a:extLst>
          </p:cNvPr>
          <p:cNvSpPr txBox="1"/>
          <p:nvPr/>
        </p:nvSpPr>
        <p:spPr>
          <a:xfrm>
            <a:off x="3981830" y="1110342"/>
            <a:ext cx="34028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1" lang="en-US" altLang="ja-JP" sz="2000" dirty="0"/>
            </a:br>
            <a:r>
              <a:rPr kumimoji="1" lang="en-US" altLang="ja-JP" sz="2000" dirty="0"/>
              <a:t>    -------------</a:t>
            </a:r>
            <a:br>
              <a:rPr kumimoji="1" lang="en-US" altLang="ja-JP" sz="2000" dirty="0"/>
            </a:br>
            <a:r>
              <a:rPr kumimoji="1" lang="en-US" altLang="ja-JP" sz="2000" dirty="0"/>
              <a:t>    |  7  |  8  |  9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</a:p>
          <a:p>
            <a:r>
              <a:rPr kumimoji="1" lang="en-US" altLang="ja-JP" sz="2000" dirty="0"/>
              <a:t>    |  4  |  o  |  6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  <a:p>
            <a:r>
              <a:rPr kumimoji="1" lang="en-US" altLang="ja-JP" sz="2000" dirty="0"/>
              <a:t>    |  1  |  2  |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3 |</a:t>
            </a:r>
          </a:p>
          <a:p>
            <a:r>
              <a:rPr lang="en-US" altLang="ja-JP" sz="2000" dirty="0"/>
              <a:t>   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C426335-6167-C13E-1BAC-BB5CDD20F415}"/>
              </a:ext>
            </a:extLst>
          </p:cNvPr>
          <p:cNvSpPr/>
          <p:nvPr/>
        </p:nvSpPr>
        <p:spPr>
          <a:xfrm rot="16200000">
            <a:off x="6653183" y="202929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4DDE93-F4BF-1F1C-964F-989CDE0DBA7D}"/>
              </a:ext>
            </a:extLst>
          </p:cNvPr>
          <p:cNvSpPr txBox="1"/>
          <p:nvPr/>
        </p:nvSpPr>
        <p:spPr>
          <a:xfrm>
            <a:off x="6451594" y="1414555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プレイヤー</a:t>
            </a:r>
            <a:r>
              <a:rPr lang="en-US" altLang="ja-JP" sz="2000" dirty="0"/>
              <a:t>2</a:t>
            </a:r>
            <a:r>
              <a:rPr kumimoji="1" lang="ja-JP" altLang="en-US" sz="2000" dirty="0"/>
              <a:t>が</a:t>
            </a:r>
            <a:endParaRPr kumimoji="1" lang="en-US" altLang="ja-JP" sz="2000" dirty="0"/>
          </a:p>
          <a:p>
            <a:r>
              <a:rPr lang="en-US" altLang="ja-JP" sz="2000" dirty="0"/>
              <a:t>1</a:t>
            </a:r>
            <a:r>
              <a:rPr lang="ja-JP" altLang="en-US" sz="2000" dirty="0"/>
              <a:t>を選択</a:t>
            </a:r>
            <a:endParaRPr kumimoji="1"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FCEF7A-34C7-7F52-5946-489652D72D73}"/>
              </a:ext>
            </a:extLst>
          </p:cNvPr>
          <p:cNvSpPr txBox="1"/>
          <p:nvPr/>
        </p:nvSpPr>
        <p:spPr>
          <a:xfrm>
            <a:off x="8107731" y="1110341"/>
            <a:ext cx="34028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1" lang="en-US" altLang="ja-JP" sz="2000" dirty="0"/>
            </a:br>
            <a:r>
              <a:rPr kumimoji="1" lang="en-US" altLang="ja-JP" sz="2000" dirty="0"/>
              <a:t>    -------------</a:t>
            </a:r>
            <a:br>
              <a:rPr kumimoji="1" lang="en-US" altLang="ja-JP" sz="2000" dirty="0"/>
            </a:br>
            <a:r>
              <a:rPr kumimoji="1" lang="en-US" altLang="ja-JP" sz="2000" dirty="0"/>
              <a:t>    |  7  |  8  |  9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</a:p>
          <a:p>
            <a:r>
              <a:rPr kumimoji="1" lang="en-US" altLang="ja-JP" sz="2000" dirty="0"/>
              <a:t>    |  4  |  o  |  6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  <a:p>
            <a:r>
              <a:rPr kumimoji="1" lang="en-US" altLang="ja-JP" sz="2000" dirty="0"/>
              <a:t>    |  x  |  2  |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3 |</a:t>
            </a:r>
          </a:p>
          <a:p>
            <a:r>
              <a:rPr lang="en-US" altLang="ja-JP" sz="2000" dirty="0"/>
              <a:t>   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424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E2666-5405-CBAC-F075-2BDF010A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7B1D1-5996-4676-3C91-1777EFD05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タイトル部</a:t>
            </a:r>
            <a:endParaRPr kumimoji="1" lang="en-US" altLang="ja-JP" dirty="0"/>
          </a:p>
          <a:p>
            <a:r>
              <a:rPr lang="ja-JP" altLang="en-US" dirty="0"/>
              <a:t>　三目並べゲーム　</a:t>
            </a:r>
            <a:r>
              <a:rPr lang="en-US" altLang="ja-JP" dirty="0" err="1"/>
              <a:t>ver</a:t>
            </a:r>
            <a:r>
              <a:rPr lang="ja-JP" altLang="en-US" dirty="0"/>
              <a:t>表記　すべての状態の画面で共通</a:t>
            </a:r>
            <a:endParaRPr lang="en-US" altLang="ja-JP" dirty="0"/>
          </a:p>
          <a:p>
            <a:r>
              <a:rPr kumimoji="1" lang="ja-JP" altLang="en-US" dirty="0"/>
              <a:t>ボディ部</a:t>
            </a:r>
            <a:endParaRPr kumimoji="1" lang="en-US" altLang="ja-JP" dirty="0"/>
          </a:p>
          <a:p>
            <a:r>
              <a:rPr lang="ja-JP" altLang="en-US" dirty="0"/>
              <a:t>　各状態の出力をする</a:t>
            </a:r>
            <a:endParaRPr lang="en-US" altLang="ja-JP" dirty="0"/>
          </a:p>
          <a:p>
            <a:r>
              <a:rPr kumimoji="1" lang="ja-JP" altLang="en-US" dirty="0"/>
              <a:t>入力部</a:t>
            </a:r>
            <a:endParaRPr kumimoji="1" lang="en-US" altLang="ja-JP" dirty="0"/>
          </a:p>
          <a:p>
            <a:r>
              <a:rPr lang="ja-JP" altLang="en-US" dirty="0"/>
              <a:t>　キーボードから受け取った入力を一時的に表示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140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339C2-9259-74F4-3DC4-A815F90D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12578-BF40-9073-4FA6-12B02E65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①　</a:t>
            </a:r>
            <a:r>
              <a:rPr kumimoji="1" lang="en-US" altLang="ja-JP" dirty="0"/>
              <a:t>1 </a:t>
            </a:r>
            <a:r>
              <a:rPr kumimoji="1" lang="ja-JP" altLang="en-US" dirty="0"/>
              <a:t>半角スペース</a:t>
            </a:r>
          </a:p>
        </p:txBody>
      </p:sp>
    </p:spTree>
    <p:extLst>
      <p:ext uri="{BB962C8B-B14F-4D97-AF65-F5344CB8AC3E}">
        <p14:creationId xmlns:p14="http://schemas.microsoft.com/office/powerpoint/2010/main" val="815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6"/>
            <a:ext cx="8812277" cy="60136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3889046" y="260165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ボディ部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00E3-BF44-96C8-A309-FAB2EE4F9FFB}"/>
              </a:ext>
            </a:extLst>
          </p:cNvPr>
          <p:cNvSpPr txBox="1"/>
          <p:nvPr/>
        </p:nvSpPr>
        <p:spPr>
          <a:xfrm>
            <a:off x="3839144" y="79128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ヘッダー部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9B7FC2-01CB-2003-9A6F-30E03EA49AAD}"/>
              </a:ext>
            </a:extLst>
          </p:cNvPr>
          <p:cNvSpPr txBox="1"/>
          <p:nvPr/>
        </p:nvSpPr>
        <p:spPr>
          <a:xfrm>
            <a:off x="4147274" y="455091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入力部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826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7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439786" y="93484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A7CCF7-A1D5-B1A1-C76A-81A1EC0D2124}"/>
              </a:ext>
            </a:extLst>
          </p:cNvPr>
          <p:cNvSpPr/>
          <p:nvPr/>
        </p:nvSpPr>
        <p:spPr>
          <a:xfrm>
            <a:off x="2190915" y="898023"/>
            <a:ext cx="5246834" cy="272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9717C2-5DA4-BD31-C765-EC1392FBDF2F}"/>
              </a:ext>
            </a:extLst>
          </p:cNvPr>
          <p:cNvSpPr/>
          <p:nvPr/>
        </p:nvSpPr>
        <p:spPr>
          <a:xfrm>
            <a:off x="4545979" y="4676070"/>
            <a:ext cx="4068061" cy="262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ユーザの入力が表示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186E510-AAFE-934A-D719-3EF6C5E4D43D}"/>
              </a:ext>
            </a:extLst>
          </p:cNvPr>
          <p:cNvSpPr/>
          <p:nvPr/>
        </p:nvSpPr>
        <p:spPr>
          <a:xfrm>
            <a:off x="922993" y="4669177"/>
            <a:ext cx="3613369" cy="27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9E0CA23-8BAB-1374-F560-BACDED786BDF}"/>
              </a:ext>
            </a:extLst>
          </p:cNvPr>
          <p:cNvSpPr/>
          <p:nvPr/>
        </p:nvSpPr>
        <p:spPr>
          <a:xfrm>
            <a:off x="822484" y="541945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908214E-1B7B-3E7F-7194-0F755A94B43E}"/>
              </a:ext>
            </a:extLst>
          </p:cNvPr>
          <p:cNvSpPr/>
          <p:nvPr/>
        </p:nvSpPr>
        <p:spPr>
          <a:xfrm>
            <a:off x="815853" y="1240932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EA96342-EDF5-B1DA-0A3B-8D8DBA518A5F}"/>
              </a:ext>
            </a:extLst>
          </p:cNvPr>
          <p:cNvSpPr/>
          <p:nvPr/>
        </p:nvSpPr>
        <p:spPr>
          <a:xfrm>
            <a:off x="8594371" y="562613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39BB2BF-6DDA-9788-4E5F-793EB6EE0CEC}"/>
              </a:ext>
            </a:extLst>
          </p:cNvPr>
          <p:cNvSpPr/>
          <p:nvPr/>
        </p:nvSpPr>
        <p:spPr>
          <a:xfrm>
            <a:off x="8605895" y="1297498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6B49DFE-B80A-8870-227F-47A92C141DE1}"/>
              </a:ext>
            </a:extLst>
          </p:cNvPr>
          <p:cNvSpPr/>
          <p:nvPr/>
        </p:nvSpPr>
        <p:spPr>
          <a:xfrm>
            <a:off x="8260349" y="882390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D25ADC7-2FB9-7F1F-1960-8A462202E4DD}"/>
              </a:ext>
            </a:extLst>
          </p:cNvPr>
          <p:cNvSpPr/>
          <p:nvPr/>
        </p:nvSpPr>
        <p:spPr>
          <a:xfrm>
            <a:off x="8646018" y="4247640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81C5B00-3D6E-D6F5-4020-AB4B6EFBFD52}"/>
              </a:ext>
            </a:extLst>
          </p:cNvPr>
          <p:cNvSpPr/>
          <p:nvPr/>
        </p:nvSpPr>
        <p:spPr>
          <a:xfrm>
            <a:off x="834786" y="4240481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9F846A3-3CBC-5CD6-7D01-7ACCE40181EC}"/>
              </a:ext>
            </a:extLst>
          </p:cNvPr>
          <p:cNvSpPr txBox="1"/>
          <p:nvPr/>
        </p:nvSpPr>
        <p:spPr>
          <a:xfrm>
            <a:off x="4486078" y="8704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54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84D608E-945C-4BE1-14EB-2B2E80E1786C}"/>
              </a:ext>
            </a:extLst>
          </p:cNvPr>
          <p:cNvSpPr txBox="1"/>
          <p:nvPr/>
        </p:nvSpPr>
        <p:spPr>
          <a:xfrm>
            <a:off x="3546077" y="1920005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半角ハイフン </a:t>
            </a:r>
            <a:r>
              <a:rPr kumimoji="1" lang="en-US" altLang="ja-JP" dirty="0"/>
              <a:t>76 </a:t>
            </a:r>
            <a:r>
              <a:rPr kumimoji="1" lang="ja-JP" altLang="en-US" dirty="0"/>
              <a:t>文字</a:t>
            </a: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C81D1CFC-EB66-E7D1-7507-D9F64244A645}"/>
              </a:ext>
            </a:extLst>
          </p:cNvPr>
          <p:cNvSpPr/>
          <p:nvPr/>
        </p:nvSpPr>
        <p:spPr>
          <a:xfrm rot="5400000">
            <a:off x="5476543" y="-1039588"/>
            <a:ext cx="901337" cy="5246835"/>
          </a:xfrm>
          <a:prstGeom prst="arc">
            <a:avLst>
              <a:gd name="adj1" fmla="val 16200000"/>
              <a:gd name="adj2" fmla="val 3008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A830EB1F-47FE-1725-1B24-ADE63786EA00}"/>
              </a:ext>
            </a:extLst>
          </p:cNvPr>
          <p:cNvSpPr/>
          <p:nvPr/>
        </p:nvSpPr>
        <p:spPr>
          <a:xfrm rot="5400000">
            <a:off x="3115297" y="-1016750"/>
            <a:ext cx="901337" cy="5246835"/>
          </a:xfrm>
          <a:prstGeom prst="arc">
            <a:avLst>
              <a:gd name="adj1" fmla="val 336714"/>
              <a:gd name="adj2" fmla="val 54005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14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>
            <a:extLst>
              <a:ext uri="{FF2B5EF4-FFF2-40B4-BE49-F238E27FC236}">
                <a16:creationId xmlns:a16="http://schemas.microsoft.com/office/drawing/2014/main" id="{5D8C88D0-EB03-0DC6-0BE7-493A8B8A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80" y="1664681"/>
            <a:ext cx="3472495" cy="208130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070D2273-EE5B-DF29-21CE-709CE74F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80" y="4402871"/>
            <a:ext cx="3472495" cy="211066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40746FD-17DA-132B-0407-7F43D0B11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20" y="1645386"/>
            <a:ext cx="3256925" cy="210060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B1EECD-48FB-84B7-83CA-7DE8A0B11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520" y="4402871"/>
            <a:ext cx="3174705" cy="2100759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BAD9D523-F0D7-571B-356B-0D733BDEE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725" y="4402871"/>
            <a:ext cx="3198175" cy="211066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4D39F28-E0F4-80CB-16C9-21A3535DA1FD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 flipV="1">
            <a:off x="4067175" y="2695687"/>
            <a:ext cx="654345" cy="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EB7E06-7E31-6EBE-8C1E-E1111AEABEA4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330928" y="3745987"/>
            <a:ext cx="0" cy="65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981000E-8899-9EBD-1976-0EE455E67D1F}"/>
              </a:ext>
            </a:extLst>
          </p:cNvPr>
          <p:cNvCxnSpPr>
            <a:cxnSpLocks/>
          </p:cNvCxnSpPr>
          <p:nvPr/>
        </p:nvCxnSpPr>
        <p:spPr>
          <a:xfrm>
            <a:off x="6308872" y="3740179"/>
            <a:ext cx="0" cy="65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E2498D4-A27B-EF0D-0B17-24AC4E2F3388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6349983" y="3745987"/>
            <a:ext cx="3930830" cy="65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円弧 24">
            <a:extLst>
              <a:ext uri="{FF2B5EF4-FFF2-40B4-BE49-F238E27FC236}">
                <a16:creationId xmlns:a16="http://schemas.microsoft.com/office/drawing/2014/main" id="{3C23362F-DA5A-5E19-CFD6-685D9A62DEB2}"/>
              </a:ext>
            </a:extLst>
          </p:cNvPr>
          <p:cNvSpPr/>
          <p:nvPr/>
        </p:nvSpPr>
        <p:spPr>
          <a:xfrm rot="4301919">
            <a:off x="5562552" y="332147"/>
            <a:ext cx="1272619" cy="1206630"/>
          </a:xfrm>
          <a:prstGeom prst="arc">
            <a:avLst>
              <a:gd name="adj1" fmla="val 1663696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46EE3314-09A3-05CC-B214-BF1F71A16318}"/>
              </a:ext>
            </a:extLst>
          </p:cNvPr>
          <p:cNvSpPr/>
          <p:nvPr/>
        </p:nvSpPr>
        <p:spPr>
          <a:xfrm rot="13258378">
            <a:off x="6269854" y="1542169"/>
            <a:ext cx="160255" cy="1508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8FAF7FE7-84B2-6CF9-B0A2-E9C87CAABE67}"/>
              </a:ext>
            </a:extLst>
          </p:cNvPr>
          <p:cNvSpPr/>
          <p:nvPr/>
        </p:nvSpPr>
        <p:spPr>
          <a:xfrm rot="4540284">
            <a:off x="1538307" y="404482"/>
            <a:ext cx="1272619" cy="1206630"/>
          </a:xfrm>
          <a:prstGeom prst="arc">
            <a:avLst>
              <a:gd name="adj1" fmla="val 1663696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C1B450AB-4BBD-605D-16DB-1B197449731A}"/>
              </a:ext>
            </a:extLst>
          </p:cNvPr>
          <p:cNvSpPr/>
          <p:nvPr/>
        </p:nvSpPr>
        <p:spPr>
          <a:xfrm rot="14087493">
            <a:off x="2231209" y="1559912"/>
            <a:ext cx="160255" cy="1508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C57B962-FA59-9F5F-6AA6-0D1473F1B056}"/>
              </a:ext>
            </a:extLst>
          </p:cNvPr>
          <p:cNvSpPr txBox="1"/>
          <p:nvPr/>
        </p:nvSpPr>
        <p:spPr>
          <a:xfrm>
            <a:off x="2502748" y="141890"/>
            <a:ext cx="197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Y,N,</a:t>
            </a:r>
            <a:r>
              <a:rPr kumimoji="1" lang="ja-JP" altLang="en-US" dirty="0"/>
              <a:t>以外の入力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84C2BC-A514-836B-4878-1DBD138A5426}"/>
              </a:ext>
            </a:extLst>
          </p:cNvPr>
          <p:cNvSpPr txBox="1"/>
          <p:nvPr/>
        </p:nvSpPr>
        <p:spPr>
          <a:xfrm>
            <a:off x="1292834" y="3931243"/>
            <a:ext cx="197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入力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B7509D7-3893-C4AF-FE5F-0725975D68CE}"/>
              </a:ext>
            </a:extLst>
          </p:cNvPr>
          <p:cNvSpPr txBox="1"/>
          <p:nvPr/>
        </p:nvSpPr>
        <p:spPr>
          <a:xfrm>
            <a:off x="3985282" y="2180125"/>
            <a:ext cx="114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/>
              <a:t>入力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9E0D1FC-A065-FFE0-3407-B336C572866F}"/>
              </a:ext>
            </a:extLst>
          </p:cNvPr>
          <p:cNvSpPr txBox="1"/>
          <p:nvPr/>
        </p:nvSpPr>
        <p:spPr>
          <a:xfrm>
            <a:off x="6749941" y="110940"/>
            <a:ext cx="165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ゲームの終了条件を満たしてない時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CE687E2-A3CF-94E9-20E5-ADA11169EE71}"/>
              </a:ext>
            </a:extLst>
          </p:cNvPr>
          <p:cNvSpPr txBox="1"/>
          <p:nvPr/>
        </p:nvSpPr>
        <p:spPr>
          <a:xfrm>
            <a:off x="4704689" y="3757348"/>
            <a:ext cx="177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プレイヤーが</a:t>
            </a:r>
            <a:endParaRPr lang="en-US" altLang="ja-JP" dirty="0"/>
          </a:p>
          <a:p>
            <a:r>
              <a:rPr lang="ja-JP" altLang="en-US" dirty="0"/>
              <a:t>勝利したとき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CDE7ED5-93CB-CB2B-C978-D0A774AFABA1}"/>
              </a:ext>
            </a:extLst>
          </p:cNvPr>
          <p:cNvSpPr txBox="1"/>
          <p:nvPr/>
        </p:nvSpPr>
        <p:spPr>
          <a:xfrm>
            <a:off x="7843888" y="3745662"/>
            <a:ext cx="193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引き分けの時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04FC018-979F-F7F6-5AD2-741C08216960}"/>
              </a:ext>
            </a:extLst>
          </p:cNvPr>
          <p:cNvCxnSpPr/>
          <p:nvPr/>
        </p:nvCxnSpPr>
        <p:spPr>
          <a:xfrm flipV="1">
            <a:off x="7895473" y="2393126"/>
            <a:ext cx="654345" cy="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16D6777E-6822-6FC3-DB1C-751109E04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0789" y="1617723"/>
            <a:ext cx="3462876" cy="2081104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E1D471B-82CD-88E8-9454-0444D89FAA65}"/>
              </a:ext>
            </a:extLst>
          </p:cNvPr>
          <p:cNvSpPr txBox="1"/>
          <p:nvPr/>
        </p:nvSpPr>
        <p:spPr>
          <a:xfrm>
            <a:off x="7722195" y="1654761"/>
            <a:ext cx="114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</a:t>
            </a:r>
            <a:r>
              <a:rPr lang="ja-JP" altLang="en-US" dirty="0"/>
              <a:t>が</a:t>
            </a:r>
            <a:endParaRPr lang="en-US" altLang="ja-JP" dirty="0"/>
          </a:p>
          <a:p>
            <a:r>
              <a:rPr kumimoji="1" lang="ja-JP" altLang="en-US" dirty="0"/>
              <a:t>不適切</a:t>
            </a:r>
          </a:p>
        </p:txBody>
      </p:sp>
      <p:sp>
        <p:nvSpPr>
          <p:cNvPr id="46" name="円弧 45">
            <a:extLst>
              <a:ext uri="{FF2B5EF4-FFF2-40B4-BE49-F238E27FC236}">
                <a16:creationId xmlns:a16="http://schemas.microsoft.com/office/drawing/2014/main" id="{C75D6E45-B0F9-0556-2A0F-3DB24918CE04}"/>
              </a:ext>
            </a:extLst>
          </p:cNvPr>
          <p:cNvSpPr/>
          <p:nvPr/>
        </p:nvSpPr>
        <p:spPr>
          <a:xfrm rot="4301919">
            <a:off x="9438433" y="404482"/>
            <a:ext cx="1272619" cy="1206630"/>
          </a:xfrm>
          <a:prstGeom prst="arc">
            <a:avLst>
              <a:gd name="adj1" fmla="val 1663696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A1B4F68E-1D72-57B0-7AE3-6AA032102D4E}"/>
              </a:ext>
            </a:extLst>
          </p:cNvPr>
          <p:cNvSpPr/>
          <p:nvPr/>
        </p:nvSpPr>
        <p:spPr>
          <a:xfrm rot="13258378">
            <a:off x="10228980" y="1559383"/>
            <a:ext cx="160255" cy="1508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CCC072-CA6F-21E5-CF39-D8BC8626ED1C}"/>
              </a:ext>
            </a:extLst>
          </p:cNvPr>
          <p:cNvSpPr txBox="1"/>
          <p:nvPr/>
        </p:nvSpPr>
        <p:spPr>
          <a:xfrm>
            <a:off x="10668827" y="507355"/>
            <a:ext cx="165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Enter</a:t>
            </a:r>
            <a:r>
              <a:rPr lang="ja-JP" altLang="en-US" dirty="0"/>
              <a:t>以外</a:t>
            </a:r>
            <a:endParaRPr lang="en-US" altLang="ja-JP" dirty="0"/>
          </a:p>
          <a:p>
            <a:r>
              <a:rPr lang="ja-JP" altLang="en-US" dirty="0"/>
              <a:t>の入力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7C18EF0-1DF0-A09D-C508-09E0C1D5F21A}"/>
              </a:ext>
            </a:extLst>
          </p:cNvPr>
          <p:cNvCxnSpPr>
            <a:cxnSpLocks/>
          </p:cNvCxnSpPr>
          <p:nvPr/>
        </p:nvCxnSpPr>
        <p:spPr>
          <a:xfrm flipH="1">
            <a:off x="7895473" y="2819974"/>
            <a:ext cx="625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3BFD603-8FC1-BC16-6FD9-D1181E614737}"/>
              </a:ext>
            </a:extLst>
          </p:cNvPr>
          <p:cNvSpPr txBox="1"/>
          <p:nvPr/>
        </p:nvSpPr>
        <p:spPr>
          <a:xfrm>
            <a:off x="7742945" y="2866810"/>
            <a:ext cx="114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Enter</a:t>
            </a:r>
            <a:br>
              <a:rPr lang="en-US" altLang="ja-JP" dirty="0"/>
            </a:br>
            <a:r>
              <a:rPr lang="ja-JP" altLang="en-US" dirty="0"/>
              <a:t>が入力</a:t>
            </a:r>
            <a:endParaRPr lang="en-US" altLang="ja-JP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9F99EA1-1CEB-72AD-2534-957E184ABB70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3985282" y="3823063"/>
            <a:ext cx="736238" cy="1630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4CB6E6B7-A9EB-7E07-B62C-E800B1C381C9}"/>
              </a:ext>
            </a:extLst>
          </p:cNvPr>
          <p:cNvSpPr/>
          <p:nvPr/>
        </p:nvSpPr>
        <p:spPr>
          <a:xfrm>
            <a:off x="3518985" y="3698828"/>
            <a:ext cx="5199017" cy="3172736"/>
          </a:xfrm>
          <a:custGeom>
            <a:avLst/>
            <a:gdLst>
              <a:gd name="connsiteX0" fmla="*/ 5199017 w 5199017"/>
              <a:gd name="connsiteY0" fmla="*/ 1724297 h 3132829"/>
              <a:gd name="connsiteX1" fmla="*/ 3013165 w 5199017"/>
              <a:gd name="connsiteY1" fmla="*/ 3074126 h 3132829"/>
              <a:gd name="connsiteX2" fmla="*/ 0 w 5199017"/>
              <a:gd name="connsiteY2" fmla="*/ 0 h 3132829"/>
              <a:gd name="connsiteX3" fmla="*/ 0 w 5199017"/>
              <a:gd name="connsiteY3" fmla="*/ 0 h 3132829"/>
              <a:gd name="connsiteX0" fmla="*/ 5199017 w 5199017"/>
              <a:gd name="connsiteY0" fmla="*/ 1724297 h 3132829"/>
              <a:gd name="connsiteX1" fmla="*/ 3840479 w 5199017"/>
              <a:gd name="connsiteY1" fmla="*/ 3074126 h 3132829"/>
              <a:gd name="connsiteX2" fmla="*/ 0 w 5199017"/>
              <a:gd name="connsiteY2" fmla="*/ 0 h 3132829"/>
              <a:gd name="connsiteX3" fmla="*/ 0 w 5199017"/>
              <a:gd name="connsiteY3" fmla="*/ 0 h 3132829"/>
              <a:gd name="connsiteX0" fmla="*/ 5199017 w 5199017"/>
              <a:gd name="connsiteY0" fmla="*/ 1724297 h 3074229"/>
              <a:gd name="connsiteX1" fmla="*/ 3840479 w 5199017"/>
              <a:gd name="connsiteY1" fmla="*/ 3074126 h 3074229"/>
              <a:gd name="connsiteX2" fmla="*/ 0 w 5199017"/>
              <a:gd name="connsiteY2" fmla="*/ 0 h 3074229"/>
              <a:gd name="connsiteX3" fmla="*/ 0 w 5199017"/>
              <a:gd name="connsiteY3" fmla="*/ 0 h 3074229"/>
              <a:gd name="connsiteX0" fmla="*/ 5199017 w 5199017"/>
              <a:gd name="connsiteY0" fmla="*/ 1724297 h 3074229"/>
              <a:gd name="connsiteX1" fmla="*/ 3840479 w 5199017"/>
              <a:gd name="connsiteY1" fmla="*/ 3074126 h 3074229"/>
              <a:gd name="connsiteX2" fmla="*/ 1801952 w 5199017"/>
              <a:gd name="connsiteY2" fmla="*/ 1744030 h 3074229"/>
              <a:gd name="connsiteX3" fmla="*/ 0 w 5199017"/>
              <a:gd name="connsiteY3" fmla="*/ 0 h 3074229"/>
              <a:gd name="connsiteX4" fmla="*/ 0 w 5199017"/>
              <a:gd name="connsiteY4" fmla="*/ 0 h 3074229"/>
              <a:gd name="connsiteX0" fmla="*/ 5199017 w 5199017"/>
              <a:gd name="connsiteY0" fmla="*/ 1724297 h 3201934"/>
              <a:gd name="connsiteX1" fmla="*/ 3840479 w 5199017"/>
              <a:gd name="connsiteY1" fmla="*/ 3074126 h 3201934"/>
              <a:gd name="connsiteX2" fmla="*/ 817884 w 5199017"/>
              <a:gd name="connsiteY2" fmla="*/ 2797767 h 3201934"/>
              <a:gd name="connsiteX3" fmla="*/ 0 w 5199017"/>
              <a:gd name="connsiteY3" fmla="*/ 0 h 3201934"/>
              <a:gd name="connsiteX4" fmla="*/ 0 w 5199017"/>
              <a:gd name="connsiteY4" fmla="*/ 0 h 3201934"/>
              <a:gd name="connsiteX0" fmla="*/ 5199017 w 5199017"/>
              <a:gd name="connsiteY0" fmla="*/ 1724297 h 3146050"/>
              <a:gd name="connsiteX1" fmla="*/ 3840479 w 5199017"/>
              <a:gd name="connsiteY1" fmla="*/ 3074126 h 3146050"/>
              <a:gd name="connsiteX2" fmla="*/ 817884 w 5199017"/>
              <a:gd name="connsiteY2" fmla="*/ 2797767 h 3146050"/>
              <a:gd name="connsiteX3" fmla="*/ 312786 w 5199017"/>
              <a:gd name="connsiteY3" fmla="*/ 1413103 h 3146050"/>
              <a:gd name="connsiteX4" fmla="*/ 0 w 5199017"/>
              <a:gd name="connsiteY4" fmla="*/ 0 h 3146050"/>
              <a:gd name="connsiteX5" fmla="*/ 0 w 5199017"/>
              <a:gd name="connsiteY5" fmla="*/ 0 h 3146050"/>
              <a:gd name="connsiteX0" fmla="*/ 5199017 w 5199017"/>
              <a:gd name="connsiteY0" fmla="*/ 1724297 h 3146050"/>
              <a:gd name="connsiteX1" fmla="*/ 3840479 w 5199017"/>
              <a:gd name="connsiteY1" fmla="*/ 3074126 h 3146050"/>
              <a:gd name="connsiteX2" fmla="*/ 817884 w 5199017"/>
              <a:gd name="connsiteY2" fmla="*/ 2797767 h 3146050"/>
              <a:gd name="connsiteX3" fmla="*/ 608878 w 5199017"/>
              <a:gd name="connsiteY3" fmla="*/ 611915 h 3146050"/>
              <a:gd name="connsiteX4" fmla="*/ 0 w 5199017"/>
              <a:gd name="connsiteY4" fmla="*/ 0 h 3146050"/>
              <a:gd name="connsiteX5" fmla="*/ 0 w 5199017"/>
              <a:gd name="connsiteY5" fmla="*/ 0 h 3146050"/>
              <a:gd name="connsiteX0" fmla="*/ 5199017 w 5199017"/>
              <a:gd name="connsiteY0" fmla="*/ 1724297 h 3172736"/>
              <a:gd name="connsiteX1" fmla="*/ 3840479 w 5199017"/>
              <a:gd name="connsiteY1" fmla="*/ 3074126 h 3172736"/>
              <a:gd name="connsiteX2" fmla="*/ 1087850 w 5199017"/>
              <a:gd name="connsiteY2" fmla="*/ 2884853 h 3172736"/>
              <a:gd name="connsiteX3" fmla="*/ 608878 w 5199017"/>
              <a:gd name="connsiteY3" fmla="*/ 611915 h 3172736"/>
              <a:gd name="connsiteX4" fmla="*/ 0 w 5199017"/>
              <a:gd name="connsiteY4" fmla="*/ 0 h 3172736"/>
              <a:gd name="connsiteX5" fmla="*/ 0 w 5199017"/>
              <a:gd name="connsiteY5" fmla="*/ 0 h 3172736"/>
              <a:gd name="connsiteX0" fmla="*/ 5199017 w 5199017"/>
              <a:gd name="connsiteY0" fmla="*/ 1724297 h 3172736"/>
              <a:gd name="connsiteX1" fmla="*/ 3840479 w 5199017"/>
              <a:gd name="connsiteY1" fmla="*/ 3074126 h 3172736"/>
              <a:gd name="connsiteX2" fmla="*/ 1087850 w 5199017"/>
              <a:gd name="connsiteY2" fmla="*/ 2884853 h 3172736"/>
              <a:gd name="connsiteX3" fmla="*/ 608878 w 5199017"/>
              <a:gd name="connsiteY3" fmla="*/ 611915 h 3172736"/>
              <a:gd name="connsiteX4" fmla="*/ 0 w 5199017"/>
              <a:gd name="connsiteY4" fmla="*/ 0 h 3172736"/>
              <a:gd name="connsiteX5" fmla="*/ 391886 w 5199017"/>
              <a:gd name="connsiteY5" fmla="*/ 191589 h 3172736"/>
              <a:gd name="connsiteX0" fmla="*/ 5199017 w 5199017"/>
              <a:gd name="connsiteY0" fmla="*/ 1724297 h 3172736"/>
              <a:gd name="connsiteX1" fmla="*/ 3840479 w 5199017"/>
              <a:gd name="connsiteY1" fmla="*/ 3074126 h 3172736"/>
              <a:gd name="connsiteX2" fmla="*/ 1087850 w 5199017"/>
              <a:gd name="connsiteY2" fmla="*/ 2884853 h 3172736"/>
              <a:gd name="connsiteX3" fmla="*/ 608878 w 5199017"/>
              <a:gd name="connsiteY3" fmla="*/ 611915 h 3172736"/>
              <a:gd name="connsiteX4" fmla="*/ 0 w 5199017"/>
              <a:gd name="connsiteY4" fmla="*/ 0 h 317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017" h="3172736">
                <a:moveTo>
                  <a:pt x="5199017" y="1724297"/>
                </a:moveTo>
                <a:cubicBezTo>
                  <a:pt x="4539342" y="2542903"/>
                  <a:pt x="4525674" y="2880700"/>
                  <a:pt x="3840479" y="3074126"/>
                </a:cubicBezTo>
                <a:cubicBezTo>
                  <a:pt x="3155285" y="3267552"/>
                  <a:pt x="1675799" y="3161690"/>
                  <a:pt x="1087850" y="2884853"/>
                </a:cubicBezTo>
                <a:cubicBezTo>
                  <a:pt x="499901" y="2608016"/>
                  <a:pt x="745192" y="1078209"/>
                  <a:pt x="608878" y="611915"/>
                </a:cubicBezTo>
                <a:cubicBezTo>
                  <a:pt x="472564" y="145621"/>
                  <a:pt x="52131" y="23551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>
            <a:extLst>
              <a:ext uri="{FF2B5EF4-FFF2-40B4-BE49-F238E27FC236}">
                <a16:creationId xmlns:a16="http://schemas.microsoft.com/office/drawing/2014/main" id="{01357F54-2213-44FA-0D5B-E21B8F528348}"/>
              </a:ext>
            </a:extLst>
          </p:cNvPr>
          <p:cNvSpPr/>
          <p:nvPr/>
        </p:nvSpPr>
        <p:spPr>
          <a:xfrm rot="19815873">
            <a:off x="3420017" y="3645479"/>
            <a:ext cx="160255" cy="1508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976C6C6-7519-45C4-4818-7E3D3F994058}"/>
              </a:ext>
            </a:extLst>
          </p:cNvPr>
          <p:cNvSpPr txBox="1"/>
          <p:nvPr/>
        </p:nvSpPr>
        <p:spPr>
          <a:xfrm>
            <a:off x="7895473" y="5015188"/>
            <a:ext cx="114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Enter</a:t>
            </a:r>
            <a:br>
              <a:rPr lang="en-US" altLang="ja-JP" dirty="0"/>
            </a:br>
            <a:r>
              <a:rPr lang="ja-JP" altLang="en-US" dirty="0"/>
              <a:t>が入力</a:t>
            </a:r>
            <a:endParaRPr lang="en-US" altLang="ja-JP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6EBCF8-CB86-B6FA-65D0-1E259DC800CD}"/>
              </a:ext>
            </a:extLst>
          </p:cNvPr>
          <p:cNvSpPr txBox="1"/>
          <p:nvPr/>
        </p:nvSpPr>
        <p:spPr>
          <a:xfrm>
            <a:off x="3959688" y="5277408"/>
            <a:ext cx="114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Enter</a:t>
            </a:r>
            <a:br>
              <a:rPr lang="en-US" altLang="ja-JP" dirty="0"/>
            </a:br>
            <a:r>
              <a:rPr lang="ja-JP" altLang="en-US" dirty="0"/>
              <a:t>が入力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238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7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439786" y="93484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916694" y="2366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三目並べゲーム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C6F179-1D77-2A49-570E-B30A29BDEF92}"/>
              </a:ext>
            </a:extLst>
          </p:cNvPr>
          <p:cNvSpPr/>
          <p:nvPr/>
        </p:nvSpPr>
        <p:spPr>
          <a:xfrm>
            <a:off x="955341" y="1660920"/>
            <a:ext cx="7621824" cy="28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30AF986-0C27-74F1-9FCF-DC36C73C2A9B}"/>
              </a:ext>
            </a:extLst>
          </p:cNvPr>
          <p:cNvSpPr/>
          <p:nvPr/>
        </p:nvSpPr>
        <p:spPr>
          <a:xfrm>
            <a:off x="930069" y="2025550"/>
            <a:ext cx="7621824" cy="278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E0B763-C8E5-AE0D-1FB9-35A1FAB13032}"/>
              </a:ext>
            </a:extLst>
          </p:cNvPr>
          <p:cNvSpPr/>
          <p:nvPr/>
        </p:nvSpPr>
        <p:spPr>
          <a:xfrm>
            <a:off x="931854" y="2640342"/>
            <a:ext cx="7621824" cy="241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BB753F-EB6F-DBBC-394E-462E35F656F4}"/>
              </a:ext>
            </a:extLst>
          </p:cNvPr>
          <p:cNvSpPr/>
          <p:nvPr/>
        </p:nvSpPr>
        <p:spPr>
          <a:xfrm>
            <a:off x="929030" y="2340257"/>
            <a:ext cx="2987529" cy="25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7CB4E14-98A9-313F-8F0B-597F7CF66795}"/>
              </a:ext>
            </a:extLst>
          </p:cNvPr>
          <p:cNvSpPr/>
          <p:nvPr/>
        </p:nvSpPr>
        <p:spPr>
          <a:xfrm>
            <a:off x="5110611" y="2338591"/>
            <a:ext cx="3431528" cy="265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479331-A3F6-7AC9-772A-A7E8705F1450}"/>
              </a:ext>
            </a:extLst>
          </p:cNvPr>
          <p:cNvSpPr txBox="1"/>
          <p:nvPr/>
        </p:nvSpPr>
        <p:spPr>
          <a:xfrm>
            <a:off x="3653749" y="2861692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Y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Start</a:t>
            </a:r>
            <a:r>
              <a:rPr lang="ja-JP" altLang="en-US" sz="1200" dirty="0"/>
              <a:t> </a:t>
            </a:r>
            <a:r>
              <a:rPr lang="en-US" altLang="ja-JP" sz="1200" dirty="0"/>
              <a:t>Game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5E44D-75D4-3D5E-43A4-BED6E4725015}"/>
              </a:ext>
            </a:extLst>
          </p:cNvPr>
          <p:cNvSpPr txBox="1"/>
          <p:nvPr/>
        </p:nvSpPr>
        <p:spPr>
          <a:xfrm>
            <a:off x="3653748" y="3135258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N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Exit  </a:t>
            </a:r>
            <a:r>
              <a:rPr lang="ja-JP" altLang="en-US" sz="1200" dirty="0"/>
              <a:t> </a:t>
            </a:r>
            <a:r>
              <a:rPr lang="en-US" altLang="ja-JP" sz="1200" dirty="0"/>
              <a:t>Game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975C4E-531B-FD02-BDE1-BD08890DB6F5}"/>
              </a:ext>
            </a:extLst>
          </p:cNvPr>
          <p:cNvSpPr/>
          <p:nvPr/>
        </p:nvSpPr>
        <p:spPr>
          <a:xfrm>
            <a:off x="929030" y="2912205"/>
            <a:ext cx="2722288" cy="219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98C1172-1C15-BFB7-3D1F-FD9FB49DC201}"/>
              </a:ext>
            </a:extLst>
          </p:cNvPr>
          <p:cNvSpPr/>
          <p:nvPr/>
        </p:nvSpPr>
        <p:spPr>
          <a:xfrm>
            <a:off x="931459" y="3155496"/>
            <a:ext cx="2722288" cy="224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295225-B3D8-56B7-D28E-B86B0EBD3B74}"/>
              </a:ext>
            </a:extLst>
          </p:cNvPr>
          <p:cNvSpPr/>
          <p:nvPr/>
        </p:nvSpPr>
        <p:spPr>
          <a:xfrm>
            <a:off x="5387625" y="2920426"/>
            <a:ext cx="3164268" cy="20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2FB3D26-EBF5-C8A6-88C4-9B6F3AAD898C}"/>
              </a:ext>
            </a:extLst>
          </p:cNvPr>
          <p:cNvSpPr/>
          <p:nvPr/>
        </p:nvSpPr>
        <p:spPr>
          <a:xfrm>
            <a:off x="5387625" y="3174438"/>
            <a:ext cx="3164268" cy="210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C96206B-D425-CEFF-8A22-9C892E0A1DF2}"/>
              </a:ext>
            </a:extLst>
          </p:cNvPr>
          <p:cNvSpPr/>
          <p:nvPr/>
        </p:nvSpPr>
        <p:spPr>
          <a:xfrm>
            <a:off x="955341" y="3401707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C6CAA4-62F8-A381-8324-791B691AC13B}"/>
              </a:ext>
            </a:extLst>
          </p:cNvPr>
          <p:cNvSpPr/>
          <p:nvPr/>
        </p:nvSpPr>
        <p:spPr>
          <a:xfrm>
            <a:off x="955341" y="3732639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A23D85-E75A-FA43-09A1-B27C4325190E}"/>
              </a:ext>
            </a:extLst>
          </p:cNvPr>
          <p:cNvSpPr/>
          <p:nvPr/>
        </p:nvSpPr>
        <p:spPr>
          <a:xfrm>
            <a:off x="955341" y="4001828"/>
            <a:ext cx="7621824" cy="266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1380</Words>
  <Application>Microsoft Office PowerPoint</Application>
  <PresentationFormat>ワイド画面</PresentationFormat>
  <Paragraphs>693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y_nakajima@tr.hip-pro.net</dc:creator>
  <cp:lastModifiedBy>t_tohda@tr.hip-pro.net</cp:lastModifiedBy>
  <cp:revision>71</cp:revision>
  <dcterms:created xsi:type="dcterms:W3CDTF">2024-05-10T01:27:14Z</dcterms:created>
  <dcterms:modified xsi:type="dcterms:W3CDTF">2024-05-22T06:19:16Z</dcterms:modified>
</cp:coreProperties>
</file>