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9"/>
  </p:notesMasterIdLst>
  <p:sldIdLst>
    <p:sldId id="256" r:id="rId2"/>
    <p:sldId id="266" r:id="rId3"/>
    <p:sldId id="270" r:id="rId4"/>
    <p:sldId id="268" r:id="rId5"/>
    <p:sldId id="269" r:id="rId6"/>
    <p:sldId id="284" r:id="rId7"/>
    <p:sldId id="285" r:id="rId8"/>
    <p:sldId id="275" r:id="rId9"/>
    <p:sldId id="258" r:id="rId10"/>
    <p:sldId id="273" r:id="rId11"/>
    <p:sldId id="274" r:id="rId12"/>
    <p:sldId id="271" r:id="rId13"/>
    <p:sldId id="277" r:id="rId14"/>
    <p:sldId id="267" r:id="rId15"/>
    <p:sldId id="272" r:id="rId16"/>
    <p:sldId id="278" r:id="rId17"/>
    <p:sldId id="276" r:id="rId18"/>
    <p:sldId id="257" r:id="rId19"/>
    <p:sldId id="279" r:id="rId20"/>
    <p:sldId id="264" r:id="rId21"/>
    <p:sldId id="286" r:id="rId22"/>
    <p:sldId id="287" r:id="rId23"/>
    <p:sldId id="280" r:id="rId24"/>
    <p:sldId id="281" r:id="rId25"/>
    <p:sldId id="283" r:id="rId26"/>
    <p:sldId id="265" r:id="rId27"/>
    <p:sldId id="28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2" autoAdjust="0"/>
    <p:restoredTop sz="89625" autoAdjust="0"/>
  </p:normalViewPr>
  <p:slideViewPr>
    <p:cSldViewPr>
      <p:cViewPr varScale="1">
        <p:scale>
          <a:sx n="92" d="100"/>
          <a:sy n="92" d="100"/>
        </p:scale>
        <p:origin x="-1578" y="-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D3E22-C521-4336-8E10-24C9CC4BE92E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15D07-350A-403F-91AA-18FA42A1CE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6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5715008" y="5986463"/>
            <a:ext cx="323373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굴림" charset="-127"/>
              </a:rPr>
              <a:t>jobtc.kr</a:t>
            </a:r>
            <a:endParaRPr lang="en-US" altLang="ko-KR" sz="2800" b="1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굴림" charset="-127"/>
            </a:endParaRP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-11113" y="0"/>
            <a:ext cx="5280026" cy="30241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52425" y="838200"/>
            <a:ext cx="4495800" cy="1981200"/>
          </a:xfrm>
        </p:spPr>
        <p:txBody>
          <a:bodyPr/>
          <a:lstStyle>
            <a:lvl1pPr algn="l">
              <a:defRPr sz="4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5268913" y="2997200"/>
            <a:ext cx="3875087" cy="3603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-20638" y="2997200"/>
            <a:ext cx="5313363" cy="3603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066800" y="3000375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319088"/>
            <a:ext cx="21526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19088"/>
            <a:ext cx="63055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319088"/>
            <a:ext cx="73914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04800" y="1076325"/>
            <a:ext cx="8610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076325"/>
            <a:ext cx="42291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076325"/>
            <a:ext cx="42291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0BBDE-779F-459B-9FDD-CA7363BD599F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893763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-3175" y="6453188"/>
            <a:ext cx="9147175" cy="40481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453188"/>
            <a:ext cx="1258888" cy="40481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76325"/>
            <a:ext cx="8610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4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fld id="{AEB0BBDE-779F-459B-9FDD-CA7363BD599F}" type="datetimeFigureOut">
              <a:rPr lang="ko-KR" altLang="en-US" smtClean="0"/>
              <a:pPr/>
              <a:t>2019-05-08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49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6118" y="653734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fld id="{C9E1C425-2172-46AA-8085-2712287AF2C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371600" y="0"/>
            <a:ext cx="7343804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black">
          <a:xfrm>
            <a:off x="0" y="496721"/>
            <a:ext cx="1338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굴림" charset="-127"/>
              </a:rPr>
              <a:t>jobtc.kr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0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개발환경 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 설치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윈도우 환경 설정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내컴퓨터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고급 시스템 설정</a:t>
            </a:r>
            <a:endParaRPr lang="en-US" altLang="ko-KR" dirty="0" smtClean="0"/>
          </a:p>
          <a:p>
            <a:r>
              <a:rPr lang="en-US" altLang="ko-KR" dirty="0" smtClean="0"/>
              <a:t>PATH</a:t>
            </a:r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의 실행 파일들의 위치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 </a:t>
            </a:r>
            <a:r>
              <a:rPr lang="en-US" altLang="ko-KR" dirty="0" smtClean="0"/>
              <a:t>: </a:t>
            </a:r>
            <a:r>
              <a:rPr lang="en-US" altLang="ko-KR" dirty="0"/>
              <a:t>c:/Program Files/Java/</a:t>
            </a:r>
            <a:r>
              <a:rPr lang="ko-KR" altLang="en-US" dirty="0"/>
              <a:t>자바 </a:t>
            </a:r>
            <a:r>
              <a:rPr lang="ko-KR" altLang="en-US" dirty="0" err="1"/>
              <a:t>버전별</a:t>
            </a:r>
            <a:r>
              <a:rPr lang="ko-KR" altLang="en-US" dirty="0"/>
              <a:t> 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FF0000"/>
                </a:solidFill>
              </a:rPr>
              <a:t>bin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3"/>
            <a:ext cx="7416824" cy="306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 설치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윈도우 환경 설정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내컴퓨터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고급 시스템 설정</a:t>
            </a:r>
            <a:endParaRPr lang="en-US" altLang="ko-KR" dirty="0" smtClean="0"/>
          </a:p>
          <a:p>
            <a:r>
              <a:rPr lang="en-US" altLang="ko-KR" dirty="0" smtClean="0"/>
              <a:t>CLASSPATH</a:t>
            </a:r>
          </a:p>
          <a:p>
            <a:pPr lvl="1"/>
            <a:r>
              <a:rPr lang="ko-KR" altLang="en-US" dirty="0" smtClean="0"/>
              <a:t>자바 실행 파일이나 라이브러리 파일들의 경로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지정할 값 </a:t>
            </a:r>
            <a:r>
              <a:rPr lang="en-US" altLang="ko-KR" dirty="0" smtClean="0"/>
              <a:t>: ‘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r>
              <a:rPr lang="en-US" altLang="ko-KR" dirty="0" smtClean="0"/>
              <a:t>’(</a:t>
            </a:r>
            <a:r>
              <a:rPr lang="ko-KR" altLang="en-US" dirty="0" err="1" smtClean="0"/>
              <a:t>세미콜롬만</a:t>
            </a:r>
            <a:r>
              <a:rPr lang="ko-KR" altLang="en-US" dirty="0" smtClean="0"/>
              <a:t> 지정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6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툴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JDK </a:t>
            </a:r>
            <a:r>
              <a:rPr lang="ko-KR" altLang="en-US" dirty="0" smtClean="0"/>
              <a:t>설치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 시작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보조 프로그램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명령 프롬프트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javac</a:t>
            </a:r>
            <a:r>
              <a:rPr lang="en-US" altLang="ko-KR" dirty="0" smtClean="0"/>
              <a:t> -version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42" y="2341857"/>
            <a:ext cx="72104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9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컨테이너 설치 절차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tomcat </a:t>
            </a:r>
            <a:r>
              <a:rPr lang="ko-KR" altLang="en-US" dirty="0"/>
              <a:t>다운로드 및 설치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설치 과정 중 기본 정보 입력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설치 확인 및 실행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중지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1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웹 컨테이너 설치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http://tomcat.apache.org</a:t>
            </a:r>
            <a:r>
              <a:rPr lang="en-US" altLang="ko-KR" dirty="0" smtClean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52" y="1890971"/>
            <a:ext cx="6377336" cy="447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9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컨터이너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설치중</a:t>
            </a:r>
            <a:r>
              <a:rPr lang="ko-KR" altLang="en-US" dirty="0" smtClean="0"/>
              <a:t> 기본 정보 입력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유저명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abc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암호 </a:t>
            </a:r>
            <a:r>
              <a:rPr lang="en-US" altLang="ko-KR" dirty="0" smtClean="0"/>
              <a:t>: 1111</a:t>
            </a:r>
          </a:p>
          <a:p>
            <a:pPr lvl="1"/>
            <a:r>
              <a:rPr lang="ko-KR" altLang="en-US" dirty="0" smtClean="0"/>
              <a:t>포트번호 </a:t>
            </a:r>
            <a:r>
              <a:rPr lang="en-US" altLang="ko-KR" dirty="0" smtClean="0"/>
              <a:t>: 8888(HTTP 1.1 XXX)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설치 확인 및 실행</a:t>
            </a:r>
            <a:r>
              <a:rPr lang="en-US" altLang="ko-KR" dirty="0"/>
              <a:t>/</a:t>
            </a:r>
            <a:r>
              <a:rPr lang="ko-KR" altLang="en-US" dirty="0"/>
              <a:t>중지 제어 </a:t>
            </a:r>
            <a:endParaRPr lang="en-US" altLang="ko-KR" dirty="0" smtClean="0"/>
          </a:p>
          <a:p>
            <a:r>
              <a:rPr lang="ko-KR" altLang="en-US" dirty="0" smtClean="0"/>
              <a:t>윈도우 시작 </a:t>
            </a:r>
            <a:r>
              <a:rPr lang="en-US" altLang="ko-KR" dirty="0" smtClean="0"/>
              <a:t>&gt; Apache Tomcat XXX &gt; Monitor Tomcat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045"/>
            <a:ext cx="3128424" cy="423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22021"/>
            <a:ext cx="14097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05098"/>
            <a:ext cx="3168352" cy="2994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6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 </a:t>
            </a:r>
            <a:r>
              <a:rPr lang="ko-KR" altLang="en-US" dirty="0" smtClean="0"/>
              <a:t>절차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eclipse </a:t>
            </a:r>
            <a:r>
              <a:rPr lang="ko-KR" altLang="en-US" dirty="0" smtClean="0"/>
              <a:t>종류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java EE </a:t>
            </a:r>
            <a:r>
              <a:rPr lang="ko-KR" altLang="en-US" dirty="0" smtClean="0">
                <a:solidFill>
                  <a:srgbClr val="FF0000"/>
                </a:solidFill>
              </a:rPr>
              <a:t>버전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smtClean="0"/>
              <a:t>공통 설정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/>
              <a:t>workpace</a:t>
            </a:r>
            <a:r>
              <a:rPr lang="ko-KR" altLang="en-US" dirty="0"/>
              <a:t>로 사용할 폴더 생성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eclipse </a:t>
            </a:r>
            <a:r>
              <a:rPr lang="ko-KR" altLang="en-US" dirty="0"/>
              <a:t>압축파일 다운로드 및 해제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eclipse </a:t>
            </a:r>
            <a:r>
              <a:rPr lang="ko-KR" altLang="en-US" dirty="0"/>
              <a:t>실행 및 </a:t>
            </a:r>
            <a:r>
              <a:rPr lang="en-US" altLang="ko-KR" dirty="0"/>
              <a:t>workspace</a:t>
            </a:r>
            <a:r>
              <a:rPr lang="ko-KR" altLang="en-US" dirty="0"/>
              <a:t>지정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Project </a:t>
            </a:r>
            <a:r>
              <a:rPr lang="ko-KR" altLang="en-US" dirty="0"/>
              <a:t>생성 및 환경 설정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JDK </a:t>
            </a:r>
            <a:r>
              <a:rPr lang="ko-KR" altLang="en-US"/>
              <a:t>연결 </a:t>
            </a:r>
            <a:r>
              <a:rPr lang="ko-KR" altLang="en-US" smtClean="0"/>
              <a:t>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2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개발 소소들이 저장될 경로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c:/workspace</a:t>
            </a:r>
          </a:p>
          <a:p>
            <a:pPr lvl="1"/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설치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http://www.eclipse.org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Eclipse IDE for </a:t>
            </a:r>
            <a:r>
              <a:rPr lang="en-US" altLang="ko-KR" dirty="0" smtClean="0">
                <a:solidFill>
                  <a:srgbClr val="FF0000"/>
                </a:solidFill>
              </a:rPr>
              <a:t>Java EE Developers </a:t>
            </a:r>
            <a:r>
              <a:rPr lang="ko-KR" altLang="en-US" dirty="0" smtClean="0">
                <a:solidFill>
                  <a:srgbClr val="FF0000"/>
                </a:solidFill>
              </a:rPr>
              <a:t>버전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o/s </a:t>
            </a:r>
            <a:r>
              <a:rPr lang="ko-KR" altLang="en-US" dirty="0" smtClean="0"/>
              <a:t>버전에 맞는 버전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다운 받은 파일을 적당한 위치에 압축을 풀면 됨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workspace</a:t>
            </a:r>
            <a:r>
              <a:rPr lang="ko-KR" altLang="en-US" dirty="0" smtClean="0"/>
              <a:t>는 위에서 생성한 </a:t>
            </a:r>
            <a:r>
              <a:rPr lang="en-US" altLang="ko-KR" dirty="0" smtClean="0"/>
              <a:t>‘c:/workspace’ </a:t>
            </a:r>
            <a:r>
              <a:rPr lang="ko-KR" altLang="en-US" dirty="0" smtClean="0"/>
              <a:t>를 선택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ko-KR" dirty="0" smtClean="0"/>
              <a:t>Project </a:t>
            </a:r>
            <a:r>
              <a:rPr lang="ko-KR" altLang="en-US" dirty="0" smtClean="0"/>
              <a:t>생성 및 환경 설정</a:t>
            </a:r>
            <a:endParaRPr lang="en-US" altLang="ko-KR" dirty="0" smtClean="0"/>
          </a:p>
          <a:p>
            <a:pPr marL="857250" lvl="1" indent="-457200"/>
            <a:r>
              <a:rPr lang="en-US" altLang="ko-KR" dirty="0" smtClean="0"/>
              <a:t>File &gt; New </a:t>
            </a:r>
            <a:r>
              <a:rPr lang="en-US" altLang="ko-KR" smtClean="0"/>
              <a:t>&gt; </a:t>
            </a:r>
            <a:r>
              <a:rPr lang="en-US" altLang="ko-KR" smtClean="0"/>
              <a:t>Java Project</a:t>
            </a:r>
            <a:endParaRPr lang="en-US" altLang="ko-KR" dirty="0" smtClean="0"/>
          </a:p>
          <a:p>
            <a:pPr marL="857250" lvl="1" indent="-457200"/>
            <a:r>
              <a:rPr lang="ko-KR" altLang="en-US" dirty="0" err="1" smtClean="0"/>
              <a:t>프로젝트명</a:t>
            </a:r>
            <a:r>
              <a:rPr lang="ko-KR" altLang="en-US" dirty="0" smtClean="0"/>
              <a:t> </a:t>
            </a:r>
            <a:r>
              <a:rPr lang="en-US" altLang="ko-KR" smtClean="0"/>
              <a:t>: </a:t>
            </a:r>
            <a:r>
              <a:rPr lang="en-US" altLang="ko-KR" smtClean="0"/>
              <a:t>app_1903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6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자바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 언어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 툴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톰캣서버</a:t>
            </a:r>
            <a:r>
              <a:rPr lang="en-US" altLang="ko-KR" dirty="0" smtClean="0"/>
              <a:t>(</a:t>
            </a:r>
            <a:r>
              <a:rPr lang="ko-KR" altLang="en-US" smtClean="0"/>
              <a:t>웹 컨테이너</a:t>
            </a:r>
            <a:r>
              <a:rPr lang="en-US" altLang="ko-KR" dirty="0"/>
              <a:t>)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7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환경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 </a:t>
            </a:r>
            <a:r>
              <a:rPr lang="en-US" altLang="ko-KR" dirty="0"/>
              <a:t>&gt; </a:t>
            </a:r>
            <a:r>
              <a:rPr lang="en-US" altLang="ko-KR" dirty="0" err="1" smtClean="0"/>
              <a:t>Preperences</a:t>
            </a:r>
            <a:r>
              <a:rPr lang="en-US" altLang="ko-KR" dirty="0"/>
              <a:t> </a:t>
            </a:r>
            <a:r>
              <a:rPr lang="ko-KR" altLang="en-US" dirty="0" smtClean="0"/>
              <a:t>메뉴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작업하시오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텍스트 파일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General &gt; Workspace : Text file encoding </a:t>
            </a:r>
            <a:r>
              <a:rPr lang="en-US" altLang="ko-KR" dirty="0" smtClean="0">
                <a:sym typeface="Wingdings" pitchFamily="2" charset="2"/>
              </a:rPr>
              <a:t> UTF-8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자바 경로 설정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Java &gt; Installed JREs : </a:t>
            </a:r>
            <a:r>
              <a:rPr lang="en-US" altLang="ko-KR" dirty="0" err="1" smtClean="0">
                <a:sym typeface="Wingdings" pitchFamily="2" charset="2"/>
              </a:rPr>
              <a:t>Java_home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smtClean="0">
                <a:sym typeface="Wingdings" pitchFamily="2" charset="2"/>
              </a:rPr>
              <a:t>경로 </a:t>
            </a:r>
            <a:r>
              <a:rPr lang="ko-KR" altLang="en-US" smtClean="0">
                <a:sym typeface="Wingdings" pitchFamily="2" charset="2"/>
              </a:rPr>
              <a:t>확인</a:t>
            </a:r>
            <a:endParaRPr lang="en-US" altLang="ko-KR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19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web </a:t>
            </a:r>
            <a:r>
              <a:rPr lang="ko-KR" altLang="en-US" dirty="0" err="1" smtClean="0"/>
              <a:t>개발시</a:t>
            </a:r>
            <a:r>
              <a:rPr lang="ko-KR" altLang="en-US" dirty="0" smtClean="0"/>
              <a:t> 추가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Tomcat </a:t>
            </a:r>
            <a:r>
              <a:rPr lang="ko-KR" altLang="en-US" dirty="0"/>
              <a:t>연결 확인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Tomcat </a:t>
            </a:r>
            <a:r>
              <a:rPr lang="ko-KR" altLang="en-US" dirty="0"/>
              <a:t>시작 </a:t>
            </a:r>
            <a:r>
              <a:rPr lang="en-US" altLang="ko-KR" dirty="0"/>
              <a:t>/</a:t>
            </a:r>
            <a:r>
              <a:rPr lang="ko-KR" altLang="en-US" dirty="0"/>
              <a:t>중지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간단 </a:t>
            </a:r>
            <a:r>
              <a:rPr lang="ko-KR" altLang="en-US" dirty="0" err="1"/>
              <a:t>웹페이지</a:t>
            </a:r>
            <a:r>
              <a:rPr lang="ko-KR" altLang="en-US" dirty="0"/>
              <a:t> 입력 및 브라우저 확인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브라우저 종류 선택</a:t>
            </a:r>
          </a:p>
        </p:txBody>
      </p:sp>
    </p:spTree>
    <p:extLst>
      <p:ext uri="{BB962C8B-B14F-4D97-AF65-F5344CB8AC3E}">
        <p14:creationId xmlns:p14="http://schemas.microsoft.com/office/powerpoint/2010/main" val="41421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smtClean="0"/>
              <a:t>환경 </a:t>
            </a:r>
            <a:r>
              <a:rPr lang="ko-KR" altLang="en-US" smtClean="0"/>
              <a:t>설정</a:t>
            </a:r>
            <a:r>
              <a:rPr lang="en-US" altLang="ko-KR" smtClean="0"/>
              <a:t>(web)</a:t>
            </a:r>
          </a:p>
          <a:p>
            <a:pPr lvl="1"/>
            <a:r>
              <a:rPr lang="en-US" altLang="ko-KR" smtClean="0"/>
              <a:t> </a:t>
            </a:r>
            <a:r>
              <a:rPr lang="en-US" altLang="ko-KR" smtClean="0">
                <a:sym typeface="Wingdings" pitchFamily="2" charset="2"/>
              </a:rPr>
              <a:t>Web </a:t>
            </a:r>
            <a:r>
              <a:rPr lang="ko-KR" altLang="en-US" dirty="0" err="1" smtClean="0">
                <a:sym typeface="Wingdings" pitchFamily="2" charset="2"/>
              </a:rPr>
              <a:t>인코딩</a:t>
            </a:r>
            <a:r>
              <a:rPr lang="ko-KR" altLang="en-US" dirty="0" smtClean="0">
                <a:sym typeface="Wingdings" pitchFamily="2" charset="2"/>
              </a:rPr>
              <a:t> 설정</a:t>
            </a:r>
            <a:r>
              <a:rPr lang="en-US" altLang="ko-KR" dirty="0" smtClean="0">
                <a:sym typeface="Wingdings" pitchFamily="2" charset="2"/>
              </a:rPr>
              <a:t>(UTF-8)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Web &gt; CSS Files</a:t>
            </a:r>
          </a:p>
          <a:p>
            <a:pPr lvl="2"/>
            <a:r>
              <a:rPr lang="en-US" altLang="ko-KR" dirty="0" smtClean="0"/>
              <a:t>Web &gt; HTML Files</a:t>
            </a:r>
          </a:p>
          <a:p>
            <a:pPr lvl="2"/>
            <a:r>
              <a:rPr lang="en-US" altLang="ko-KR" dirty="0" smtClean="0"/>
              <a:t>Web &gt; JSP Files</a:t>
            </a:r>
          </a:p>
          <a:p>
            <a:pPr lvl="1"/>
            <a:r>
              <a:rPr lang="ko-KR" altLang="en-US" dirty="0" smtClean="0"/>
              <a:t>웹 브라우저 추가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General &gt; Web Browser</a:t>
            </a:r>
          </a:p>
          <a:p>
            <a:r>
              <a:rPr lang="ko-KR" altLang="en-US" dirty="0" smtClean="0"/>
              <a:t>기본 웹 브라우저 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 &gt; Web Browser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버전 선택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프로젝트명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Properties &gt; Web content </a:t>
            </a:r>
            <a:r>
              <a:rPr lang="en-US" altLang="ko-KR" dirty="0" err="1" smtClean="0"/>
              <a:t>Setttings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5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altLang="ko-KR" dirty="0" smtClean="0"/>
              <a:t>JDK </a:t>
            </a:r>
            <a:r>
              <a:rPr lang="ko-KR" altLang="en-US" dirty="0" smtClean="0"/>
              <a:t>연결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eclipse &gt; Window &gt; Preferences &gt; Java &gt; Installed JREs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ko-KR" dirty="0" smtClean="0"/>
              <a:t>Tomcat </a:t>
            </a:r>
            <a:r>
              <a:rPr lang="ko-KR" altLang="en-US" dirty="0" smtClean="0"/>
              <a:t>연결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eclipse &gt; Window &gt; Preferences &gt; Server &gt; Runtime environments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altLang="ko-KR" dirty="0" smtClean="0"/>
              <a:t>Tomcat </a:t>
            </a:r>
            <a:r>
              <a:rPr lang="ko-KR" altLang="en-US" dirty="0" smtClean="0"/>
              <a:t>시작 및 중지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Servers </a:t>
            </a:r>
            <a:r>
              <a:rPr lang="ko-KR" altLang="en-US" dirty="0" err="1" smtClean="0"/>
              <a:t>탭화면에서</a:t>
            </a:r>
            <a:r>
              <a:rPr lang="ko-KR" altLang="en-US" dirty="0" smtClean="0"/>
              <a:t> 버튼 조작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Server </a:t>
            </a:r>
            <a:r>
              <a:rPr lang="ko-KR" altLang="en-US" dirty="0" smtClean="0"/>
              <a:t>탭이 보이지 않는 경우 </a:t>
            </a:r>
            <a:r>
              <a:rPr lang="en-US" altLang="ko-KR" dirty="0" smtClean="0"/>
              <a:t>eclipse &gt; Window &gt; Show view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‘Servers’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33056"/>
            <a:ext cx="31527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2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ko-KR" altLang="en-US" dirty="0" smtClean="0"/>
              <a:t>웹 페이지 입력 및 실행 테스트</a:t>
            </a:r>
            <a:endParaRPr lang="en-US" altLang="ko-KR" dirty="0" smtClean="0"/>
          </a:p>
          <a:p>
            <a:pPr marL="857250" lvl="1" indent="-457200"/>
            <a:r>
              <a:rPr lang="ko-KR" altLang="en-US" dirty="0" smtClean="0"/>
              <a:t>프로젝트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 &gt; </a:t>
            </a:r>
            <a:r>
              <a:rPr lang="en-US" altLang="ko-KR" dirty="0" smtClean="0">
                <a:solidFill>
                  <a:srgbClr val="FF0000"/>
                </a:solidFill>
              </a:rPr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pPr marL="857250" lvl="1" indent="-457200"/>
            <a:r>
              <a:rPr lang="en-US" altLang="ko-KR" dirty="0" smtClean="0"/>
              <a:t>html5 </a:t>
            </a:r>
            <a:r>
              <a:rPr lang="ko-KR" altLang="en-US" dirty="0" smtClean="0"/>
              <a:t>폴더에서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New &gt; JSP file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857250" lvl="1" indent="-457200"/>
            <a:r>
              <a:rPr lang="ko-KR" altLang="en-US" dirty="0" smtClean="0"/>
              <a:t>파일명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my_info.jsp</a:t>
            </a:r>
            <a:endParaRPr lang="en-US" altLang="ko-KR" dirty="0" smtClean="0"/>
          </a:p>
          <a:p>
            <a:pPr marL="1257300" lvl="2" indent="-457200"/>
            <a:r>
              <a:rPr lang="ko-KR" altLang="en-US" dirty="0" smtClean="0"/>
              <a:t>자기 소개 페이지 작성</a:t>
            </a:r>
            <a:endParaRPr lang="en-US" altLang="ko-KR" dirty="0" smtClean="0"/>
          </a:p>
          <a:p>
            <a:pPr marL="857250" lvl="1" indent="-457200"/>
            <a:r>
              <a:rPr lang="ko-KR" altLang="en-US" dirty="0" err="1" smtClean="0"/>
              <a:t>이클립스</a:t>
            </a:r>
            <a:r>
              <a:rPr lang="ko-KR" altLang="en-US" dirty="0" smtClean="0"/>
              <a:t> 상단 아이콘 중 </a:t>
            </a:r>
            <a:r>
              <a:rPr lang="en-US" altLang="ko-KR" dirty="0" smtClean="0"/>
              <a:t>‘Play’ </a:t>
            </a:r>
            <a:r>
              <a:rPr lang="ko-KR" altLang="en-US" dirty="0" smtClean="0"/>
              <a:t>아이콘 클릭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(Tomcat </a:t>
            </a:r>
            <a:r>
              <a:rPr lang="ko-KR" altLang="en-US" dirty="0" smtClean="0"/>
              <a:t>컨테이너의 </a:t>
            </a:r>
            <a:r>
              <a:rPr lang="en-US" altLang="ko-KR" dirty="0" smtClean="0"/>
              <a:t>‘Play’ </a:t>
            </a:r>
            <a:r>
              <a:rPr lang="ko-KR" altLang="en-US" dirty="0" smtClean="0"/>
              <a:t>버튼과는 다름</a:t>
            </a:r>
            <a:r>
              <a:rPr lang="en-US" altLang="ko-KR" dirty="0" smtClean="0"/>
              <a:t>)</a:t>
            </a:r>
          </a:p>
          <a:p>
            <a:pPr marL="857250" lvl="1" indent="-45720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4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라이브러리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이클립스와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라이브러리가 정상적으로 연동되지 않았을 경우 </a:t>
            </a:r>
            <a:r>
              <a:rPr lang="en-US" altLang="ko-KR" dirty="0" smtClean="0"/>
              <a:t>JSP Files</a:t>
            </a:r>
            <a:r>
              <a:rPr lang="ko-KR" altLang="en-US" dirty="0"/>
              <a:t> </a:t>
            </a:r>
            <a:r>
              <a:rPr lang="ko-KR" altLang="en-US" dirty="0" smtClean="0"/>
              <a:t>들에게서 코딩 오류가 발생한다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</a:t>
            </a:r>
            <a:r>
              <a:rPr lang="ko-KR" altLang="en-US" dirty="0" err="1" smtClean="0"/>
              <a:t>이클립스와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라이브러리의 연동 설정을 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Eclipse &gt; </a:t>
            </a:r>
            <a:r>
              <a:rPr lang="ko-KR" altLang="en-US" dirty="0" err="1" smtClean="0"/>
              <a:t>프로젝트명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Build Path &gt; Configure Build Path</a:t>
            </a:r>
            <a:br>
              <a:rPr lang="en-US" altLang="ko-KR" dirty="0" smtClean="0"/>
            </a:br>
            <a:r>
              <a:rPr lang="ko-KR" altLang="en-US" dirty="0" smtClean="0"/>
              <a:t>에서 라이브러리를 추가 연동한다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40" y="3457155"/>
            <a:ext cx="296491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57154"/>
            <a:ext cx="2664296" cy="2329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457155"/>
            <a:ext cx="2685745" cy="2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9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ko-KR" altLang="en-US" dirty="0" smtClean="0"/>
              <a:t>브라우저 설치 및 </a:t>
            </a:r>
            <a:r>
              <a:rPr lang="en-US" altLang="ko-KR" dirty="0" err="1" smtClean="0"/>
              <a:t>closs</a:t>
            </a:r>
            <a:r>
              <a:rPr lang="en-US" altLang="ko-KR" dirty="0" smtClean="0"/>
              <a:t> browsing test.</a:t>
            </a:r>
          </a:p>
          <a:p>
            <a:pPr lvl="1"/>
            <a:r>
              <a:rPr lang="ko-KR" altLang="en-US" dirty="0" smtClean="0"/>
              <a:t>크롬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오페라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파이어폭스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익스플로</a:t>
            </a:r>
            <a:r>
              <a:rPr lang="ko-KR" altLang="en-US" dirty="0" err="1"/>
              <a:t>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9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Feed Back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환경 변수 설정 제거</a:t>
            </a:r>
            <a:endParaRPr lang="en-US" altLang="ko-KR" dirty="0"/>
          </a:p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설치 폴더 제거</a:t>
            </a:r>
            <a:endParaRPr lang="en-US" altLang="ko-KR" dirty="0" smtClean="0"/>
          </a:p>
          <a:p>
            <a:r>
              <a:rPr lang="en-US" altLang="ko-KR" dirty="0" smtClean="0"/>
              <a:t>Tomcat </a:t>
            </a:r>
            <a:r>
              <a:rPr lang="ko-KR" altLang="en-US" dirty="0" smtClean="0"/>
              <a:t>설치 제거</a:t>
            </a:r>
            <a:endParaRPr lang="en-US" altLang="ko-KR" dirty="0" smtClean="0"/>
          </a:p>
          <a:p>
            <a:r>
              <a:rPr lang="en-US" altLang="ko-KR" dirty="0" smtClean="0"/>
              <a:t>JDK </a:t>
            </a:r>
            <a:r>
              <a:rPr lang="ko-KR" altLang="en-US" dirty="0" smtClean="0"/>
              <a:t>설치 제거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JDK, Tomcat, eclipse </a:t>
            </a:r>
            <a:r>
              <a:rPr lang="ko-KR" altLang="en-US" dirty="0" smtClean="0"/>
              <a:t>사이트 방문 후 필요한 파일이 어디에 있는지 눈으로 다시 확인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 환경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Tomcat </a:t>
            </a:r>
            <a:r>
              <a:rPr lang="ko-KR" altLang="en-US" dirty="0" smtClean="0"/>
              <a:t>설치 및 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eclise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및 환경 설정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3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설치 절차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OS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시스템 환경 설정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JDK </a:t>
            </a:r>
            <a:r>
              <a:rPr lang="ko-KR" altLang="en-US" dirty="0" smtClean="0"/>
              <a:t>설치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56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OS </a:t>
            </a:r>
            <a:r>
              <a:rPr lang="ko-KR" altLang="en-US" dirty="0"/>
              <a:t>버전 확인</a:t>
            </a:r>
            <a:endParaRPr lang="en-US" altLang="ko-KR" dirty="0"/>
          </a:p>
          <a:p>
            <a:pPr lvl="1"/>
            <a:r>
              <a:rPr lang="ko-KR" altLang="en-US" dirty="0" err="1"/>
              <a:t>내컴퓨터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속성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40" y="1844824"/>
            <a:ext cx="6264696" cy="4353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2411760" y="4293096"/>
            <a:ext cx="3672408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자바 </a:t>
            </a:r>
            <a:r>
              <a:rPr lang="ko-KR" altLang="en-US" dirty="0" err="1" smtClean="0"/>
              <a:t>개발툴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http://www.oracle.com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Jdk1.8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(JDK8)</a:t>
            </a:r>
          </a:p>
          <a:p>
            <a:pPr lvl="1"/>
            <a:r>
              <a:rPr lang="en-US" altLang="ko-KR" dirty="0" smtClean="0"/>
              <a:t>o/s</a:t>
            </a:r>
            <a:r>
              <a:rPr lang="ko-KR" altLang="en-US" dirty="0" smtClean="0"/>
              <a:t>의 버전에 맞는 버전 설치</a:t>
            </a:r>
            <a:r>
              <a:rPr lang="en-US" altLang="ko-KR" dirty="0" smtClean="0"/>
              <a:t>(Windows x64)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5976664" cy="419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0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오라클 계정 만들기</a:t>
            </a:r>
            <a:r>
              <a:rPr lang="en-US" altLang="ko-KR" smtClean="0"/>
              <a:t>(1/2)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4856708" cy="541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6096" y="1196752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오라클 정책이 변경되어 단순히 </a:t>
            </a:r>
            <a:r>
              <a:rPr lang="en-US" altLang="ko-KR" smtClean="0"/>
              <a:t>java</a:t>
            </a:r>
            <a:r>
              <a:rPr lang="ko-KR" altLang="en-US" smtClean="0"/>
              <a:t>를 다운로드하려 해도 오라클 계정을 만들어야 합니다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44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오라클 계정 </a:t>
            </a:r>
            <a:r>
              <a:rPr lang="ko-KR" altLang="en-US"/>
              <a:t>만들기</a:t>
            </a:r>
            <a:r>
              <a:rPr lang="en-US" altLang="ko-KR" smtClean="0"/>
              <a:t>(2/2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9319"/>
            <a:ext cx="63246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환경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JAVA_HOME</a:t>
            </a:r>
          </a:p>
          <a:p>
            <a:pPr lvl="1"/>
            <a:r>
              <a:rPr lang="en-US" altLang="ko-KR" dirty="0" smtClean="0"/>
              <a:t>PATH</a:t>
            </a:r>
          </a:p>
          <a:p>
            <a:pPr lvl="1"/>
            <a:r>
              <a:rPr lang="en-US" altLang="ko-KR" dirty="0" smtClean="0"/>
              <a:t>CLASSPATH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6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 설치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윈도우 환경 설정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내컴퓨터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고급 시스템 설정</a:t>
            </a:r>
            <a:endParaRPr lang="en-US" altLang="ko-KR" dirty="0" smtClean="0"/>
          </a:p>
          <a:p>
            <a:r>
              <a:rPr lang="en-US" altLang="ko-KR" dirty="0" smtClean="0"/>
              <a:t>JAVA_HOME</a:t>
            </a:r>
          </a:p>
          <a:p>
            <a:pPr lvl="1"/>
            <a:r>
              <a:rPr lang="en-US" altLang="ko-KR" dirty="0" err="1" smtClean="0"/>
              <a:t>jdk</a:t>
            </a:r>
            <a:r>
              <a:rPr lang="ko-KR" altLang="en-US" dirty="0" smtClean="0"/>
              <a:t>가 설치되어 있는 경로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</a:t>
            </a:r>
            <a:r>
              <a:rPr lang="ko-KR" altLang="en-US" dirty="0" smtClean="0"/>
              <a:t>를 사용하는 다른 프로그램들에게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설치 위치를 알려주기 위한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 </a:t>
            </a:r>
            <a:r>
              <a:rPr lang="en-US" altLang="ko-KR" dirty="0" smtClean="0"/>
              <a:t>: c:/Program Files/Java/</a:t>
            </a:r>
            <a:r>
              <a:rPr lang="ko-KR" altLang="en-US" dirty="0" smtClean="0"/>
              <a:t>자바 </a:t>
            </a:r>
            <a:r>
              <a:rPr lang="ko-KR" altLang="en-US" dirty="0" err="1" smtClean="0"/>
              <a:t>버전별</a:t>
            </a:r>
            <a:r>
              <a:rPr lang="ko-KR" altLang="en-US" dirty="0" smtClean="0"/>
              <a:t> 경로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7"/>
            <a:ext cx="6984776" cy="288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sample 1">
      <a:dk1>
        <a:srgbClr val="000066"/>
      </a:dk1>
      <a:lt1>
        <a:srgbClr val="FFFFFF"/>
      </a:lt1>
      <a:dk2>
        <a:srgbClr val="2256B4"/>
      </a:dk2>
      <a:lt2>
        <a:srgbClr val="DDDDDD"/>
      </a:lt2>
      <a:accent1>
        <a:srgbClr val="189E8E"/>
      </a:accent1>
      <a:accent2>
        <a:srgbClr val="FFCC66"/>
      </a:accent2>
      <a:accent3>
        <a:srgbClr val="FFFFFF"/>
      </a:accent3>
      <a:accent4>
        <a:srgbClr val="000056"/>
      </a:accent4>
      <a:accent5>
        <a:srgbClr val="ABCCC6"/>
      </a:accent5>
      <a:accent6>
        <a:srgbClr val="E7B95C"/>
      </a:accent6>
      <a:hlink>
        <a:srgbClr val="58A2EC"/>
      </a:hlink>
      <a:folHlink>
        <a:srgbClr val="9964A2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2256B4"/>
        </a:dk2>
        <a:lt2>
          <a:srgbClr val="DDDDDD"/>
        </a:lt2>
        <a:accent1>
          <a:srgbClr val="189E8E"/>
        </a:accent1>
        <a:accent2>
          <a:srgbClr val="FFCC66"/>
        </a:accent2>
        <a:accent3>
          <a:srgbClr val="FFFFFF"/>
        </a:accent3>
        <a:accent4>
          <a:srgbClr val="000056"/>
        </a:accent4>
        <a:accent5>
          <a:srgbClr val="ABCCC6"/>
        </a:accent5>
        <a:accent6>
          <a:srgbClr val="E7B95C"/>
        </a:accent6>
        <a:hlink>
          <a:srgbClr val="58A2EC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3366"/>
        </a:dk1>
        <a:lt1>
          <a:srgbClr val="FFFFFF"/>
        </a:lt1>
        <a:dk2>
          <a:srgbClr val="3487C0"/>
        </a:dk2>
        <a:lt2>
          <a:srgbClr val="DDDDDD"/>
        </a:lt2>
        <a:accent1>
          <a:srgbClr val="224CB6"/>
        </a:accent1>
        <a:accent2>
          <a:srgbClr val="CC9900"/>
        </a:accent2>
        <a:accent3>
          <a:srgbClr val="FFFFFF"/>
        </a:accent3>
        <a:accent4>
          <a:srgbClr val="002A56"/>
        </a:accent4>
        <a:accent5>
          <a:srgbClr val="ABB2D7"/>
        </a:accent5>
        <a:accent6>
          <a:srgbClr val="B98A00"/>
        </a:accent6>
        <a:hlink>
          <a:srgbClr val="54B052"/>
        </a:hlink>
        <a:folHlink>
          <a:srgbClr val="587D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2A7F86"/>
        </a:dk2>
        <a:lt2>
          <a:srgbClr val="DDDDDD"/>
        </a:lt2>
        <a:accent1>
          <a:srgbClr val="808080"/>
        </a:accent1>
        <a:accent2>
          <a:srgbClr val="CCCC00"/>
        </a:accent2>
        <a:accent3>
          <a:srgbClr val="FFFFFF"/>
        </a:accent3>
        <a:accent4>
          <a:srgbClr val="000056"/>
        </a:accent4>
        <a:accent5>
          <a:srgbClr val="C0C0C0"/>
        </a:accent5>
        <a:accent6>
          <a:srgbClr val="B9B900"/>
        </a:accent6>
        <a:hlink>
          <a:srgbClr val="009FCE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1671</TotalTime>
  <Words>730</Words>
  <Application>Microsoft Office PowerPoint</Application>
  <PresentationFormat>화면 슬라이드 쇼(4:3)</PresentationFormat>
  <Paragraphs>154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테마1</vt:lpstr>
      <vt:lpstr>개발환경 설정</vt:lpstr>
      <vt:lpstr>개발 환경 구축</vt:lpstr>
      <vt:lpstr>개발 툴 설치</vt:lpstr>
      <vt:lpstr>개발 툴 설치</vt:lpstr>
      <vt:lpstr>개발 툴 설치</vt:lpstr>
      <vt:lpstr>오라클 계정 만들기(1/2)</vt:lpstr>
      <vt:lpstr>오라클 계정 만들기(2/2)</vt:lpstr>
      <vt:lpstr>개발 툴 설치</vt:lpstr>
      <vt:lpstr>개발 툴 설치</vt:lpstr>
      <vt:lpstr>개발 툴 설치</vt:lpstr>
      <vt:lpstr>개발 툴 설치</vt:lpstr>
      <vt:lpstr>개발 툴 설치</vt:lpstr>
      <vt:lpstr>개발 툴 설치</vt:lpstr>
      <vt:lpstr>개발 툴 설치</vt:lpstr>
      <vt:lpstr>개발 툴 설치</vt:lpstr>
      <vt:lpstr>개발 툴 설치</vt:lpstr>
      <vt:lpstr>개발 툴 설치</vt:lpstr>
      <vt:lpstr>개발 툴 설치</vt:lpstr>
      <vt:lpstr>개발 툴 설치</vt:lpstr>
      <vt:lpstr>개발 툴 설치</vt:lpstr>
      <vt:lpstr>개발 툴 설치</vt:lpstr>
      <vt:lpstr>개발 툴 설치</vt:lpstr>
      <vt:lpstr>개발 툴 설치</vt:lpstr>
      <vt:lpstr>개발 툴 설치</vt:lpstr>
      <vt:lpstr>이클립스와 톰캣 라이브러리 연결</vt:lpstr>
      <vt:lpstr>개발 툴 설치</vt:lpstr>
      <vt:lpstr>Feed 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개발환경 설정</dc:title>
  <dc:creator>user</dc:creator>
  <cp:lastModifiedBy>JHTA</cp:lastModifiedBy>
  <cp:revision>100</cp:revision>
  <dcterms:created xsi:type="dcterms:W3CDTF">2012-09-05T02:01:30Z</dcterms:created>
  <dcterms:modified xsi:type="dcterms:W3CDTF">2019-05-08T06:31:49Z</dcterms:modified>
</cp:coreProperties>
</file>