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625" autoAdjust="0"/>
  </p:normalViewPr>
  <p:slideViewPr>
    <p:cSldViewPr>
      <p:cViewPr varScale="1">
        <p:scale>
          <a:sx n="102" d="100"/>
          <a:sy n="102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3E22-C521-4336-8E10-24C9CC4BE92E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5D07-350A-403F-91AA-18FA42A1CE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15D07-350A-403F-91AA-18FA42A1CE4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5715008" y="5986463"/>
            <a:ext cx="323373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굴림" charset="-127"/>
              </a:rPr>
              <a:t>jobtc.kr</a:t>
            </a:r>
            <a:endParaRPr lang="en-US" altLang="ko-KR" sz="28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-11113" y="0"/>
            <a:ext cx="5280026" cy="30241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52425" y="838200"/>
            <a:ext cx="4495800" cy="1981200"/>
          </a:xfrm>
        </p:spPr>
        <p:txBody>
          <a:bodyPr/>
          <a:lstStyle>
            <a:lvl1pPr algn="l">
              <a:defRPr sz="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5268913" y="2997200"/>
            <a:ext cx="3875087" cy="3603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-20638" y="2997200"/>
            <a:ext cx="5313363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3000375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319088"/>
            <a:ext cx="21526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19088"/>
            <a:ext cx="63055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0" y="1076325"/>
            <a:ext cx="8610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93763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-3175" y="6453188"/>
            <a:ext cx="9147175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453188"/>
            <a:ext cx="1258888" cy="4048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76325"/>
            <a:ext cx="861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4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fld id="{AEB0BBDE-779F-459B-9FDD-CA7363BD599F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49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118" y="653734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371600" y="0"/>
            <a:ext cx="7343804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black">
          <a:xfrm>
            <a:off x="0" y="496721"/>
            <a:ext cx="1338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굴림" charset="-127"/>
              </a:rPr>
              <a:t>jobtc.kr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tepad-plus-plus.org/" TargetMode="External"/><Relationship Id="rId4" Type="http://schemas.openxmlformats.org/officeDocument/2006/relationships/hyperlink" Target="http://www.editplu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Window </a:t>
            </a:r>
            <a:r>
              <a:rPr lang="en-US" altLang="ko-KR" dirty="0"/>
              <a:t>&gt; </a:t>
            </a:r>
            <a:r>
              <a:rPr lang="en-US" altLang="ko-KR" dirty="0" err="1" smtClean="0"/>
              <a:t>Preperences</a:t>
            </a:r>
            <a:r>
              <a:rPr lang="en-US" altLang="ko-KR" dirty="0"/>
              <a:t>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작업하시오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텍스트 파일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General &gt; Workspace : Text file encoding </a:t>
            </a:r>
            <a:r>
              <a:rPr lang="en-US" altLang="ko-KR" dirty="0" smtClean="0">
                <a:sym typeface="Wingdings" pitchFamily="2" charset="2"/>
              </a:rPr>
              <a:t> UTF-8</a:t>
            </a:r>
          </a:p>
          <a:p>
            <a:r>
              <a:rPr lang="ko-KR" altLang="en-US" dirty="0" smtClean="0">
                <a:sym typeface="Wingdings" pitchFamily="2" charset="2"/>
              </a:rPr>
              <a:t>자바 경로 설정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Java &gt; Installed JREs : </a:t>
            </a:r>
            <a:r>
              <a:rPr lang="en-US" altLang="ko-KR" dirty="0" err="1" smtClean="0">
                <a:sym typeface="Wingdings" pitchFamily="2" charset="2"/>
              </a:rPr>
              <a:t>Java_home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경로 </a:t>
            </a:r>
            <a:r>
              <a:rPr lang="ko-KR" altLang="en-US" dirty="0" smtClean="0">
                <a:sym typeface="Wingdings" pitchFamily="2" charset="2"/>
              </a:rPr>
              <a:t>확인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Web </a:t>
            </a:r>
            <a:r>
              <a:rPr lang="ko-KR" altLang="en-US" dirty="0" err="1" smtClean="0">
                <a:sym typeface="Wingdings" pitchFamily="2" charset="2"/>
              </a:rPr>
              <a:t>인코딩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설정</a:t>
            </a:r>
            <a:r>
              <a:rPr lang="en-US" altLang="ko-KR" dirty="0" smtClean="0">
                <a:sym typeface="Wingdings" pitchFamily="2" charset="2"/>
              </a:rPr>
              <a:t>(UTF-8)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&gt; CSS Files</a:t>
            </a:r>
          </a:p>
          <a:p>
            <a:pPr lvl="1"/>
            <a:r>
              <a:rPr lang="en-US" altLang="ko-KR" dirty="0" smtClean="0"/>
              <a:t>Web &gt; HTML Files</a:t>
            </a:r>
          </a:p>
          <a:p>
            <a:pPr lvl="1"/>
            <a:r>
              <a:rPr lang="en-US" altLang="ko-KR" dirty="0" smtClean="0"/>
              <a:t>Web &gt; JSP Files</a:t>
            </a:r>
          </a:p>
          <a:p>
            <a:r>
              <a:rPr lang="ko-KR" altLang="en-US" dirty="0" smtClean="0"/>
              <a:t>웹 브라우저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General &gt; Web Browser</a:t>
            </a:r>
          </a:p>
          <a:p>
            <a:r>
              <a:rPr lang="ko-KR" altLang="en-US" dirty="0" smtClean="0"/>
              <a:t>기본 웹 브라우저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 &gt; Web Browser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버전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Properties &gt; Web content </a:t>
            </a:r>
            <a:r>
              <a:rPr lang="en-US" altLang="ko-KR" dirty="0" err="1" smtClean="0"/>
              <a:t>Setttings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9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개발툴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http://www.oracle.com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Jdk1.8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(JDK8)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o/s</a:t>
            </a:r>
            <a:r>
              <a:rPr lang="ko-KR" altLang="en-US" dirty="0" smtClean="0"/>
              <a:t>의 버전에 맞는 버전 설치</a:t>
            </a:r>
            <a:endParaRPr lang="en-US" altLang="ko-KR" dirty="0" smtClean="0"/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http://www.eclipse.org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IDE for Java EE Developers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o/s </a:t>
            </a:r>
            <a:r>
              <a:rPr lang="ko-KR" altLang="en-US" dirty="0" smtClean="0"/>
              <a:t>버전에 맞는 버전 설치</a:t>
            </a:r>
            <a:endParaRPr lang="en-US" altLang="ko-KR" dirty="0" smtClean="0"/>
          </a:p>
          <a:p>
            <a:r>
              <a:rPr lang="ko-KR" altLang="en-US" dirty="0" smtClean="0"/>
              <a:t>텍스트 편집기 설치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>
                <a:hlinkClick r:id="rId4"/>
              </a:rPr>
              <a:t>http://www.editplus.com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쉐어웨어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5"/>
              </a:rPr>
              <a:t>http://notepad-plus-plus.org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프리웨어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</a:t>
            </a:r>
            <a:r>
              <a:rPr lang="ko-KR" altLang="en-US" dirty="0"/>
              <a:t>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오페라</a:t>
            </a:r>
            <a:endParaRPr lang="en-US" altLang="ko-KR" dirty="0" smtClean="0"/>
          </a:p>
          <a:p>
            <a:r>
              <a:rPr lang="ko-KR" altLang="en-US" dirty="0" err="1" smtClean="0"/>
              <a:t>파이어폭스</a:t>
            </a:r>
            <a:endParaRPr lang="en-US" altLang="ko-KR" dirty="0" smtClean="0"/>
          </a:p>
          <a:p>
            <a:r>
              <a:rPr lang="ko-KR" altLang="en-US" dirty="0" err="1" smtClean="0"/>
              <a:t>익스플로</a:t>
            </a:r>
            <a:r>
              <a:rPr lang="ko-KR" altLang="en-US" dirty="0" err="1"/>
              <a:t>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9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환경 설정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</a:t>
            </a:r>
          </a:p>
          <a:p>
            <a:pPr lvl="1"/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개발 환경 설정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작업한 대부분의 소스가 저장될 메인 경로 설정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c:/workspace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 설치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에디트플러스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http://www.editplus.co.kr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편집기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editplus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설치후</a:t>
            </a:r>
            <a:r>
              <a:rPr lang="ko-KR" altLang="en-US" dirty="0" smtClean="0"/>
              <a:t> 환경 설정</a:t>
            </a:r>
            <a:r>
              <a:rPr lang="en-US" altLang="ko-KR" dirty="0" smtClean="0"/>
              <a:t>(1/3)</a:t>
            </a:r>
          </a:p>
          <a:p>
            <a:pPr lvl="1"/>
            <a:r>
              <a:rPr lang="ko-KR" altLang="en-US" dirty="0" smtClean="0"/>
              <a:t>탭 사이즈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도구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기본환경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4320480" cy="340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564904"/>
            <a:ext cx="34956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편집기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editplus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설치후</a:t>
            </a:r>
            <a:r>
              <a:rPr lang="ko-KR" altLang="en-US" dirty="0" smtClean="0"/>
              <a:t> 환경 설정</a:t>
            </a:r>
            <a:r>
              <a:rPr lang="en-US" altLang="ko-KR" dirty="0" smtClean="0"/>
              <a:t>(2/3)</a:t>
            </a:r>
          </a:p>
          <a:p>
            <a:pPr lvl="1"/>
            <a:r>
              <a:rPr lang="ko-KR" altLang="en-US" dirty="0" smtClean="0"/>
              <a:t>편집파일의 기본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도구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기본환경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852936"/>
            <a:ext cx="4608512" cy="363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편집기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editplus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설치후</a:t>
            </a:r>
            <a:r>
              <a:rPr lang="ko-KR" altLang="en-US" dirty="0" smtClean="0"/>
              <a:t> 환경 설정</a:t>
            </a:r>
            <a:r>
              <a:rPr lang="en-US" altLang="ko-KR" dirty="0" smtClean="0"/>
              <a:t>(3/3)</a:t>
            </a:r>
          </a:p>
          <a:p>
            <a:pPr lvl="1"/>
            <a:r>
              <a:rPr lang="ko-KR" altLang="en-US" dirty="0" smtClean="0"/>
              <a:t>브라우저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도구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기본환경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348880"/>
            <a:ext cx="5184576" cy="40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sample 1">
      <a:dk1>
        <a:srgbClr val="000066"/>
      </a:dk1>
      <a:lt1>
        <a:srgbClr val="FFFFFF"/>
      </a:lt1>
      <a:dk2>
        <a:srgbClr val="2256B4"/>
      </a:dk2>
      <a:lt2>
        <a:srgbClr val="DDDDDD"/>
      </a:lt2>
      <a:accent1>
        <a:srgbClr val="189E8E"/>
      </a:accent1>
      <a:accent2>
        <a:srgbClr val="FFCC66"/>
      </a:accent2>
      <a:accent3>
        <a:srgbClr val="FFFFFF"/>
      </a:accent3>
      <a:accent4>
        <a:srgbClr val="000056"/>
      </a:accent4>
      <a:accent5>
        <a:srgbClr val="ABCCC6"/>
      </a:accent5>
      <a:accent6>
        <a:srgbClr val="E7B95C"/>
      </a:accent6>
      <a:hlink>
        <a:srgbClr val="58A2EC"/>
      </a:hlink>
      <a:folHlink>
        <a:srgbClr val="9964A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2256B4"/>
        </a:dk2>
        <a:lt2>
          <a:srgbClr val="DDDDDD"/>
        </a:lt2>
        <a:accent1>
          <a:srgbClr val="189E8E"/>
        </a:accent1>
        <a:accent2>
          <a:srgbClr val="FFCC66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E7B95C"/>
        </a:accent6>
        <a:hlink>
          <a:srgbClr val="58A2EC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3487C0"/>
        </a:dk2>
        <a:lt2>
          <a:srgbClr val="DDDDDD"/>
        </a:lt2>
        <a:accent1>
          <a:srgbClr val="224CB6"/>
        </a:accent1>
        <a:accent2>
          <a:srgbClr val="CC9900"/>
        </a:accent2>
        <a:accent3>
          <a:srgbClr val="FFFFFF"/>
        </a:accent3>
        <a:accent4>
          <a:srgbClr val="002A56"/>
        </a:accent4>
        <a:accent5>
          <a:srgbClr val="ABB2D7"/>
        </a:accent5>
        <a:accent6>
          <a:srgbClr val="B98A00"/>
        </a:accent6>
        <a:hlink>
          <a:srgbClr val="54B052"/>
        </a:hlink>
        <a:folHlink>
          <a:srgbClr val="587D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2A7F86"/>
        </a:dk2>
        <a:lt2>
          <a:srgbClr val="DDDDDD"/>
        </a:lt2>
        <a:accent1>
          <a:srgbClr val="808080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B900"/>
        </a:accent6>
        <a:hlink>
          <a:srgbClr val="009FCE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931</TotalTime>
  <Words>239</Words>
  <Application>Microsoft Office PowerPoint</Application>
  <PresentationFormat>화면 슬라이드 쇼(4:3)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테마1</vt:lpstr>
      <vt:lpstr>개발환경 설정</vt:lpstr>
      <vt:lpstr>개발 툴 설치</vt:lpstr>
      <vt:lpstr>브라우저</vt:lpstr>
      <vt:lpstr>윈도우 환경 설정</vt:lpstr>
      <vt:lpstr>프로그램 개발 환경 설정</vt:lpstr>
      <vt:lpstr>편집기 설치</vt:lpstr>
      <vt:lpstr>텍스트 편집기(editplus)</vt:lpstr>
      <vt:lpstr>텍스트 편집기(editplus)</vt:lpstr>
      <vt:lpstr>텍스트 편집기(editplus)</vt:lpstr>
      <vt:lpstr>이클립스 환경설정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 설정</dc:title>
  <dc:creator>user</dc:creator>
  <cp:lastModifiedBy>jhta</cp:lastModifiedBy>
  <cp:revision>76</cp:revision>
  <dcterms:created xsi:type="dcterms:W3CDTF">2012-09-05T02:01:30Z</dcterms:created>
  <dcterms:modified xsi:type="dcterms:W3CDTF">2015-02-09T07:10:00Z</dcterms:modified>
</cp:coreProperties>
</file>