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/>
        </p:nvSpPr>
        <p:spPr bwMode="gray">
          <a:xfrm>
            <a:off x="5796136" y="5284365"/>
            <a:ext cx="323373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ko-KR" sz="2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Verdana" pitchFamily="34" charset="0"/>
              </a:rPr>
              <a:t>jobtc.kr</a:t>
            </a:r>
          </a:p>
          <a:p>
            <a:pPr algn="r">
              <a:defRPr/>
            </a:pPr>
            <a:r>
              <a:rPr lang="en-US" altLang="ko-KR" sz="1200" b="1" dirty="0" smtClean="0">
                <a:solidFill>
                  <a:srgbClr val="FF0000"/>
                </a:solidFill>
                <a:latin typeface="Verdana" pitchFamily="34" charset="0"/>
              </a:rPr>
              <a:t>Job</a:t>
            </a:r>
          </a:p>
          <a:p>
            <a:pPr algn="r">
              <a:defRPr/>
            </a:pPr>
            <a:r>
              <a:rPr lang="en-US" altLang="ko-KR" sz="1200" b="1" dirty="0" smtClean="0">
                <a:solidFill>
                  <a:srgbClr val="FF0000"/>
                </a:solidFill>
                <a:latin typeface="Verdana" pitchFamily="34" charset="0"/>
              </a:rPr>
              <a:t>T</a:t>
            </a:r>
            <a:r>
              <a:rPr lang="en-US" altLang="ko-KR" sz="1200" b="1" dirty="0" smtClean="0">
                <a:solidFill>
                  <a:srgbClr val="003399"/>
                </a:solidFill>
                <a:latin typeface="Verdana" pitchFamily="34" charset="0"/>
              </a:rPr>
              <a:t>raining</a:t>
            </a:r>
          </a:p>
          <a:p>
            <a:pPr algn="r">
              <a:defRPr/>
            </a:pPr>
            <a:r>
              <a:rPr lang="en-US" altLang="ko-KR" sz="1200" b="1" dirty="0" smtClean="0">
                <a:solidFill>
                  <a:srgbClr val="FF0000"/>
                </a:solidFill>
                <a:latin typeface="Verdana" pitchFamily="34" charset="0"/>
              </a:rPr>
              <a:t>C</a:t>
            </a:r>
            <a:r>
              <a:rPr lang="en-US" altLang="ko-KR" sz="1200" b="1" dirty="0" smtClean="0">
                <a:solidFill>
                  <a:srgbClr val="003399"/>
                </a:solidFill>
                <a:latin typeface="Verdana" pitchFamily="34" charset="0"/>
              </a:rPr>
              <a:t>enter</a:t>
            </a:r>
          </a:p>
          <a:p>
            <a:pPr algn="r">
              <a:defRPr/>
            </a:pPr>
            <a:r>
              <a:rPr lang="en-US" altLang="ko-KR" sz="1200" b="1" dirty="0" smtClean="0">
                <a:solidFill>
                  <a:srgbClr val="003399"/>
                </a:solidFill>
                <a:latin typeface="Verdana" pitchFamily="34" charset="0"/>
              </a:rPr>
              <a:t>of</a:t>
            </a:r>
          </a:p>
          <a:p>
            <a:pPr algn="r">
              <a:defRPr/>
            </a:pPr>
            <a:r>
              <a:rPr lang="en-US" altLang="ko-KR" sz="1200" b="1" dirty="0" smtClean="0">
                <a:solidFill>
                  <a:srgbClr val="003399"/>
                </a:solidFill>
                <a:latin typeface="Verdana" pitchFamily="34" charset="0"/>
              </a:rPr>
              <a:t>Korea</a:t>
            </a:r>
            <a:endParaRPr lang="en-US" altLang="ko-KR" sz="1600" b="1" dirty="0">
              <a:solidFill>
                <a:srgbClr val="003399"/>
              </a:solidFill>
              <a:latin typeface="Verdana" pitchFamily="34" charset="0"/>
            </a:endParaRPr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gray">
          <a:xfrm>
            <a:off x="-11113" y="0"/>
            <a:ext cx="5280026" cy="302418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gray">
          <a:xfrm>
            <a:off x="5268913" y="2997200"/>
            <a:ext cx="3875087" cy="3603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gray">
          <a:xfrm>
            <a:off x="-20638" y="2997200"/>
            <a:ext cx="5313363" cy="36036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352425" y="838200"/>
            <a:ext cx="4495800" cy="1981200"/>
          </a:xfrm>
        </p:spPr>
        <p:txBody>
          <a:bodyPr/>
          <a:lstStyle>
            <a:lvl1pPr algn="l">
              <a:defRPr sz="4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066800" y="3000375"/>
            <a:ext cx="7086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DB199B-5B1C-49E9-9A97-3EF99765E52E}" type="datetimeFigureOut">
              <a:rPr lang="ko-KR" altLang="en-US" smtClean="0"/>
              <a:t>2014-05-22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A28781-85AC-481F-8981-A905CE3D57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62750" y="319088"/>
            <a:ext cx="2152650" cy="60055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319088"/>
            <a:ext cx="6305550" cy="60055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DB199B-5B1C-49E9-9A97-3EF99765E52E}" type="datetimeFigureOut">
              <a:rPr lang="ko-KR" altLang="en-US" smtClean="0"/>
              <a:t>2014-05-22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A28781-85AC-481F-8981-A905CE3D57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319088"/>
            <a:ext cx="73914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04800" y="1076325"/>
            <a:ext cx="8610600" cy="5248275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  <a:endParaRPr lang="ko-KR" altLang="en-US" noProof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90DB199B-5B1C-49E9-9A97-3EF99765E52E}" type="datetimeFigureOut">
              <a:rPr lang="ko-KR" altLang="en-US" smtClean="0"/>
              <a:t>2014-05-22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69A28781-85AC-481F-8981-A905CE3D57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DB199B-5B1C-49E9-9A97-3EF99765E52E}" type="datetimeFigureOut">
              <a:rPr lang="ko-KR" altLang="en-US" smtClean="0"/>
              <a:t>2014-05-22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A28781-85AC-481F-8981-A905CE3D57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DB199B-5B1C-49E9-9A97-3EF99765E52E}" type="datetimeFigureOut">
              <a:rPr lang="ko-KR" altLang="en-US" smtClean="0"/>
              <a:t>2014-05-22</a:t>
            </a:fld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A28781-85AC-481F-8981-A905CE3D57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1076325"/>
            <a:ext cx="42291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076325"/>
            <a:ext cx="42291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DB199B-5B1C-49E9-9A97-3EF99765E52E}" type="datetimeFigureOut">
              <a:rPr lang="ko-KR" altLang="en-US" smtClean="0"/>
              <a:t>2014-05-22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A28781-85AC-481F-8981-A905CE3D57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DB199B-5B1C-49E9-9A97-3EF99765E52E}" type="datetimeFigureOut">
              <a:rPr lang="ko-KR" altLang="en-US" smtClean="0"/>
              <a:t>2014-05-22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A28781-85AC-481F-8981-A905CE3D57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DB199B-5B1C-49E9-9A97-3EF99765E52E}" type="datetimeFigureOut">
              <a:rPr lang="ko-KR" altLang="en-US" smtClean="0"/>
              <a:t>2014-05-22</a:t>
            </a:fld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A28781-85AC-481F-8981-A905CE3D57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DB199B-5B1C-49E9-9A97-3EF99765E52E}" type="datetimeFigureOut">
              <a:rPr lang="ko-KR" altLang="en-US" smtClean="0"/>
              <a:t>2014-05-22</a:t>
            </a:fld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A28781-85AC-481F-8981-A905CE3D57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DB199B-5B1C-49E9-9A97-3EF99765E52E}" type="datetimeFigureOut">
              <a:rPr lang="ko-KR" altLang="en-US" smtClean="0"/>
              <a:t>2014-05-22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A28781-85AC-481F-8981-A905CE3D57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DB199B-5B1C-49E9-9A97-3EF99765E52E}" type="datetimeFigureOut">
              <a:rPr lang="ko-KR" altLang="en-US" smtClean="0"/>
              <a:t>2014-05-22</a:t>
            </a:fld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A28781-85AC-481F-8981-A905CE3D57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0" name="Rectangle 16"/>
          <p:cNvSpPr>
            <a:spLocks noChangeArrowheads="1"/>
          </p:cNvSpPr>
          <p:nvPr/>
        </p:nvSpPr>
        <p:spPr bwMode="invGray">
          <a:xfrm>
            <a:off x="-3175" y="6453188"/>
            <a:ext cx="9147175" cy="40481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6453188"/>
            <a:ext cx="1258888" cy="40481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76325"/>
            <a:ext cx="8610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굴림" pitchFamily="50" charset="-127"/>
                <a:ea typeface="굴림" charset="-127"/>
              </a:defRPr>
            </a:lvl1pPr>
          </a:lstStyle>
          <a:p>
            <a:fld id="{90DB199B-5B1C-49E9-9A97-3EF99765E52E}" type="datetimeFigureOut">
              <a:rPr lang="ko-KR" altLang="en-US" smtClean="0"/>
              <a:t>2014-05-22</a:t>
            </a:fld>
            <a:endParaRPr lang="ko-KR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charset="-127"/>
              </a:defRPr>
            </a:lvl1pPr>
          </a:lstStyle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96088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굴림" pitchFamily="50" charset="-127"/>
                <a:ea typeface="굴림" charset="-127"/>
              </a:defRPr>
            </a:lvl1pPr>
          </a:lstStyle>
          <a:p>
            <a:fld id="{69A28781-85AC-481F-8981-A905CE3D57D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371600" y="0"/>
            <a:ext cx="7343775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black">
          <a:xfrm>
            <a:off x="0" y="0"/>
            <a:ext cx="26765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000" b="0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itchFamily="50" charset="-127"/>
              </a:rPr>
              <a:t>jobtc.kr</a:t>
            </a:r>
            <a:endParaRPr lang="en-US" altLang="ko-KR" sz="2000" b="0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xStyles>
    <p:titleStyle>
      <a:lvl1pPr algn="r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r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r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r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r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lang="ko-KR" altLang="en-US" sz="2000" b="1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lang="ko-KR" altLang="en-US" sz="2800" dirty="0" smtClean="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lang="ko-KR" altLang="en-US" sz="1600" dirty="0" smtClean="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lang="ko-KR" altLang="en-US" sz="1400" dirty="0" smtClean="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lang="en-US" altLang="ko-KR" sz="1400" dirty="0" smtClean="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경력사항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경력자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프로젝트명</a:t>
            </a:r>
            <a:endParaRPr lang="en-US" altLang="ko-KR" dirty="0" smtClean="0"/>
          </a:p>
          <a:p>
            <a:r>
              <a:rPr lang="ko-KR" altLang="en-US" dirty="0" smtClean="0"/>
              <a:t>프로젝트 기간</a:t>
            </a:r>
            <a:endParaRPr lang="en-US" altLang="ko-KR" dirty="0" smtClean="0"/>
          </a:p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발주처</a:t>
            </a:r>
            <a:endParaRPr lang="en-US" altLang="ko-KR" dirty="0" smtClean="0"/>
          </a:p>
          <a:p>
            <a:r>
              <a:rPr lang="ko-KR" altLang="en-US" dirty="0" smtClean="0"/>
              <a:t>프로젝트 예산 규모 및 투입인원 규모</a:t>
            </a:r>
            <a:endParaRPr lang="en-US" altLang="ko-KR" dirty="0" smtClean="0"/>
          </a:p>
          <a:p>
            <a:r>
              <a:rPr lang="ko-KR" altLang="en-US" dirty="0" smtClean="0"/>
              <a:t>본인의 </a:t>
            </a:r>
            <a:r>
              <a:rPr lang="ko-KR" altLang="en-US" dirty="0" err="1" smtClean="0"/>
              <a:t>역활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8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보유기술현황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공통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439319"/>
              </p:ext>
            </p:extLst>
          </p:nvPr>
        </p:nvGraphicFramePr>
        <p:xfrm>
          <a:off x="304800" y="1076325"/>
          <a:ext cx="8610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0"/>
                <a:gridCol w="4599452"/>
                <a:gridCol w="114094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보유기술</a:t>
                      </a:r>
                      <a:endParaRPr lang="ko-KR" altLang="en-US" dirty="0"/>
                    </a:p>
                  </a:txBody>
                  <a:tcPr marL="95674" marR="9567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marL="95674" marR="9567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기타</a:t>
                      </a:r>
                      <a:endParaRPr lang="ko-KR" altLang="en-US" dirty="0"/>
                    </a:p>
                  </a:txBody>
                  <a:tcPr marL="95674" marR="95674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Network</a:t>
                      </a:r>
                      <a:r>
                        <a:rPr lang="en-US" altLang="ko-KR" baseline="0" dirty="0" smtClean="0"/>
                        <a:t> Programming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채팅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메신저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marL="95674" marR="9567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자바와 </a:t>
                      </a:r>
                      <a:r>
                        <a:rPr lang="en-US" altLang="ko-KR" dirty="0" smtClean="0"/>
                        <a:t>JDBC</a:t>
                      </a:r>
                      <a:r>
                        <a:rPr lang="ko-KR" altLang="en-US" dirty="0" smtClean="0"/>
                        <a:t>사용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-Swing</a:t>
                      </a:r>
                      <a:r>
                        <a:rPr lang="en-US" altLang="ko-KR" baseline="0" dirty="0" smtClean="0"/>
                        <a:t> Component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ko-KR" altLang="en-US" baseline="0" dirty="0" smtClean="0"/>
                        <a:t>파일 송수신 구현 가능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-</a:t>
                      </a:r>
                      <a:r>
                        <a:rPr lang="ko-KR" altLang="en-US" baseline="0" dirty="0" smtClean="0"/>
                        <a:t>메일전송 구현 가능</a:t>
                      </a:r>
                      <a:endParaRPr lang="ko-KR" altLang="en-US" dirty="0"/>
                    </a:p>
                  </a:txBody>
                  <a:tcPr marL="95674" marR="9567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674" marR="95674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Android</a:t>
                      </a:r>
                      <a:r>
                        <a:rPr lang="en-US" altLang="ko-KR" baseline="0" dirty="0" smtClean="0"/>
                        <a:t> Programming</a:t>
                      </a:r>
                      <a:endParaRPr lang="ko-KR" altLang="en-US" dirty="0"/>
                    </a:p>
                  </a:txBody>
                  <a:tcPr marL="95674" marR="9567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err="1" smtClean="0"/>
                        <a:t>클라우드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어플</a:t>
                      </a:r>
                      <a:r>
                        <a:rPr lang="ko-KR" altLang="en-US" dirty="0" smtClean="0"/>
                        <a:t> 작성 가능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기본메모장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marL="95674" marR="9567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674" marR="95674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Web Programming</a:t>
                      </a:r>
                      <a:endParaRPr lang="ko-KR" altLang="en-US" dirty="0"/>
                    </a:p>
                  </a:txBody>
                  <a:tcPr marL="95674" marR="9567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jQuery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를 사용한 </a:t>
                      </a:r>
                      <a:r>
                        <a:rPr lang="ko-KR" altLang="en-US" dirty="0" err="1" smtClean="0"/>
                        <a:t>반응형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웹페이지</a:t>
                      </a:r>
                      <a:r>
                        <a:rPr lang="ko-KR" altLang="en-US" dirty="0" smtClean="0"/>
                        <a:t> 구현 가능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파일 업로드 및 </a:t>
                      </a:r>
                      <a:r>
                        <a:rPr lang="ko-KR" altLang="en-US" dirty="0" err="1" smtClean="0"/>
                        <a:t>이메일</a:t>
                      </a:r>
                      <a:r>
                        <a:rPr lang="ko-KR" altLang="en-US" dirty="0" smtClean="0"/>
                        <a:t> 전송 구현 가능</a:t>
                      </a:r>
                      <a:endParaRPr lang="ko-KR" altLang="en-US" dirty="0"/>
                    </a:p>
                  </a:txBody>
                  <a:tcPr marL="95674" marR="9567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674" marR="95674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Web Programming</a:t>
                      </a:r>
                      <a:endParaRPr lang="ko-KR" altLang="en-US" dirty="0"/>
                    </a:p>
                  </a:txBody>
                  <a:tcPr marL="95674" marR="9567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-Ajax</a:t>
                      </a:r>
                      <a:r>
                        <a:rPr lang="ko-KR" altLang="en-US" dirty="0" smtClean="0"/>
                        <a:t>와 </a:t>
                      </a:r>
                      <a:r>
                        <a:rPr lang="en-US" altLang="ko-KR" dirty="0" smtClean="0"/>
                        <a:t>JDBC</a:t>
                      </a:r>
                      <a:r>
                        <a:rPr lang="ko-KR" altLang="en-US" dirty="0" smtClean="0"/>
                        <a:t>를 사용한 동적 페이지 구현 가능</a:t>
                      </a:r>
                      <a:endParaRPr lang="ko-KR" altLang="en-US" dirty="0"/>
                    </a:p>
                  </a:txBody>
                  <a:tcPr marL="95674" marR="9567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674" marR="95674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Web Programming</a:t>
                      </a:r>
                      <a:endParaRPr lang="ko-KR" altLang="en-US" dirty="0"/>
                    </a:p>
                  </a:txBody>
                  <a:tcPr marL="95674" marR="9567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en-US" altLang="ko-KR" dirty="0" err="1" smtClean="0"/>
                        <a:t>myBatis</a:t>
                      </a:r>
                      <a:r>
                        <a:rPr lang="ko-KR" altLang="en-US" dirty="0" smtClean="0"/>
                        <a:t>를 사용한 자료실 구축 가능</a:t>
                      </a:r>
                      <a:endParaRPr lang="ko-KR" altLang="en-US" dirty="0"/>
                    </a:p>
                  </a:txBody>
                  <a:tcPr marL="95674" marR="9567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674" marR="9567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541337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2">
  <a:themeElements>
    <a:clrScheme name="sample 1">
      <a:dk1>
        <a:srgbClr val="000066"/>
      </a:dk1>
      <a:lt1>
        <a:srgbClr val="FFFFFF"/>
      </a:lt1>
      <a:dk2>
        <a:srgbClr val="2256B4"/>
      </a:dk2>
      <a:lt2>
        <a:srgbClr val="DDDDDD"/>
      </a:lt2>
      <a:accent1>
        <a:srgbClr val="189E8E"/>
      </a:accent1>
      <a:accent2>
        <a:srgbClr val="FFCC66"/>
      </a:accent2>
      <a:accent3>
        <a:srgbClr val="FFFFFF"/>
      </a:accent3>
      <a:accent4>
        <a:srgbClr val="000056"/>
      </a:accent4>
      <a:accent5>
        <a:srgbClr val="ABCCC6"/>
      </a:accent5>
      <a:accent6>
        <a:srgbClr val="E7B95C"/>
      </a:accent6>
      <a:hlink>
        <a:srgbClr val="58A2EC"/>
      </a:hlink>
      <a:folHlink>
        <a:srgbClr val="9964A2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2256B4"/>
        </a:dk2>
        <a:lt2>
          <a:srgbClr val="DDDDDD"/>
        </a:lt2>
        <a:accent1>
          <a:srgbClr val="189E8E"/>
        </a:accent1>
        <a:accent2>
          <a:srgbClr val="FFCC66"/>
        </a:accent2>
        <a:accent3>
          <a:srgbClr val="FFFFFF"/>
        </a:accent3>
        <a:accent4>
          <a:srgbClr val="000056"/>
        </a:accent4>
        <a:accent5>
          <a:srgbClr val="ABCCC6"/>
        </a:accent5>
        <a:accent6>
          <a:srgbClr val="E7B95C"/>
        </a:accent6>
        <a:hlink>
          <a:srgbClr val="58A2EC"/>
        </a:hlink>
        <a:folHlink>
          <a:srgbClr val="9964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3366"/>
        </a:dk1>
        <a:lt1>
          <a:srgbClr val="FFFFFF"/>
        </a:lt1>
        <a:dk2>
          <a:srgbClr val="3487C0"/>
        </a:dk2>
        <a:lt2>
          <a:srgbClr val="DDDDDD"/>
        </a:lt2>
        <a:accent1>
          <a:srgbClr val="224CB6"/>
        </a:accent1>
        <a:accent2>
          <a:srgbClr val="CC9900"/>
        </a:accent2>
        <a:accent3>
          <a:srgbClr val="FFFFFF"/>
        </a:accent3>
        <a:accent4>
          <a:srgbClr val="002A56"/>
        </a:accent4>
        <a:accent5>
          <a:srgbClr val="ABB2D7"/>
        </a:accent5>
        <a:accent6>
          <a:srgbClr val="B98A00"/>
        </a:accent6>
        <a:hlink>
          <a:srgbClr val="54B052"/>
        </a:hlink>
        <a:folHlink>
          <a:srgbClr val="587D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66"/>
        </a:dk1>
        <a:lt1>
          <a:srgbClr val="FFFFFF"/>
        </a:lt1>
        <a:dk2>
          <a:srgbClr val="2A7F86"/>
        </a:dk2>
        <a:lt2>
          <a:srgbClr val="DDDDDD"/>
        </a:lt2>
        <a:accent1>
          <a:srgbClr val="808080"/>
        </a:accent1>
        <a:accent2>
          <a:srgbClr val="CCCC00"/>
        </a:accent2>
        <a:accent3>
          <a:srgbClr val="FFFFFF"/>
        </a:accent3>
        <a:accent4>
          <a:srgbClr val="000056"/>
        </a:accent4>
        <a:accent5>
          <a:srgbClr val="C0C0C0"/>
        </a:accent5>
        <a:accent6>
          <a:srgbClr val="B9B900"/>
        </a:accent6>
        <a:hlink>
          <a:srgbClr val="009FCE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테마2</Template>
  <TotalTime>8</TotalTime>
  <Words>97</Words>
  <Application>Microsoft Office PowerPoint</Application>
  <PresentationFormat>화면 슬라이드 쇼(4:3)</PresentationFormat>
  <Paragraphs>25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테마2</vt:lpstr>
      <vt:lpstr>경력사항(경력자)</vt:lpstr>
      <vt:lpstr>보유기술현황(공통) 예시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경력사항(경력자)</dc:title>
  <dc:creator>L1-00</dc:creator>
  <cp:lastModifiedBy>L1-00</cp:lastModifiedBy>
  <cp:revision>3</cp:revision>
  <dcterms:created xsi:type="dcterms:W3CDTF">2014-05-21T08:49:44Z</dcterms:created>
  <dcterms:modified xsi:type="dcterms:W3CDTF">2014-05-22T11:28:36Z</dcterms:modified>
</cp:coreProperties>
</file>