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4660"/>
  </p:normalViewPr>
  <p:slideViewPr>
    <p:cSldViewPr>
      <p:cViewPr>
        <p:scale>
          <a:sx n="150" d="100"/>
          <a:sy n="150" d="100"/>
        </p:scale>
        <p:origin x="-300" y="39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FB0-F402-4296-BD4E-98D01C3636FA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F1A4-E9BF-460A-A9F6-C7DC12A74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2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FB0-F402-4296-BD4E-98D01C3636FA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F1A4-E9BF-460A-A9F6-C7DC12A74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6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FB0-F402-4296-BD4E-98D01C3636FA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F1A4-E9BF-460A-A9F6-C7DC12A74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6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FB0-F402-4296-BD4E-98D01C3636FA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F1A4-E9BF-460A-A9F6-C7DC12A74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FB0-F402-4296-BD4E-98D01C3636FA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F1A4-E9BF-460A-A9F6-C7DC12A74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4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FB0-F402-4296-BD4E-98D01C3636FA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F1A4-E9BF-460A-A9F6-C7DC12A74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8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FB0-F402-4296-BD4E-98D01C3636FA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F1A4-E9BF-460A-A9F6-C7DC12A74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8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FB0-F402-4296-BD4E-98D01C3636FA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F1A4-E9BF-460A-A9F6-C7DC12A74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6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FB0-F402-4296-BD4E-98D01C3636FA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F1A4-E9BF-460A-A9F6-C7DC12A74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2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FB0-F402-4296-BD4E-98D01C3636FA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F1A4-E9BF-460A-A9F6-C7DC12A74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FB0-F402-4296-BD4E-98D01C3636FA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F1A4-E9BF-460A-A9F6-C7DC12A74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9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6FB0-F402-4296-BD4E-98D01C3636FA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9F1A4-E9BF-460A-A9F6-C7DC12A74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7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76163"/>
              </p:ext>
            </p:extLst>
          </p:nvPr>
        </p:nvGraphicFramePr>
        <p:xfrm>
          <a:off x="404664" y="792538"/>
          <a:ext cx="6210690" cy="691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50"/>
                <a:gridCol w="1620180"/>
                <a:gridCol w="2592288"/>
                <a:gridCol w="64807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과목명</a:t>
                      </a:r>
                      <a:endParaRPr lang="ko-KR" altLang="en-US" sz="1000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단원</a:t>
                      </a:r>
                      <a:endParaRPr lang="ko-KR" altLang="en-US" sz="1000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교육내용</a:t>
                      </a:r>
                      <a:endParaRPr lang="ko-KR" altLang="en-US" sz="1000" dirty="0"/>
                    </a:p>
                  </a:txBody>
                  <a:tcPr marL="68580" marR="68580" marT="66040" marB="660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시간</a:t>
                      </a:r>
                      <a:endParaRPr lang="ko-KR" altLang="en-US" sz="1000" dirty="0"/>
                    </a:p>
                  </a:txBody>
                  <a:tcPr marL="68580" marR="68580" marT="66040" marB="66040"/>
                </a:tc>
              </a:tr>
              <a:tr h="17038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차세대 </a:t>
                      </a:r>
                      <a:r>
                        <a:rPr lang="en-US" altLang="ko-KR" sz="1000" dirty="0" smtClean="0"/>
                        <a:t>UX/UI</a:t>
                      </a:r>
                      <a:r>
                        <a:rPr lang="ko-KR" altLang="en-US" sz="1000" dirty="0" smtClean="0"/>
                        <a:t>개발을 위한 </a:t>
                      </a:r>
                      <a:r>
                        <a:rPr lang="en-US" altLang="ko-KR" sz="1000" dirty="0" smtClean="0"/>
                        <a:t>Fundamental Programming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Fundamental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Programming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Programming </a:t>
                      </a:r>
                      <a:r>
                        <a:rPr lang="ko-KR" altLang="en-US" sz="1000" dirty="0" smtClean="0"/>
                        <a:t>기본 문법</a:t>
                      </a:r>
                      <a:r>
                        <a:rPr lang="en-US" altLang="ko-KR" sz="1000" dirty="0" smtClean="0"/>
                        <a:t>, OOP </a:t>
                      </a:r>
                      <a:r>
                        <a:rPr lang="ko-KR" altLang="en-US" sz="1000" dirty="0" smtClean="0"/>
                        <a:t>개념 및 </a:t>
                      </a:r>
                      <a:r>
                        <a:rPr lang="ko-KR" altLang="en-US" sz="1000" dirty="0" smtClean="0"/>
                        <a:t>활용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Overloadng</a:t>
                      </a:r>
                      <a:r>
                        <a:rPr lang="en-US" altLang="ko-KR" sz="1000" dirty="0" smtClean="0"/>
                        <a:t>, Overriding,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extedns</a:t>
                      </a:r>
                      <a:r>
                        <a:rPr lang="en-US" altLang="ko-KR" sz="1000" baseline="0" dirty="0" smtClean="0"/>
                        <a:t>, implements, abstract class, interface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60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</a:tr>
              <a:tr h="17038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Advanced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Programming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주요 클래스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예외처리</a:t>
                      </a:r>
                      <a:r>
                        <a:rPr lang="en-US" altLang="ko-KR" sz="1000" dirty="0" smtClean="0"/>
                        <a:t>, Swing GUI, Thread,</a:t>
                      </a:r>
                      <a:r>
                        <a:rPr lang="en-US" altLang="ko-KR" sz="1000" baseline="0" dirty="0" smtClean="0"/>
                        <a:t> IO, </a:t>
                      </a:r>
                      <a:r>
                        <a:rPr lang="en-US" altLang="ko-KR" sz="1000" baseline="0" dirty="0" smtClean="0"/>
                        <a:t>NIO, Networking, TCP/IP, UDP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80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 Programming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SQL,</a:t>
                      </a:r>
                      <a:r>
                        <a:rPr lang="en-US" altLang="ko-KR" sz="1000" baseline="0" dirty="0" smtClean="0"/>
                        <a:t> Connection POOL, </a:t>
                      </a:r>
                      <a:r>
                        <a:rPr lang="en-US" altLang="ko-KR" sz="1000" baseline="0" dirty="0" smtClean="0"/>
                        <a:t>Transaction, JDBC, Procedure, Sequence, JOIN, Sub Query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60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</a:tr>
              <a:tr h="170387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웹기반</a:t>
                      </a:r>
                      <a:r>
                        <a:rPr lang="ko-KR" altLang="en-US" sz="1000" dirty="0" smtClean="0"/>
                        <a:t> 어플리케이션 구축에 필요한 </a:t>
                      </a:r>
                      <a:r>
                        <a:rPr lang="en-US" altLang="ko-KR" sz="1000" dirty="0" smtClean="0"/>
                        <a:t>UX </a:t>
                      </a:r>
                      <a:r>
                        <a:rPr lang="ko-KR" altLang="en-US" sz="1000" dirty="0" smtClean="0"/>
                        <a:t>디자인 적용 실무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브라우저별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UX</a:t>
                      </a:r>
                      <a:r>
                        <a:rPr lang="ko-KR" altLang="en-US" sz="1000" dirty="0" smtClean="0"/>
                        <a:t>전략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 브라우저 </a:t>
                      </a:r>
                      <a:r>
                        <a:rPr lang="ko-KR" altLang="en-US" sz="1000" dirty="0" err="1" smtClean="0"/>
                        <a:t>엔진별</a:t>
                      </a:r>
                      <a:r>
                        <a:rPr lang="ko-KR" altLang="en-US" sz="1000" dirty="0" smtClean="0"/>
                        <a:t> 특징 및 지원 사항</a:t>
                      </a:r>
                      <a:r>
                        <a:rPr lang="en-US" altLang="ko-KR" sz="1000" dirty="0" smtClean="0"/>
                        <a:t>, UI/UX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적용 사례 및 </a:t>
                      </a:r>
                      <a:r>
                        <a:rPr lang="ko-KR" altLang="en-US" sz="1000" baseline="0" dirty="0" smtClean="0"/>
                        <a:t>개선점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dirty="0" smtClean="0"/>
                        <a:t>웹 표준의 이해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웹접근성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</a:tr>
              <a:tr h="17038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웹환경의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UX </a:t>
                      </a:r>
                      <a:r>
                        <a:rPr lang="ko-KR" altLang="en-US" sz="1000" dirty="0" smtClean="0"/>
                        <a:t>디자인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Site Map, Flow Chart,</a:t>
                      </a:r>
                      <a:r>
                        <a:rPr lang="en-US" altLang="ko-KR" sz="1000" baseline="0" dirty="0" smtClean="0"/>
                        <a:t> Wire Frame, Usability </a:t>
                      </a:r>
                      <a:r>
                        <a:rPr lang="en-US" altLang="ko-KR" sz="1000" baseline="0" dirty="0" smtClean="0"/>
                        <a:t>Testing, </a:t>
                      </a:r>
                      <a:r>
                        <a:rPr lang="ko-KR" altLang="en-US" sz="1000" baseline="0" dirty="0" smtClean="0"/>
                        <a:t>사용자 환경이해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err="1" smtClean="0"/>
                        <a:t>트랜드</a:t>
                      </a:r>
                      <a:r>
                        <a:rPr lang="ko-KR" altLang="en-US" sz="1000" baseline="0" dirty="0" smtClean="0"/>
                        <a:t> 분석</a:t>
                      </a:r>
                      <a:r>
                        <a:rPr lang="en-US" altLang="ko-KR" sz="1000" baseline="0" dirty="0" smtClean="0"/>
                        <a:t>, Story Board, Use Case, Sequence Diagram, Procedure Diagram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60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Web</a:t>
                      </a:r>
                      <a:r>
                        <a:rPr lang="en-US" altLang="ko-KR" sz="1000" baseline="0" dirty="0" smtClean="0"/>
                        <a:t> Programming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HTML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CSS, JavaScript, JSP, JSTL</a:t>
                      </a:r>
                      <a:r>
                        <a:rPr lang="en-US" altLang="ko-KR" sz="1000" baseline="0" dirty="0" smtClean="0"/>
                        <a:t>, Web Server</a:t>
                      </a:r>
                      <a:r>
                        <a:rPr lang="ko-KR" altLang="en-US" sz="1000" baseline="0" dirty="0" smtClean="0"/>
                        <a:t>의 종류 및 특징</a:t>
                      </a:r>
                      <a:r>
                        <a:rPr lang="en-US" altLang="ko-KR" sz="1000" baseline="0" dirty="0" smtClean="0"/>
                        <a:t>, Server/Client Programming</a:t>
                      </a:r>
                      <a:r>
                        <a:rPr lang="ko-KR" altLang="en-US" sz="1000" baseline="0" dirty="0" smtClean="0"/>
                        <a:t>의 이해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140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Frame</a:t>
                      </a:r>
                      <a:r>
                        <a:rPr lang="en-US" altLang="ko-KR" sz="1000" baseline="0" dirty="0" err="1" smtClean="0"/>
                        <a:t>Work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웹 환경에서의 </a:t>
                      </a:r>
                      <a:r>
                        <a:rPr lang="en-US" altLang="ko-KR" sz="1000" dirty="0" smtClean="0"/>
                        <a:t>Framework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FrameWork</a:t>
                      </a:r>
                      <a:r>
                        <a:rPr lang="ko-KR" altLang="en-US" sz="1000" dirty="0" smtClean="0"/>
                        <a:t>들의 종류 및 특성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FrameWorke</a:t>
                      </a:r>
                      <a:r>
                        <a:rPr lang="ko-KR" altLang="en-US" sz="1000" dirty="0" smtClean="0"/>
                        <a:t>의 적용 사례</a:t>
                      </a:r>
                      <a:r>
                        <a:rPr lang="en-US" altLang="ko-KR" sz="1000" dirty="0" smtClean="0"/>
                        <a:t>, Ajax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myBatis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jQuery</a:t>
                      </a:r>
                      <a:r>
                        <a:rPr lang="en-US" altLang="ko-KR" sz="1000" dirty="0" smtClean="0"/>
                        <a:t>, Mobile </a:t>
                      </a:r>
                      <a:r>
                        <a:rPr lang="en-US" altLang="ko-KR" sz="1000" dirty="0" err="1" smtClean="0"/>
                        <a:t>jQuery</a:t>
                      </a:r>
                      <a:r>
                        <a:rPr lang="en-US" altLang="ko-KR" sz="1000" dirty="0" smtClean="0"/>
                        <a:t>, Spring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140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</a:tr>
              <a:tr h="170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Mobile Programming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모바일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Programming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iPhone</a:t>
                      </a:r>
                      <a:r>
                        <a:rPr lang="ko-KR" altLang="en-US" sz="1000" dirty="0" smtClean="0"/>
                        <a:t>과 </a:t>
                      </a:r>
                      <a:r>
                        <a:rPr lang="en-US" altLang="ko-KR" sz="1000" dirty="0" smtClean="0"/>
                        <a:t>Android</a:t>
                      </a:r>
                      <a:r>
                        <a:rPr lang="ko-KR" altLang="en-US" sz="1000" dirty="0" smtClean="0"/>
                        <a:t>의 장단점</a:t>
                      </a:r>
                      <a:r>
                        <a:rPr lang="en-US" altLang="ko-KR" sz="1000" dirty="0" smtClean="0"/>
                        <a:t>, Android Programming </a:t>
                      </a:r>
                      <a:r>
                        <a:rPr lang="ko-KR" altLang="en-US" sz="1000" dirty="0" smtClean="0"/>
                        <a:t>구조 및 특징</a:t>
                      </a:r>
                      <a:r>
                        <a:rPr lang="en-US" altLang="ko-KR" sz="1000" dirty="0" smtClean="0"/>
                        <a:t>, Component </a:t>
                      </a:r>
                      <a:r>
                        <a:rPr lang="ko-KR" altLang="en-US" sz="1000" dirty="0" smtClean="0"/>
                        <a:t>배치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SharedPreference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Sqlite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Sensor, Notification, NFC, Bluetooth, </a:t>
                      </a:r>
                      <a:r>
                        <a:rPr lang="en-US" altLang="ko-KR" sz="1000" baseline="0" dirty="0" err="1" smtClean="0"/>
                        <a:t>Broadcaste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120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</a:tr>
              <a:tr h="170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Mobile UX Design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모바일</a:t>
                      </a:r>
                      <a:r>
                        <a:rPr lang="ko-KR" altLang="en-US" sz="1000" dirty="0" smtClean="0"/>
                        <a:t> 기반의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전략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Grid, View,</a:t>
                      </a:r>
                      <a:r>
                        <a:rPr lang="en-US" altLang="ko-KR" sz="1000" baseline="0" dirty="0" smtClean="0"/>
                        <a:t> Layout, </a:t>
                      </a:r>
                      <a:r>
                        <a:rPr lang="en-US" altLang="ko-KR" sz="1000" baseline="0" dirty="0" err="1" smtClean="0"/>
                        <a:t>ActionBar</a:t>
                      </a:r>
                      <a:r>
                        <a:rPr lang="en-US" altLang="ko-KR" sz="1000" baseline="0" dirty="0" smtClean="0"/>
                        <a:t>, Animation, Activity, Gallery, </a:t>
                      </a:r>
                      <a:r>
                        <a:rPr lang="en-US" altLang="ko-KR" sz="1000" baseline="0" dirty="0" err="1" smtClean="0"/>
                        <a:t>MapView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Viewfipper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60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</a:tr>
              <a:tr h="17038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개발 </a:t>
                      </a:r>
                      <a:r>
                        <a:rPr lang="en-US" altLang="ko-KR" sz="1000" dirty="0" smtClean="0"/>
                        <a:t>Project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밴치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마킹</a:t>
                      </a:r>
                      <a:r>
                        <a:rPr lang="ko-KR" altLang="en-US" sz="1000" dirty="0" smtClean="0"/>
                        <a:t> 및 전략 기획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OS</a:t>
                      </a:r>
                      <a:r>
                        <a:rPr lang="ko-KR" altLang="en-US" sz="1000" dirty="0" smtClean="0"/>
                        <a:t>별 개발 기술 분석 및 플랫폼의 특징</a:t>
                      </a:r>
                      <a:r>
                        <a:rPr lang="en-US" altLang="ko-KR" sz="1000" dirty="0" smtClean="0"/>
                        <a:t>, UI/UX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분석</a:t>
                      </a:r>
                      <a:r>
                        <a:rPr lang="en-US" altLang="ko-KR" sz="1000" baseline="0" dirty="0" smtClean="0"/>
                        <a:t>, Project </a:t>
                      </a:r>
                      <a:r>
                        <a:rPr lang="ko-KR" altLang="en-US" sz="1000" baseline="0" dirty="0" smtClean="0"/>
                        <a:t>기획</a:t>
                      </a:r>
                      <a:r>
                        <a:rPr lang="en-US" altLang="ko-KR" sz="1000" baseline="0" dirty="0" smtClean="0"/>
                        <a:t>, UI/UX </a:t>
                      </a:r>
                      <a:r>
                        <a:rPr lang="ko-KR" altLang="en-US" sz="1000" baseline="0" dirty="0" smtClean="0"/>
                        <a:t>측면의 </a:t>
                      </a:r>
                      <a:r>
                        <a:rPr lang="ko-KR" altLang="en-US" sz="1000" baseline="0" dirty="0" err="1" smtClean="0"/>
                        <a:t>밴치마킹전략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및 응용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SoftWare</a:t>
                      </a:r>
                      <a:r>
                        <a:rPr lang="ko-KR" altLang="en-US" sz="1000" baseline="0" dirty="0" smtClean="0"/>
                        <a:t>측면의 </a:t>
                      </a:r>
                      <a:r>
                        <a:rPr lang="ko-KR" altLang="en-US" sz="1000" baseline="0" dirty="0" err="1" smtClean="0"/>
                        <a:t>밴치마킹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전략및</a:t>
                      </a:r>
                      <a:r>
                        <a:rPr lang="ko-KR" altLang="en-US" sz="1000" baseline="0" dirty="0" smtClean="0"/>
                        <a:t> 응용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최신 </a:t>
                      </a:r>
                      <a:r>
                        <a:rPr lang="ko-KR" altLang="en-US" sz="1000" baseline="0" dirty="0" err="1" smtClean="0"/>
                        <a:t>트랜분석</a:t>
                      </a:r>
                      <a:r>
                        <a:rPr lang="ko-KR" altLang="en-US" sz="1000" baseline="0" dirty="0" smtClean="0"/>
                        <a:t> 및 적용범위설정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40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</a:tr>
              <a:tr h="17038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실전 </a:t>
                      </a:r>
                      <a:r>
                        <a:rPr lang="en-US" altLang="ko-KR" sz="1000" dirty="0" smtClean="0"/>
                        <a:t>Project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개발 </a:t>
                      </a:r>
                      <a:r>
                        <a:rPr lang="ko-KR" altLang="en-US" sz="1000" dirty="0" err="1" smtClean="0"/>
                        <a:t>컨텐츠별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UI/UX</a:t>
                      </a:r>
                      <a:r>
                        <a:rPr lang="ko-KR" altLang="en-US" sz="1000" dirty="0" smtClean="0"/>
                        <a:t>제작 및 배치</a:t>
                      </a:r>
                      <a:r>
                        <a:rPr lang="en-US" altLang="ko-KR" sz="1000" dirty="0" smtClean="0"/>
                        <a:t>, Layout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설정</a:t>
                      </a:r>
                      <a:r>
                        <a:rPr lang="en-US" altLang="ko-KR" sz="1000" baseline="0" dirty="0" smtClean="0"/>
                        <a:t>, Server/Client Programming, Test, </a:t>
                      </a:r>
                      <a:r>
                        <a:rPr lang="en-US" altLang="ko-KR" sz="1000" baseline="0" dirty="0" smtClean="0"/>
                        <a:t>Publishing, SVN </a:t>
                      </a:r>
                      <a:r>
                        <a:rPr lang="ko-KR" altLang="en-US" sz="1000" baseline="0" dirty="0" smtClean="0"/>
                        <a:t>이해와 적용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140</a:t>
                      </a:r>
                      <a:endParaRPr lang="ko-KR" altLang="en-US" sz="1000" dirty="0"/>
                    </a:p>
                  </a:txBody>
                  <a:tcPr marL="68580" marR="68580" marT="66040" marB="6604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4664" y="8494430"/>
            <a:ext cx="2268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대충 이렇게 진행했네요</a:t>
            </a:r>
            <a:r>
              <a:rPr lang="en-US" altLang="ko-KR" sz="1200" dirty="0" smtClean="0"/>
              <a:t>~~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15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6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315</Words>
  <Application>Microsoft Office PowerPoint</Application>
  <PresentationFormat>A4 용지(210x297mm)</PresentationFormat>
  <Paragraphs>46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jhta</dc:creator>
  <cp:lastModifiedBy>jhta</cp:lastModifiedBy>
  <cp:revision>9</cp:revision>
  <dcterms:created xsi:type="dcterms:W3CDTF">2014-09-23T08:08:28Z</dcterms:created>
  <dcterms:modified xsi:type="dcterms:W3CDTF">2014-09-23T09:46:03Z</dcterms:modified>
</cp:coreProperties>
</file>