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7" r:id="rId1"/>
  </p:sldMasterIdLst>
  <p:notesMasterIdLst>
    <p:notesMasterId r:id="rId7"/>
  </p:notesMasterIdLst>
  <p:sldIdLst>
    <p:sldId id="256" r:id="rId2"/>
    <p:sldId id="257" r:id="rId3"/>
    <p:sldId id="264" r:id="rId4"/>
    <p:sldId id="259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997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4301F-4B13-4487-B69C-FCB441E883CB}" type="datetimeFigureOut">
              <a:rPr lang="ko-KR" altLang="en-US" smtClean="0"/>
              <a:pPr/>
              <a:t>2013-07-19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BA899-59E8-4089-A1A9-BAAE7BDBD6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1753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B1E-4F39-47AC-ADCF-1C7934EF557F}" type="datetimeFigureOut">
              <a:rPr lang="en-US" smtClean="0"/>
              <a:pPr/>
              <a:t>7/19/2013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07EB1E-4F39-47AC-ADCF-1C7934EF557F}" type="datetimeFigureOut">
              <a:rPr lang="en-US" smtClean="0"/>
              <a:pPr/>
              <a:t>7/19/2013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6FFCEE6-A8B9-4E87-81E3-67B1867F1C23}" type="slidenum">
              <a:rPr kumimoji="0" lang="ko-KR" altLang="en-US" smtClean="0"/>
              <a:pPr/>
              <a:t>‹#›</a:t>
            </a:fld>
            <a:endParaRPr kumimoji="0" lang="ko-KR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btc.kr/" TargetMode="External"/><Relationship Id="rId2" Type="http://schemas.openxmlformats.org/officeDocument/2006/relationships/hyperlink" Target="mailto:hipwg@nav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texpert.co.k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err="1" smtClean="0"/>
              <a:t>웹접근성을</a:t>
            </a:r>
            <a:r>
              <a:rPr lang="ko-KR" altLang="en-US" sz="3200" smtClean="0"/>
              <a:t> 고려한 </a:t>
            </a:r>
            <a:r>
              <a:rPr lang="ko-KR" altLang="en-US" sz="3200" err="1" smtClean="0"/>
              <a:t>인터렉션</a:t>
            </a:r>
            <a:r>
              <a:rPr lang="ko-KR" altLang="en-US" sz="3200" smtClean="0"/>
              <a:t> 디자인 과정</a:t>
            </a:r>
            <a:endParaRPr lang="ko-KR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강사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박원기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정보처리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사무자동화 훈련교사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010-6351-3491</a:t>
            </a:r>
          </a:p>
          <a:p>
            <a:r>
              <a:rPr lang="en-US" altLang="ko-KR" dirty="0" smtClean="0">
                <a:hlinkClick r:id="rId2"/>
              </a:rPr>
              <a:t>hipwg@naver.com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www.jobtc.kr</a:t>
            </a:r>
            <a:r>
              <a:rPr lang="en-US" altLang="ko-KR" dirty="0" smtClean="0"/>
              <a:t> or localhost.kr</a:t>
            </a:r>
          </a:p>
          <a:p>
            <a:r>
              <a:rPr lang="en-US" altLang="ko-KR" dirty="0" smtClean="0"/>
              <a:t>hipwg007@nate. com</a:t>
            </a:r>
          </a:p>
          <a:p>
            <a:r>
              <a:rPr lang="ko-KR" altLang="en-US" dirty="0" smtClean="0"/>
              <a:t>약력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교육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중앙</a:t>
            </a:r>
            <a:r>
              <a:rPr lang="en-US" altLang="ko-KR" dirty="0" smtClean="0"/>
              <a:t>HTA, </a:t>
            </a:r>
            <a:r>
              <a:rPr lang="ko-KR" altLang="en-US" dirty="0" err="1" smtClean="0"/>
              <a:t>솔데스크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Cadbank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한국</a:t>
            </a:r>
            <a:r>
              <a:rPr lang="en-US" altLang="ko-KR" dirty="0" smtClean="0"/>
              <a:t>IT, </a:t>
            </a:r>
            <a:r>
              <a:rPr lang="ko-KR" altLang="en-US" dirty="0" smtClean="0"/>
              <a:t>한훈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장안대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계절하기강의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경희대 학술특강</a:t>
            </a:r>
            <a:r>
              <a:rPr lang="en-US" altLang="ko-KR" dirty="0" smtClean="0"/>
              <a:t>, </a:t>
            </a:r>
            <a:r>
              <a:rPr lang="ko-KR" altLang="en-US" dirty="0" smtClean="0"/>
              <a:t>㈜서원특수 고무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성남시 공무원 교육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개발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삼성전기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수출입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사내소모품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대정산업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자재관리</a:t>
            </a:r>
            <a:r>
              <a:rPr lang="en-US" altLang="ko-KR" dirty="0" smtClean="0"/>
              <a:t>),  </a:t>
            </a:r>
            <a:r>
              <a:rPr lang="ko-KR" altLang="en-US" dirty="0" smtClean="0"/>
              <a:t>해동검도 승단시스템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㈜</a:t>
            </a:r>
            <a:r>
              <a:rPr lang="ko-KR" altLang="en-US" dirty="0" err="1" smtClean="0"/>
              <a:t>엔코스넷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성남시청 공시지가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과정설명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스마트 </a:t>
            </a:r>
            <a:r>
              <a:rPr lang="ko-KR" altLang="en-US" sz="2800" dirty="0" err="1" smtClean="0"/>
              <a:t>디바이스별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인터랙티스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UIUX </a:t>
            </a:r>
            <a:r>
              <a:rPr lang="ko-KR" altLang="en-US" sz="2800" dirty="0" smtClean="0"/>
              <a:t>개발자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멀티 플랫폼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PC, </a:t>
            </a:r>
            <a:r>
              <a:rPr lang="ko-KR" altLang="en-US" dirty="0" err="1" smtClean="0"/>
              <a:t>모바일기기</a:t>
            </a:r>
            <a:r>
              <a:rPr lang="ko-KR" altLang="en-US" dirty="0" smtClean="0"/>
              <a:t> 구분 없이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브라우저 상관없이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</a:t>
            </a:r>
            <a:r>
              <a:rPr lang="en-US" altLang="ko-KR" dirty="0" smtClean="0"/>
              <a:t>OS, </a:t>
            </a:r>
            <a:r>
              <a:rPr lang="ko-KR" altLang="en-US" dirty="0" err="1" smtClean="0"/>
              <a:t>리눅스</a:t>
            </a:r>
            <a:r>
              <a:rPr lang="en-US" altLang="ko-KR" dirty="0" smtClean="0"/>
              <a:t>, window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UI/UX</a:t>
            </a:r>
          </a:p>
          <a:p>
            <a:pPr lvl="1"/>
            <a:r>
              <a:rPr lang="ko-KR" altLang="en-US" dirty="0" err="1" smtClean="0"/>
              <a:t>인터랙티브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커뮤니티 주체들과의 원활한 소통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 : User Interface</a:t>
            </a:r>
          </a:p>
          <a:p>
            <a:pPr lvl="1"/>
            <a:r>
              <a:rPr lang="en-US" altLang="ko-KR" dirty="0" smtClean="0"/>
              <a:t>UX : User experience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카페활용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http://www.jobtc.kr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카페별칭 사용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웹표준</a:t>
            </a:r>
            <a:r>
              <a:rPr lang="en-US" altLang="ko-KR" dirty="0" smtClean="0"/>
              <a:t> | </a:t>
            </a:r>
            <a:r>
              <a:rPr lang="ko-KR" altLang="en-US" dirty="0" smtClean="0"/>
              <a:t>본인이름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000372"/>
            <a:ext cx="67437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513</TotalTime>
  <Words>126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균형</vt:lpstr>
      <vt:lpstr>웹접근성을 고려한 인터렉션 디자인 과정</vt:lpstr>
      <vt:lpstr>강사 소개</vt:lpstr>
      <vt:lpstr>과정설명</vt:lpstr>
      <vt:lpstr>스마트 디바이스별 인터랙티스 UIUX 개발자</vt:lpstr>
      <vt:lpstr>카페활용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과정소개</dc:title>
  <dc:creator>itexpert</dc:creator>
  <cp:lastModifiedBy>SEC</cp:lastModifiedBy>
  <cp:revision>47</cp:revision>
  <dcterms:created xsi:type="dcterms:W3CDTF">2012-04-08T10:58:12Z</dcterms:created>
  <dcterms:modified xsi:type="dcterms:W3CDTF">2013-07-19T03:00:27Z</dcterms:modified>
</cp:coreProperties>
</file>