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71" autoAdjust="0"/>
    <p:restoredTop sz="94660"/>
  </p:normalViewPr>
  <p:slideViewPr>
    <p:cSldViewPr>
      <p:cViewPr varScale="1">
        <p:scale>
          <a:sx n="102" d="100"/>
          <a:sy n="102" d="100"/>
        </p:scale>
        <p:origin x="-9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5715000" y="5986463"/>
            <a:ext cx="3233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2800" b="1" dirty="0">
                <a:solidFill>
                  <a:srgbClr val="003399"/>
                </a:solidFill>
                <a:latin typeface="Verdana" pitchFamily="34" charset="0"/>
              </a:rPr>
              <a:t>itexpert.co.kr</a:t>
            </a: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-11113" y="0"/>
            <a:ext cx="5280026" cy="30241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5268913" y="2997200"/>
            <a:ext cx="3875087" cy="3603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>
            <a:off x="-20638" y="2997200"/>
            <a:ext cx="5313363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52425" y="838200"/>
            <a:ext cx="4495800" cy="1981200"/>
          </a:xfrm>
        </p:spPr>
        <p:txBody>
          <a:bodyPr/>
          <a:lstStyle>
            <a:lvl1pPr algn="l">
              <a:defRPr sz="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3000375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319088"/>
            <a:ext cx="21526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19088"/>
            <a:ext cx="63055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0" y="1076325"/>
            <a:ext cx="8610600" cy="524827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-3175" y="6453188"/>
            <a:ext cx="9147175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453188"/>
            <a:ext cx="1258888" cy="4048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76325"/>
            <a:ext cx="861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charset="-127"/>
              </a:defRPr>
            </a:lvl1pPr>
          </a:lstStyle>
          <a:p>
            <a:fld id="{387D3357-55FA-452C-A16D-F6011DD9ACE5}" type="datetimeFigureOut">
              <a:rPr lang="ko-KR" altLang="en-US" smtClean="0"/>
              <a:pPr/>
              <a:t>2017-01-13</a:t>
            </a:fld>
            <a:endParaRPr lang="ko-KR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charset="-127"/>
              </a:defRPr>
            </a:lvl1pPr>
          </a:lstStyle>
          <a:p>
            <a:fld id="{4E02018B-87F4-49E4-A1FF-A5DC65FC62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371600" y="0"/>
            <a:ext cx="73437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black">
          <a:xfrm>
            <a:off x="0" y="0"/>
            <a:ext cx="18356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ko-KR" dirty="0" smtClean="0"/>
              <a:t>jobtc.kr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0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경력 또는 이력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경력관리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23528" y="4437112"/>
            <a:ext cx="33123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err="1" smtClean="0"/>
              <a:t>버려야할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경력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5436096" y="5373216"/>
            <a:ext cx="33123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/>
              <a:t>버린 </a:t>
            </a:r>
            <a:r>
              <a:rPr lang="ko-KR" altLang="en-US" sz="2400" b="1" dirty="0"/>
              <a:t>경력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2843808" y="5013176"/>
            <a:ext cx="33123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/>
              <a:t>버려진 경력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2843808" y="1700808"/>
            <a:ext cx="33123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err="1" smtClean="0"/>
              <a:t>비젼</a:t>
            </a:r>
            <a:r>
              <a:rPr lang="ko-KR" altLang="en-US" sz="2400" b="1" dirty="0" smtClean="0"/>
              <a:t> 과 비상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2843808" y="2924944"/>
            <a:ext cx="3312368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/>
              <a:t>밑 거 </a:t>
            </a:r>
            <a:r>
              <a:rPr lang="ko-KR" altLang="en-US" sz="2400" b="1" dirty="0" err="1" smtClean="0"/>
              <a:t>름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179512" y="4221088"/>
            <a:ext cx="8784976" cy="20162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위쪽 화살표 10"/>
          <p:cNvSpPr/>
          <p:nvPr/>
        </p:nvSpPr>
        <p:spPr bwMode="auto">
          <a:xfrm>
            <a:off x="4139952" y="3789040"/>
            <a:ext cx="648072" cy="504056"/>
          </a:xfrm>
          <a:prstGeom prst="upArrow">
            <a:avLst/>
          </a:prstGeom>
          <a:solidFill>
            <a:srgbClr val="189E8E">
              <a:alpha val="3411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위쪽 화살표 11"/>
          <p:cNvSpPr/>
          <p:nvPr/>
        </p:nvSpPr>
        <p:spPr bwMode="auto">
          <a:xfrm>
            <a:off x="4139952" y="2492896"/>
            <a:ext cx="648072" cy="504056"/>
          </a:xfrm>
          <a:prstGeom prst="upArrow">
            <a:avLst/>
          </a:prstGeom>
          <a:solidFill>
            <a:srgbClr val="189E8E">
              <a:alpha val="3411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자기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성명</a:t>
            </a:r>
            <a:endParaRPr lang="ko-KR" altLang="en-US" dirty="0"/>
          </a:p>
          <a:p>
            <a:r>
              <a:rPr lang="ko-KR" altLang="en-US" dirty="0" smtClean="0"/>
              <a:t>나이</a:t>
            </a:r>
            <a:endParaRPr lang="ko-KR" altLang="en-US" dirty="0"/>
          </a:p>
          <a:p>
            <a:r>
              <a:rPr lang="ko-KR" altLang="en-US" dirty="0" smtClean="0"/>
              <a:t>취미</a:t>
            </a:r>
            <a:endParaRPr lang="ko-KR" altLang="en-US" dirty="0"/>
          </a:p>
          <a:p>
            <a:r>
              <a:rPr lang="ko-KR" altLang="en-US" dirty="0" smtClean="0"/>
              <a:t>전공</a:t>
            </a:r>
            <a:endParaRPr lang="ko-KR" altLang="en-US" dirty="0"/>
          </a:p>
          <a:p>
            <a:r>
              <a:rPr lang="ko-KR" altLang="en-US" dirty="0" smtClean="0"/>
              <a:t>사는 지역</a:t>
            </a:r>
            <a:endParaRPr lang="en-US" altLang="ko-KR" dirty="0" smtClean="0"/>
          </a:p>
          <a:p>
            <a:r>
              <a:rPr lang="ko-KR" altLang="en-US" dirty="0" smtClean="0"/>
              <a:t>지원동기</a:t>
            </a:r>
            <a:endParaRPr lang="en-US" altLang="ko-KR" dirty="0" smtClean="0"/>
          </a:p>
          <a:p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전직이나 전과를 </a:t>
            </a:r>
            <a:r>
              <a:rPr lang="ko-KR" altLang="en-US" dirty="0" err="1" smtClean="0"/>
              <a:t>하게된</a:t>
            </a:r>
            <a:r>
              <a:rPr lang="ko-KR" altLang="en-US" dirty="0" smtClean="0"/>
              <a:t> 동기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전공자가 더 </a:t>
            </a:r>
            <a:r>
              <a:rPr lang="ko-KR" altLang="en-US" dirty="0" err="1" smtClean="0"/>
              <a:t>배우게된</a:t>
            </a:r>
            <a:r>
              <a:rPr lang="ko-KR" altLang="en-US" dirty="0" smtClean="0"/>
              <a:t> 이유</a:t>
            </a:r>
            <a:endParaRPr lang="ko-KR" altLang="en-US" dirty="0"/>
          </a:p>
          <a:p>
            <a:r>
              <a:rPr lang="ko-KR" altLang="en-US" dirty="0" smtClean="0"/>
              <a:t>장래 </a:t>
            </a:r>
            <a:r>
              <a:rPr lang="ko-KR" altLang="en-US" dirty="0"/>
              <a:t>프로그래머로써 하고 싶은 일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683568" y="3632548"/>
            <a:ext cx="3960440" cy="7325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폭발 1 6"/>
          <p:cNvSpPr/>
          <p:nvPr/>
        </p:nvSpPr>
        <p:spPr bwMode="auto">
          <a:xfrm>
            <a:off x="4355976" y="3429000"/>
            <a:ext cx="576064" cy="504056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무엇을 질문 받겠는가 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 smtClean="0"/>
              <a:t>공통</a:t>
            </a:r>
            <a:endParaRPr lang="en-US" altLang="ko-KR" sz="1400" dirty="0" smtClean="0"/>
          </a:p>
          <a:p>
            <a:pPr lvl="1"/>
            <a:r>
              <a:rPr lang="en-US" altLang="ko-KR" sz="1200" dirty="0" smtClean="0"/>
              <a:t>IT(</a:t>
            </a:r>
            <a:r>
              <a:rPr lang="ko-KR" altLang="en-US" sz="1200" dirty="0" smtClean="0"/>
              <a:t>프로그래머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업종의 특성을 알고 있는가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배우려는 과정의 내용을 알고 있는가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생활고는 해결 되는가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과정을 </a:t>
            </a:r>
            <a:r>
              <a:rPr lang="ko-KR" altLang="en-US" sz="1200" dirty="0" err="1" smtClean="0"/>
              <a:t>선택하게된</a:t>
            </a:r>
            <a:r>
              <a:rPr lang="ko-KR" altLang="en-US" sz="1200" dirty="0" smtClean="0"/>
              <a:t> 동기는 있는가 </a:t>
            </a:r>
            <a:r>
              <a:rPr lang="en-US" altLang="ko-KR" sz="1200" dirty="0" smtClean="0"/>
              <a:t>?</a:t>
            </a:r>
            <a:endParaRPr lang="en-US" altLang="ko-KR" sz="11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상담자가 다른 직종의 경력이 있는 경우</a:t>
            </a:r>
            <a:endParaRPr lang="en-US" altLang="ko-KR" sz="1400" dirty="0" smtClean="0"/>
          </a:p>
          <a:p>
            <a:pPr lvl="1"/>
            <a:r>
              <a:rPr lang="ko-KR" altLang="en-US" sz="1200" dirty="0" smtClean="0"/>
              <a:t>전업을 하려는 이유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본인의 경력과 비교하여 손실을 계산해 보았는가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초보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신입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으로써 시작할 수 있다고 생각하는가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이 과정이 어렵게 느껴지게 </a:t>
            </a:r>
            <a:r>
              <a:rPr lang="ko-KR" altLang="en-US" sz="1200" dirty="0" err="1" smtClean="0"/>
              <a:t>될때</a:t>
            </a:r>
            <a:r>
              <a:rPr lang="ko-KR" altLang="en-US" sz="1200" dirty="0" smtClean="0"/>
              <a:t> 포기될 가능성은 없는가 </a:t>
            </a:r>
            <a:r>
              <a:rPr lang="en-US" altLang="ko-KR" sz="1200" dirty="0" smtClean="0"/>
              <a:t>?</a:t>
            </a:r>
          </a:p>
          <a:p>
            <a:pPr lvl="1"/>
            <a:endParaRPr lang="en-US" altLang="ko-KR" sz="1200" dirty="0" smtClean="0"/>
          </a:p>
          <a:p>
            <a:r>
              <a:rPr lang="ko-KR" altLang="en-US" sz="1400" dirty="0" err="1" smtClean="0"/>
              <a:t>무경력</a:t>
            </a:r>
            <a:r>
              <a:rPr lang="ko-KR" altLang="en-US" sz="1400" dirty="0" smtClean="0"/>
              <a:t> 이면서 전공자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200" dirty="0" smtClean="0"/>
              <a:t>어떤 프로그램을 짜 보았는가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과정을 다시 들으려고 하는 이유는 무엇인가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적성에는 </a:t>
            </a:r>
            <a:r>
              <a:rPr lang="ko-KR" altLang="en-US" sz="1200" dirty="0" err="1" smtClean="0"/>
              <a:t>맞다고</a:t>
            </a:r>
            <a:r>
              <a:rPr lang="ko-KR" altLang="en-US" sz="1200" dirty="0" smtClean="0"/>
              <a:t> 생각하는가 </a:t>
            </a:r>
            <a:r>
              <a:rPr lang="en-US" altLang="ko-KR" sz="1200" dirty="0" smtClean="0"/>
              <a:t>?</a:t>
            </a:r>
          </a:p>
          <a:p>
            <a:pPr lvl="1"/>
            <a:endParaRPr lang="en-US" altLang="ko-KR" sz="1200" dirty="0" smtClean="0"/>
          </a:p>
          <a:p>
            <a:r>
              <a:rPr lang="ko-KR" altLang="en-US" sz="1600" dirty="0" err="1" smtClean="0"/>
              <a:t>무경력이면서</a:t>
            </a:r>
            <a:r>
              <a:rPr lang="ko-KR" altLang="en-US" sz="1600" dirty="0" smtClean="0"/>
              <a:t> 비전공자</a:t>
            </a:r>
            <a:endParaRPr lang="en-US" altLang="ko-KR" sz="1600" dirty="0" smtClean="0"/>
          </a:p>
          <a:p>
            <a:pPr lvl="1"/>
            <a:r>
              <a:rPr lang="ko-KR" altLang="en-US" sz="1200" dirty="0" smtClean="0"/>
              <a:t>관심도는 어느 정도인가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사용해본 </a:t>
            </a:r>
            <a:r>
              <a:rPr lang="ko-KR" altLang="en-US" sz="1200" dirty="0" err="1" smtClean="0"/>
              <a:t>어플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즐겨찾는</a:t>
            </a:r>
            <a:r>
              <a:rPr lang="ko-KR" altLang="en-US" sz="1200" dirty="0" smtClean="0"/>
              <a:t> 사이트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200" dirty="0" smtClean="0"/>
              <a:t>전공을 </a:t>
            </a:r>
            <a:r>
              <a:rPr lang="ko-KR" altLang="en-US" sz="1200" dirty="0" err="1" smtClean="0"/>
              <a:t>포기하게된</a:t>
            </a:r>
            <a:r>
              <a:rPr lang="ko-KR" altLang="en-US" sz="1200" dirty="0" smtClean="0"/>
              <a:t> 이유는 무엇인가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비전공자로써의 어려운 점을 알고 있는가 </a:t>
            </a:r>
            <a:r>
              <a:rPr lang="en-US" altLang="ko-KR" sz="1200" dirty="0" smtClean="0"/>
              <a:t>?</a:t>
            </a:r>
          </a:p>
          <a:p>
            <a:pPr lvl="1"/>
            <a:r>
              <a:rPr lang="ko-KR" altLang="en-US" sz="1200" dirty="0" smtClean="0"/>
              <a:t>이 과정을 하려는 분명한 목적이 있는가 </a:t>
            </a:r>
            <a:r>
              <a:rPr lang="en-US" altLang="ko-KR" sz="1200" dirty="0" smtClean="0"/>
              <a:t>?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sample 1">
      <a:dk1>
        <a:srgbClr val="000066"/>
      </a:dk1>
      <a:lt1>
        <a:srgbClr val="FFFFFF"/>
      </a:lt1>
      <a:dk2>
        <a:srgbClr val="2256B4"/>
      </a:dk2>
      <a:lt2>
        <a:srgbClr val="DDDDDD"/>
      </a:lt2>
      <a:accent1>
        <a:srgbClr val="189E8E"/>
      </a:accent1>
      <a:accent2>
        <a:srgbClr val="FFCC66"/>
      </a:accent2>
      <a:accent3>
        <a:srgbClr val="FFFFFF"/>
      </a:accent3>
      <a:accent4>
        <a:srgbClr val="000056"/>
      </a:accent4>
      <a:accent5>
        <a:srgbClr val="ABCCC6"/>
      </a:accent5>
      <a:accent6>
        <a:srgbClr val="E7B95C"/>
      </a:accent6>
      <a:hlink>
        <a:srgbClr val="58A2EC"/>
      </a:hlink>
      <a:folHlink>
        <a:srgbClr val="9964A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2256B4"/>
        </a:dk2>
        <a:lt2>
          <a:srgbClr val="DDDDDD"/>
        </a:lt2>
        <a:accent1>
          <a:srgbClr val="189E8E"/>
        </a:accent1>
        <a:accent2>
          <a:srgbClr val="FFCC66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E7B95C"/>
        </a:accent6>
        <a:hlink>
          <a:srgbClr val="58A2EC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3487C0"/>
        </a:dk2>
        <a:lt2>
          <a:srgbClr val="DDDDDD"/>
        </a:lt2>
        <a:accent1>
          <a:srgbClr val="224CB6"/>
        </a:accent1>
        <a:accent2>
          <a:srgbClr val="CC9900"/>
        </a:accent2>
        <a:accent3>
          <a:srgbClr val="FFFFFF"/>
        </a:accent3>
        <a:accent4>
          <a:srgbClr val="002A56"/>
        </a:accent4>
        <a:accent5>
          <a:srgbClr val="ABB2D7"/>
        </a:accent5>
        <a:accent6>
          <a:srgbClr val="B98A00"/>
        </a:accent6>
        <a:hlink>
          <a:srgbClr val="54B052"/>
        </a:hlink>
        <a:folHlink>
          <a:srgbClr val="587D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2A7F86"/>
        </a:dk2>
        <a:lt2>
          <a:srgbClr val="DDDDDD"/>
        </a:lt2>
        <a:accent1>
          <a:srgbClr val="808080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B900"/>
        </a:accent6>
        <a:hlink>
          <a:srgbClr val="009FCE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54</TotalTime>
  <Words>155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테마2</vt:lpstr>
      <vt:lpstr>경력 또는 이력 관리</vt:lpstr>
      <vt:lpstr>경력관리</vt:lpstr>
      <vt:lpstr>자기 소개</vt:lpstr>
      <vt:lpstr>무엇을 질문 받겠는가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소개</dc:title>
  <dc:creator>user</dc:creator>
  <cp:lastModifiedBy>jobtc</cp:lastModifiedBy>
  <cp:revision>11</cp:revision>
  <dcterms:created xsi:type="dcterms:W3CDTF">2013-03-28T01:02:41Z</dcterms:created>
  <dcterms:modified xsi:type="dcterms:W3CDTF">2017-01-13T05:47:09Z</dcterms:modified>
</cp:coreProperties>
</file>