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602" y="-12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CC6E-3A10-4D45-AA11-7250302006C3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D00-D3D7-482D-A13B-9D008841E6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CC6E-3A10-4D45-AA11-7250302006C3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D00-D3D7-482D-A13B-9D008841E6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CC6E-3A10-4D45-AA11-7250302006C3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D00-D3D7-482D-A13B-9D008841E6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CC6E-3A10-4D45-AA11-7250302006C3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D00-D3D7-482D-A13B-9D008841E6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CC6E-3A10-4D45-AA11-7250302006C3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D00-D3D7-482D-A13B-9D008841E6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CC6E-3A10-4D45-AA11-7250302006C3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D00-D3D7-482D-A13B-9D008841E6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CC6E-3A10-4D45-AA11-7250302006C3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D00-D3D7-482D-A13B-9D008841E6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CC6E-3A10-4D45-AA11-7250302006C3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D00-D3D7-482D-A13B-9D008841E6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CC6E-3A10-4D45-AA11-7250302006C3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D00-D3D7-482D-A13B-9D008841E6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CC6E-3A10-4D45-AA11-7250302006C3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D00-D3D7-482D-A13B-9D008841E6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CC6E-3A10-4D45-AA11-7250302006C3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CD00-D3D7-482D-A13B-9D008841E6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7CC6E-3A10-4D45-AA11-7250302006C3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CD00-D3D7-482D-A13B-9D008841E6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523853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자기 </a:t>
            </a:r>
            <a:r>
              <a:rPr lang="en-US" altLang="ko-KR" sz="1600" dirty="0" smtClean="0"/>
              <a:t>PR</a:t>
            </a:r>
            <a:endParaRPr lang="ko-KR" altLang="en-US" sz="16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827597"/>
              </p:ext>
            </p:extLst>
          </p:nvPr>
        </p:nvGraphicFramePr>
        <p:xfrm>
          <a:off x="692696" y="1064569"/>
          <a:ext cx="5400600" cy="8087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360040"/>
                <a:gridCol w="216024"/>
                <a:gridCol w="144016"/>
                <a:gridCol w="1584176"/>
                <a:gridCol w="144016"/>
                <a:gridCol w="792088"/>
                <a:gridCol w="144016"/>
                <a:gridCol w="1296144"/>
              </a:tblGrid>
              <a:tr h="2636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교육 </a:t>
                      </a:r>
                      <a:r>
                        <a:rPr lang="ko-KR" altLang="en-US" sz="1100" dirty="0" err="1" smtClean="0"/>
                        <a:t>과정명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83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성    명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생년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나이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6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전    공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6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거주지역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취미및특기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684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  회  경  </a:t>
                      </a:r>
                      <a:r>
                        <a:rPr lang="ko-KR" altLang="en-US" sz="1100" dirty="0" err="1" smtClean="0"/>
                        <a:t>력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68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     종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담당업무 및 </a:t>
                      </a:r>
                      <a:r>
                        <a:rPr lang="ko-KR" altLang="en-US" sz="1100" dirty="0" err="1" smtClean="0"/>
                        <a:t>경력년수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684">
                <a:tc grid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684">
                <a:tc grid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684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전과 또는 전직 사유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6447">
                <a:tc gridSpan="9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684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교육과정을 선택하게 된 동기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388">
                <a:tc gridSpan="9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684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희망 취업 분야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구체적으로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 </a:t>
                      </a:r>
                      <a:r>
                        <a:rPr lang="ko-KR" altLang="en-US" sz="1100" dirty="0" smtClean="0"/>
                        <a:t>순위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 </a:t>
                      </a:r>
                      <a:r>
                        <a:rPr lang="ko-KR" altLang="en-US" sz="1100" dirty="0" smtClean="0"/>
                        <a:t>순위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 </a:t>
                      </a:r>
                      <a:r>
                        <a:rPr lang="ko-KR" altLang="en-US" sz="1100" dirty="0" smtClean="0"/>
                        <a:t>순위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684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나의 장단점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5756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* </a:t>
                      </a:r>
                      <a:r>
                        <a:rPr lang="ko-KR" altLang="en-US" sz="1100" dirty="0" smtClean="0"/>
                        <a:t>외국어 능력</a:t>
                      </a:r>
                      <a:endParaRPr lang="en-US" altLang="ko-KR" sz="11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언어 종류 </a:t>
                      </a:r>
                      <a:r>
                        <a:rPr lang="en-US" altLang="ko-KR" sz="1100" dirty="0" smtClean="0"/>
                        <a:t>:                               </a:t>
                      </a:r>
                      <a:r>
                        <a:rPr lang="ko-KR" altLang="en-US" sz="1100" dirty="0" smtClean="0"/>
                        <a:t>등급 </a:t>
                      </a:r>
                      <a:r>
                        <a:rPr lang="en-US" altLang="ko-KR" sz="1100" dirty="0" smtClean="0"/>
                        <a:t>: A   B   C   F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언어 종류 </a:t>
                      </a:r>
                      <a:r>
                        <a:rPr lang="en-US" altLang="ko-KR" sz="1100" dirty="0" smtClean="0"/>
                        <a:t>:                               </a:t>
                      </a:r>
                      <a:r>
                        <a:rPr lang="ko-KR" altLang="en-US" sz="1100" dirty="0" smtClean="0"/>
                        <a:t>등급 </a:t>
                      </a:r>
                      <a:r>
                        <a:rPr lang="en-US" altLang="ko-KR" sz="1100" dirty="0" smtClean="0"/>
                        <a:t>: A   B   C   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/>
                        <a:t>다룰수</a:t>
                      </a:r>
                      <a:r>
                        <a:rPr lang="ko-KR" altLang="en-US" sz="1100" dirty="0" smtClean="0"/>
                        <a:t> 있는 </a:t>
                      </a:r>
                      <a:r>
                        <a:rPr lang="ko-KR" altLang="en-US" sz="1100" dirty="0" err="1" smtClean="0"/>
                        <a:t>개발툴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/>
                        <a:t>나의 장점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/>
                        <a:t>나의 단점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/>
                        <a:t>살려야할</a:t>
                      </a:r>
                      <a:r>
                        <a:rPr lang="ko-KR" altLang="en-US" sz="1100" dirty="0" smtClean="0"/>
                        <a:t> 경력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28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/>
                        <a:t>버린경력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28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/>
                        <a:t>버려진 경력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28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/>
                        <a:t>버려야할</a:t>
                      </a:r>
                      <a:r>
                        <a:rPr lang="ko-KR" altLang="en-US" sz="1100" dirty="0" smtClean="0"/>
                        <a:t> 경력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2696" y="9201472"/>
            <a:ext cx="35157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외국어 능력 구분 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A : </a:t>
            </a:r>
            <a:r>
              <a:rPr lang="ko-KR" altLang="en-US" sz="1100" dirty="0" smtClean="0"/>
              <a:t>말하기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쓰기 가능</a:t>
            </a:r>
            <a:r>
              <a:rPr lang="en-US" altLang="ko-KR" sz="1100" dirty="0" smtClean="0"/>
              <a:t>, B : </a:t>
            </a:r>
            <a:r>
              <a:rPr lang="ko-KR" altLang="en-US" sz="1100" dirty="0" smtClean="0"/>
              <a:t>말하기 가능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C: </a:t>
            </a:r>
            <a:r>
              <a:rPr lang="ko-KR" altLang="en-US" sz="1100" dirty="0" smtClean="0"/>
              <a:t>독해 가능</a:t>
            </a:r>
            <a:endParaRPr lang="en-US" altLang="ko-KR" sz="11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259</TotalTime>
  <Words>100</Words>
  <Application>Microsoft Office PowerPoint</Application>
  <PresentationFormat>A4 용지(210x297mm)</PresentationFormat>
  <Paragraphs>30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자기 PR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 PR</dc:title>
  <dc:creator>user</dc:creator>
  <cp:lastModifiedBy>jobtc</cp:lastModifiedBy>
  <cp:revision>20</cp:revision>
  <dcterms:created xsi:type="dcterms:W3CDTF">2012-04-28T08:18:14Z</dcterms:created>
  <dcterms:modified xsi:type="dcterms:W3CDTF">2017-01-13T05:54:05Z</dcterms:modified>
</cp:coreProperties>
</file>