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9" r:id="rId5"/>
    <p:sldId id="264" r:id="rId6"/>
    <p:sldId id="260" r:id="rId7"/>
    <p:sldId id="263" r:id="rId8"/>
    <p:sldId id="258" r:id="rId9"/>
    <p:sldId id="262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7A"/>
    <a:srgbClr val="B8847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35209-3921-4E9E-9828-4DC070D314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45ACFC7-D6C1-4182-833E-F89D9584C2D7}">
      <dgm:prSet phldrT="[텍스트]"/>
      <dgm:spPr/>
      <dgm:t>
        <a:bodyPr/>
        <a:lstStyle/>
        <a:p>
          <a:pPr latinLnBrk="1"/>
          <a:r>
            <a:rPr lang="ko-KR" altLang="en-US" dirty="0" smtClean="0"/>
            <a:t>직업</a:t>
          </a:r>
          <a:endParaRPr lang="ko-KR" altLang="en-US" dirty="0"/>
        </a:p>
      </dgm:t>
    </dgm:pt>
    <dgm:pt modelId="{0D2E46BC-0C5B-4D96-AC5D-D1361486E38E}" type="parTrans" cxnId="{BAA4295E-7D72-4770-A95A-91DEE7A9431F}">
      <dgm:prSet/>
      <dgm:spPr/>
      <dgm:t>
        <a:bodyPr/>
        <a:lstStyle/>
        <a:p>
          <a:pPr latinLnBrk="1"/>
          <a:endParaRPr lang="ko-KR" altLang="en-US"/>
        </a:p>
      </dgm:t>
    </dgm:pt>
    <dgm:pt modelId="{BA944B32-0274-47ED-8FCD-FFDBF5D8C16A}" type="sibTrans" cxnId="{BAA4295E-7D72-4770-A95A-91DEE7A9431F}">
      <dgm:prSet/>
      <dgm:spPr/>
      <dgm:t>
        <a:bodyPr/>
        <a:lstStyle/>
        <a:p>
          <a:pPr latinLnBrk="1"/>
          <a:endParaRPr lang="ko-KR" altLang="en-US"/>
        </a:p>
      </dgm:t>
    </dgm:pt>
    <dgm:pt modelId="{E2F48360-4B55-42BA-BA07-49AECEE85C49}">
      <dgm:prSet phldrT="[텍스트]"/>
      <dgm:spPr/>
      <dgm:t>
        <a:bodyPr/>
        <a:lstStyle/>
        <a:p>
          <a:pPr latinLnBrk="1"/>
          <a:r>
            <a:rPr lang="ko-KR" altLang="en-US" dirty="0" smtClean="0"/>
            <a:t>생계를 유지하기 위해 적성과 능력을 바탕으로 일정 기간 동안 종사하는 일</a:t>
          </a:r>
          <a:endParaRPr lang="ko-KR" altLang="en-US" dirty="0"/>
        </a:p>
      </dgm:t>
    </dgm:pt>
    <dgm:pt modelId="{03D877FB-372A-4856-B36F-7771A1B965E0}" type="parTrans" cxnId="{A309F6D4-3B1B-4273-9245-3A162CF47A27}">
      <dgm:prSet/>
      <dgm:spPr/>
      <dgm:t>
        <a:bodyPr/>
        <a:lstStyle/>
        <a:p>
          <a:pPr latinLnBrk="1"/>
          <a:endParaRPr lang="ko-KR" altLang="en-US"/>
        </a:p>
      </dgm:t>
    </dgm:pt>
    <dgm:pt modelId="{63ECE5CF-256E-4ADE-A481-12656B50B8C2}" type="sibTrans" cxnId="{A309F6D4-3B1B-4273-9245-3A162CF47A27}">
      <dgm:prSet/>
      <dgm:spPr/>
      <dgm:t>
        <a:bodyPr/>
        <a:lstStyle/>
        <a:p>
          <a:pPr latinLnBrk="1"/>
          <a:endParaRPr lang="ko-KR" altLang="en-US"/>
        </a:p>
      </dgm:t>
    </dgm:pt>
    <dgm:pt modelId="{895526B4-0FB1-453A-AB6A-621CEF5989EC}">
      <dgm:prSet phldrT="[텍스트]"/>
      <dgm:spPr/>
      <dgm:t>
        <a:bodyPr/>
        <a:lstStyle/>
        <a:p>
          <a:pPr latinLnBrk="1"/>
          <a:r>
            <a:rPr lang="ko-KR" altLang="en-US" dirty="0" smtClean="0"/>
            <a:t>생업</a:t>
          </a:r>
          <a:endParaRPr lang="ko-KR" altLang="en-US" dirty="0"/>
        </a:p>
      </dgm:t>
    </dgm:pt>
    <dgm:pt modelId="{C800EB40-5569-4270-9DFB-1761822E32A2}" type="parTrans" cxnId="{522AA3D5-85F7-4CB1-BF31-958DB6190D15}">
      <dgm:prSet/>
      <dgm:spPr/>
      <dgm:t>
        <a:bodyPr/>
        <a:lstStyle/>
        <a:p>
          <a:pPr latinLnBrk="1"/>
          <a:endParaRPr lang="ko-KR" altLang="en-US"/>
        </a:p>
      </dgm:t>
    </dgm:pt>
    <dgm:pt modelId="{8C447A82-2C55-4484-8875-C9D83B5492A5}" type="sibTrans" cxnId="{522AA3D5-85F7-4CB1-BF31-958DB6190D15}">
      <dgm:prSet/>
      <dgm:spPr/>
      <dgm:t>
        <a:bodyPr/>
        <a:lstStyle/>
        <a:p>
          <a:pPr latinLnBrk="1"/>
          <a:endParaRPr lang="ko-KR" altLang="en-US"/>
        </a:p>
      </dgm:t>
    </dgm:pt>
    <dgm:pt modelId="{58379F2F-107A-4AEA-ABD5-EF6A04E1031C}">
      <dgm:prSet phldrT="[텍스트]"/>
      <dgm:spPr/>
      <dgm:t>
        <a:bodyPr/>
        <a:lstStyle/>
        <a:p>
          <a:pPr latinLnBrk="1"/>
          <a:r>
            <a:rPr lang="ko-KR" altLang="en-US" dirty="0" smtClean="0"/>
            <a:t>생계를 유지하기 위해 지속적으로 </a:t>
          </a:r>
          <a:r>
            <a:rPr lang="ko-KR" altLang="en-US" dirty="0" err="1" smtClean="0"/>
            <a:t>하는일</a:t>
          </a:r>
          <a:endParaRPr lang="ko-KR" altLang="en-US" dirty="0"/>
        </a:p>
      </dgm:t>
    </dgm:pt>
    <dgm:pt modelId="{32EB3AF3-C6B6-4DDD-9E9C-1F646DC7C06C}" type="parTrans" cxnId="{159DF1B9-3DC3-4D67-8A4F-90A29B57B43D}">
      <dgm:prSet/>
      <dgm:spPr/>
      <dgm:t>
        <a:bodyPr/>
        <a:lstStyle/>
        <a:p>
          <a:pPr latinLnBrk="1"/>
          <a:endParaRPr lang="ko-KR" altLang="en-US"/>
        </a:p>
      </dgm:t>
    </dgm:pt>
    <dgm:pt modelId="{18447500-4D3D-4052-808D-C5778AF83A44}" type="sibTrans" cxnId="{159DF1B9-3DC3-4D67-8A4F-90A29B57B43D}">
      <dgm:prSet/>
      <dgm:spPr/>
      <dgm:t>
        <a:bodyPr/>
        <a:lstStyle/>
        <a:p>
          <a:pPr latinLnBrk="1"/>
          <a:endParaRPr lang="ko-KR" altLang="en-US"/>
        </a:p>
      </dgm:t>
    </dgm:pt>
    <dgm:pt modelId="{7A5035DB-A1ED-4F0E-8FAA-CFFCD3AC02B1}">
      <dgm:prSet phldrT="[텍스트]"/>
      <dgm:spPr/>
      <dgm:t>
        <a:bodyPr/>
        <a:lstStyle/>
        <a:p>
          <a:pPr latinLnBrk="1"/>
          <a:r>
            <a:rPr lang="ko-KR" altLang="en-US" dirty="0" smtClean="0"/>
            <a:t>벌이</a:t>
          </a:r>
          <a:endParaRPr lang="ko-KR" altLang="en-US" dirty="0"/>
        </a:p>
      </dgm:t>
    </dgm:pt>
    <dgm:pt modelId="{449BE4B0-E35E-489E-9858-4642C8381FDE}" type="parTrans" cxnId="{6729D7AD-A247-4C93-B673-EB4D85D224E6}">
      <dgm:prSet/>
      <dgm:spPr/>
      <dgm:t>
        <a:bodyPr/>
        <a:lstStyle/>
        <a:p>
          <a:pPr latinLnBrk="1"/>
          <a:endParaRPr lang="ko-KR" altLang="en-US"/>
        </a:p>
      </dgm:t>
    </dgm:pt>
    <dgm:pt modelId="{21E4B161-3408-4069-B273-6A17EEFBF038}" type="sibTrans" cxnId="{6729D7AD-A247-4C93-B673-EB4D85D224E6}">
      <dgm:prSet/>
      <dgm:spPr/>
      <dgm:t>
        <a:bodyPr/>
        <a:lstStyle/>
        <a:p>
          <a:pPr latinLnBrk="1"/>
          <a:endParaRPr lang="ko-KR" altLang="en-US"/>
        </a:p>
      </dgm:t>
    </dgm:pt>
    <dgm:pt modelId="{8D5DB630-E1D6-474C-A089-720635CCBB88}">
      <dgm:prSet phldrT="[텍스트]"/>
      <dgm:spPr/>
      <dgm:t>
        <a:bodyPr/>
        <a:lstStyle/>
        <a:p>
          <a:pPr latinLnBrk="1"/>
          <a:r>
            <a:rPr lang="ko-KR" altLang="en-US" dirty="0" smtClean="0"/>
            <a:t>생계를 위해 재화나 돈을 </a:t>
          </a:r>
          <a:r>
            <a:rPr lang="ko-KR" altLang="en-US" dirty="0" err="1" smtClean="0"/>
            <a:t>버는일</a:t>
          </a:r>
          <a:endParaRPr lang="ko-KR" altLang="en-US" dirty="0"/>
        </a:p>
      </dgm:t>
    </dgm:pt>
    <dgm:pt modelId="{4982AF25-050C-49D3-AD34-7A07D8FD700A}" type="parTrans" cxnId="{38494DE6-BB6E-4C32-9BC7-8A0E8C66AC83}">
      <dgm:prSet/>
      <dgm:spPr/>
      <dgm:t>
        <a:bodyPr/>
        <a:lstStyle/>
        <a:p>
          <a:pPr latinLnBrk="1"/>
          <a:endParaRPr lang="ko-KR" altLang="en-US"/>
        </a:p>
      </dgm:t>
    </dgm:pt>
    <dgm:pt modelId="{EFB7DD43-9A1C-4EE9-8896-4383660A2432}" type="sibTrans" cxnId="{38494DE6-BB6E-4C32-9BC7-8A0E8C66AC83}">
      <dgm:prSet/>
      <dgm:spPr/>
      <dgm:t>
        <a:bodyPr/>
        <a:lstStyle/>
        <a:p>
          <a:pPr latinLnBrk="1"/>
          <a:endParaRPr lang="ko-KR" altLang="en-US"/>
        </a:p>
      </dgm:t>
    </dgm:pt>
    <dgm:pt modelId="{F8BA5B6C-5FB6-4A21-9747-0ABE747043C0}" type="pres">
      <dgm:prSet presAssocID="{63D35209-3921-4E9E-9828-4DC070D3146C}" presName="Name0" presStyleCnt="0">
        <dgm:presLayoutVars>
          <dgm:dir/>
          <dgm:animLvl val="lvl"/>
          <dgm:resizeHandles val="exact"/>
        </dgm:presLayoutVars>
      </dgm:prSet>
      <dgm:spPr/>
    </dgm:pt>
    <dgm:pt modelId="{FAD74F99-C881-462D-AE5D-7ADEFB093A44}" type="pres">
      <dgm:prSet presAssocID="{545ACFC7-D6C1-4182-833E-F89D9584C2D7}" presName="linNode" presStyleCnt="0"/>
      <dgm:spPr/>
    </dgm:pt>
    <dgm:pt modelId="{0F84D885-0E68-497D-8D2B-DF9401591161}" type="pres">
      <dgm:prSet presAssocID="{545ACFC7-D6C1-4182-833E-F89D9584C2D7}" presName="parentText" presStyleLbl="node1" presStyleIdx="0" presStyleCnt="3" custScaleX="62606">
        <dgm:presLayoutVars>
          <dgm:chMax val="1"/>
          <dgm:bulletEnabled val="1"/>
        </dgm:presLayoutVars>
      </dgm:prSet>
      <dgm:spPr/>
    </dgm:pt>
    <dgm:pt modelId="{ABE8B82F-0F8F-4DCA-8FA9-5146277F88D8}" type="pres">
      <dgm:prSet presAssocID="{545ACFC7-D6C1-4182-833E-F89D9584C2D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0BE35D9-6692-418D-A2B2-F77CE46091B1}" type="pres">
      <dgm:prSet presAssocID="{BA944B32-0274-47ED-8FCD-FFDBF5D8C16A}" presName="sp" presStyleCnt="0"/>
      <dgm:spPr/>
    </dgm:pt>
    <dgm:pt modelId="{455B2714-5783-405A-A1C4-59D5B46C4B6A}" type="pres">
      <dgm:prSet presAssocID="{895526B4-0FB1-453A-AB6A-621CEF5989EC}" presName="linNode" presStyleCnt="0"/>
      <dgm:spPr/>
    </dgm:pt>
    <dgm:pt modelId="{39487821-B472-4E79-96A3-27C2CFB8C084}" type="pres">
      <dgm:prSet presAssocID="{895526B4-0FB1-453A-AB6A-621CEF5989EC}" presName="parentText" presStyleLbl="node1" presStyleIdx="1" presStyleCnt="3" custScaleX="62606">
        <dgm:presLayoutVars>
          <dgm:chMax val="1"/>
          <dgm:bulletEnabled val="1"/>
        </dgm:presLayoutVars>
      </dgm:prSet>
      <dgm:spPr/>
    </dgm:pt>
    <dgm:pt modelId="{E40C3FAF-7AB8-4CA7-A87F-0916C2E8BE6F}" type="pres">
      <dgm:prSet presAssocID="{895526B4-0FB1-453A-AB6A-621CEF5989EC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51F40E0-74A8-4A64-9835-2C8B8BAEF3E0}" type="pres">
      <dgm:prSet presAssocID="{8C447A82-2C55-4484-8875-C9D83B5492A5}" presName="sp" presStyleCnt="0"/>
      <dgm:spPr/>
    </dgm:pt>
    <dgm:pt modelId="{E6096E28-36DC-4925-ADD4-AB3505736314}" type="pres">
      <dgm:prSet presAssocID="{7A5035DB-A1ED-4F0E-8FAA-CFFCD3AC02B1}" presName="linNode" presStyleCnt="0"/>
      <dgm:spPr/>
    </dgm:pt>
    <dgm:pt modelId="{45EDC66B-4C12-4F91-B6B5-B886051E291F}" type="pres">
      <dgm:prSet presAssocID="{7A5035DB-A1ED-4F0E-8FAA-CFFCD3AC02B1}" presName="parentText" presStyleLbl="node1" presStyleIdx="2" presStyleCnt="3" custScaleX="62606">
        <dgm:presLayoutVars>
          <dgm:chMax val="1"/>
          <dgm:bulletEnabled val="1"/>
        </dgm:presLayoutVars>
      </dgm:prSet>
      <dgm:spPr/>
    </dgm:pt>
    <dgm:pt modelId="{05682D70-0624-477A-8C7B-E1D1C07B3EC0}" type="pres">
      <dgm:prSet presAssocID="{7A5035DB-A1ED-4F0E-8FAA-CFFCD3AC02B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309F6D4-3B1B-4273-9245-3A162CF47A27}" srcId="{545ACFC7-D6C1-4182-833E-F89D9584C2D7}" destId="{E2F48360-4B55-42BA-BA07-49AECEE85C49}" srcOrd="0" destOrd="0" parTransId="{03D877FB-372A-4856-B36F-7771A1B965E0}" sibTransId="{63ECE5CF-256E-4ADE-A481-12656B50B8C2}"/>
    <dgm:cxn modelId="{522AA3D5-85F7-4CB1-BF31-958DB6190D15}" srcId="{63D35209-3921-4E9E-9828-4DC070D3146C}" destId="{895526B4-0FB1-453A-AB6A-621CEF5989EC}" srcOrd="1" destOrd="0" parTransId="{C800EB40-5569-4270-9DFB-1761822E32A2}" sibTransId="{8C447A82-2C55-4484-8875-C9D83B5492A5}"/>
    <dgm:cxn modelId="{6F3F7AEF-D1D4-4C84-B604-B24BEFA058DB}" type="presOf" srcId="{895526B4-0FB1-453A-AB6A-621CEF5989EC}" destId="{39487821-B472-4E79-96A3-27C2CFB8C084}" srcOrd="0" destOrd="0" presId="urn:microsoft.com/office/officeart/2005/8/layout/vList5"/>
    <dgm:cxn modelId="{38494DE6-BB6E-4C32-9BC7-8A0E8C66AC83}" srcId="{7A5035DB-A1ED-4F0E-8FAA-CFFCD3AC02B1}" destId="{8D5DB630-E1D6-474C-A089-720635CCBB88}" srcOrd="0" destOrd="0" parTransId="{4982AF25-050C-49D3-AD34-7A07D8FD700A}" sibTransId="{EFB7DD43-9A1C-4EE9-8896-4383660A2432}"/>
    <dgm:cxn modelId="{567F2FFB-CAE0-460E-B10A-B80300103A23}" type="presOf" srcId="{E2F48360-4B55-42BA-BA07-49AECEE85C49}" destId="{ABE8B82F-0F8F-4DCA-8FA9-5146277F88D8}" srcOrd="0" destOrd="0" presId="urn:microsoft.com/office/officeart/2005/8/layout/vList5"/>
    <dgm:cxn modelId="{FE2D844D-DE03-478B-9010-20D0017E3EA9}" type="presOf" srcId="{58379F2F-107A-4AEA-ABD5-EF6A04E1031C}" destId="{E40C3FAF-7AB8-4CA7-A87F-0916C2E8BE6F}" srcOrd="0" destOrd="0" presId="urn:microsoft.com/office/officeart/2005/8/layout/vList5"/>
    <dgm:cxn modelId="{6729D7AD-A247-4C93-B673-EB4D85D224E6}" srcId="{63D35209-3921-4E9E-9828-4DC070D3146C}" destId="{7A5035DB-A1ED-4F0E-8FAA-CFFCD3AC02B1}" srcOrd="2" destOrd="0" parTransId="{449BE4B0-E35E-489E-9858-4642C8381FDE}" sibTransId="{21E4B161-3408-4069-B273-6A17EEFBF038}"/>
    <dgm:cxn modelId="{8F6ECFF6-299F-41DD-8D4D-CAFC62BFC61D}" type="presOf" srcId="{7A5035DB-A1ED-4F0E-8FAA-CFFCD3AC02B1}" destId="{45EDC66B-4C12-4F91-B6B5-B886051E291F}" srcOrd="0" destOrd="0" presId="urn:microsoft.com/office/officeart/2005/8/layout/vList5"/>
    <dgm:cxn modelId="{159DF1B9-3DC3-4D67-8A4F-90A29B57B43D}" srcId="{895526B4-0FB1-453A-AB6A-621CEF5989EC}" destId="{58379F2F-107A-4AEA-ABD5-EF6A04E1031C}" srcOrd="0" destOrd="0" parTransId="{32EB3AF3-C6B6-4DDD-9E9C-1F646DC7C06C}" sibTransId="{18447500-4D3D-4052-808D-C5778AF83A44}"/>
    <dgm:cxn modelId="{F57E1F33-D641-49CE-B1E8-426078C66AE9}" type="presOf" srcId="{545ACFC7-D6C1-4182-833E-F89D9584C2D7}" destId="{0F84D885-0E68-497D-8D2B-DF9401591161}" srcOrd="0" destOrd="0" presId="urn:microsoft.com/office/officeart/2005/8/layout/vList5"/>
    <dgm:cxn modelId="{C31A33B2-0EB6-45A4-848C-2DEE8F8C1D36}" type="presOf" srcId="{63D35209-3921-4E9E-9828-4DC070D3146C}" destId="{F8BA5B6C-5FB6-4A21-9747-0ABE747043C0}" srcOrd="0" destOrd="0" presId="urn:microsoft.com/office/officeart/2005/8/layout/vList5"/>
    <dgm:cxn modelId="{BAA4295E-7D72-4770-A95A-91DEE7A9431F}" srcId="{63D35209-3921-4E9E-9828-4DC070D3146C}" destId="{545ACFC7-D6C1-4182-833E-F89D9584C2D7}" srcOrd="0" destOrd="0" parTransId="{0D2E46BC-0C5B-4D96-AC5D-D1361486E38E}" sibTransId="{BA944B32-0274-47ED-8FCD-FFDBF5D8C16A}"/>
    <dgm:cxn modelId="{AA868FF8-BBD1-4DC3-967E-F50B478E4809}" type="presOf" srcId="{8D5DB630-E1D6-474C-A089-720635CCBB88}" destId="{05682D70-0624-477A-8C7B-E1D1C07B3EC0}" srcOrd="0" destOrd="0" presId="urn:microsoft.com/office/officeart/2005/8/layout/vList5"/>
    <dgm:cxn modelId="{6E184D44-A46F-4BC5-8DE4-EFFCA9FB87CD}" type="presParOf" srcId="{F8BA5B6C-5FB6-4A21-9747-0ABE747043C0}" destId="{FAD74F99-C881-462D-AE5D-7ADEFB093A44}" srcOrd="0" destOrd="0" presId="urn:microsoft.com/office/officeart/2005/8/layout/vList5"/>
    <dgm:cxn modelId="{B8DDCF30-F15B-4E70-8F36-B16E5838D433}" type="presParOf" srcId="{FAD74F99-C881-462D-AE5D-7ADEFB093A44}" destId="{0F84D885-0E68-497D-8D2B-DF9401591161}" srcOrd="0" destOrd="0" presId="urn:microsoft.com/office/officeart/2005/8/layout/vList5"/>
    <dgm:cxn modelId="{E64B9BCB-AEB7-468B-941B-FCAE5845BD92}" type="presParOf" srcId="{FAD74F99-C881-462D-AE5D-7ADEFB093A44}" destId="{ABE8B82F-0F8F-4DCA-8FA9-5146277F88D8}" srcOrd="1" destOrd="0" presId="urn:microsoft.com/office/officeart/2005/8/layout/vList5"/>
    <dgm:cxn modelId="{80BA41FB-A352-40D7-9F82-AC3AA4E3E533}" type="presParOf" srcId="{F8BA5B6C-5FB6-4A21-9747-0ABE747043C0}" destId="{20BE35D9-6692-418D-A2B2-F77CE46091B1}" srcOrd="1" destOrd="0" presId="urn:microsoft.com/office/officeart/2005/8/layout/vList5"/>
    <dgm:cxn modelId="{D389C1F3-5C17-433C-BDBB-376D1697D18E}" type="presParOf" srcId="{F8BA5B6C-5FB6-4A21-9747-0ABE747043C0}" destId="{455B2714-5783-405A-A1C4-59D5B46C4B6A}" srcOrd="2" destOrd="0" presId="urn:microsoft.com/office/officeart/2005/8/layout/vList5"/>
    <dgm:cxn modelId="{8B034D45-5C69-4AC5-932F-727E271B7FBC}" type="presParOf" srcId="{455B2714-5783-405A-A1C4-59D5B46C4B6A}" destId="{39487821-B472-4E79-96A3-27C2CFB8C084}" srcOrd="0" destOrd="0" presId="urn:microsoft.com/office/officeart/2005/8/layout/vList5"/>
    <dgm:cxn modelId="{58D5DE6A-B90F-415B-81E6-C3DDC4B970AF}" type="presParOf" srcId="{455B2714-5783-405A-A1C4-59D5B46C4B6A}" destId="{E40C3FAF-7AB8-4CA7-A87F-0916C2E8BE6F}" srcOrd="1" destOrd="0" presId="urn:microsoft.com/office/officeart/2005/8/layout/vList5"/>
    <dgm:cxn modelId="{5936809E-8153-4BAC-BDE8-458C0811DF61}" type="presParOf" srcId="{F8BA5B6C-5FB6-4A21-9747-0ABE747043C0}" destId="{F51F40E0-74A8-4A64-9835-2C8B8BAEF3E0}" srcOrd="3" destOrd="0" presId="urn:microsoft.com/office/officeart/2005/8/layout/vList5"/>
    <dgm:cxn modelId="{7F60AFCD-4676-4D98-9D55-5BDC0DFFC874}" type="presParOf" srcId="{F8BA5B6C-5FB6-4A21-9747-0ABE747043C0}" destId="{E6096E28-36DC-4925-ADD4-AB3505736314}" srcOrd="4" destOrd="0" presId="urn:microsoft.com/office/officeart/2005/8/layout/vList5"/>
    <dgm:cxn modelId="{38ACE6E7-EC94-4269-9B1A-32222FEFF027}" type="presParOf" srcId="{E6096E28-36DC-4925-ADD4-AB3505736314}" destId="{45EDC66B-4C12-4F91-B6B5-B886051E291F}" srcOrd="0" destOrd="0" presId="urn:microsoft.com/office/officeart/2005/8/layout/vList5"/>
    <dgm:cxn modelId="{BE1F3A4C-4911-4EB6-A497-8B814D37F5EE}" type="presParOf" srcId="{E6096E28-36DC-4925-ADD4-AB3505736314}" destId="{05682D70-0624-477A-8C7B-E1D1C07B3E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BA6743-273D-43BA-8ABD-224AEC9D4E4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70EF3D-19D6-48D7-9D87-790DFBB4991F}">
      <dgm:prSet phldrT="[텍스트]"/>
      <dgm:spPr/>
      <dgm:t>
        <a:bodyPr/>
        <a:lstStyle/>
        <a:p>
          <a:pPr latinLnBrk="1"/>
          <a:r>
            <a:rPr lang="ko-KR" altLang="en-US" b="1" dirty="0" smtClean="0"/>
            <a:t>자기판단</a:t>
          </a:r>
          <a:endParaRPr lang="ko-KR" altLang="en-US" b="1" dirty="0"/>
        </a:p>
      </dgm:t>
    </dgm:pt>
    <dgm:pt modelId="{62269B16-9709-42EA-B9EB-4C0BA25E7D2F}" type="parTrans" cxnId="{0597A63D-4A85-4ACF-9EC5-C72BD44B5B5F}">
      <dgm:prSet/>
      <dgm:spPr/>
      <dgm:t>
        <a:bodyPr/>
        <a:lstStyle/>
        <a:p>
          <a:pPr latinLnBrk="1"/>
          <a:endParaRPr lang="ko-KR" altLang="en-US"/>
        </a:p>
      </dgm:t>
    </dgm:pt>
    <dgm:pt modelId="{9EC68054-6C29-4777-9AAC-8DCA123E02EA}" type="sibTrans" cxnId="{0597A63D-4A85-4ACF-9EC5-C72BD44B5B5F}">
      <dgm:prSet/>
      <dgm:spPr/>
      <dgm:t>
        <a:bodyPr/>
        <a:lstStyle/>
        <a:p>
          <a:pPr latinLnBrk="1"/>
          <a:endParaRPr lang="ko-KR" altLang="en-US"/>
        </a:p>
      </dgm:t>
    </dgm:pt>
    <dgm:pt modelId="{2302328F-A293-4366-A766-4C25DA01E65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accent5">
                  <a:lumMod val="50000"/>
                </a:schemeClr>
              </a:solidFill>
            </a:rPr>
            <a:t>능력</a:t>
          </a:r>
          <a:r>
            <a:rPr lang="en-US" altLang="ko-KR" b="1" dirty="0" smtClean="0">
              <a:solidFill>
                <a:schemeClr val="accent5">
                  <a:lumMod val="50000"/>
                </a:schemeClr>
              </a:solidFill>
            </a:rPr>
            <a:t>, </a:t>
          </a:r>
          <a:r>
            <a:rPr lang="ko-KR" altLang="en-US" b="1" dirty="0" smtClean="0">
              <a:solidFill>
                <a:schemeClr val="accent5">
                  <a:lumMod val="50000"/>
                </a:schemeClr>
              </a:solidFill>
            </a:rPr>
            <a:t>적성</a:t>
          </a:r>
          <a:r>
            <a:rPr lang="en-US" altLang="ko-KR" b="1" dirty="0" smtClean="0">
              <a:solidFill>
                <a:schemeClr val="accent5">
                  <a:lumMod val="50000"/>
                </a:schemeClr>
              </a:solidFill>
            </a:rPr>
            <a:t>, </a:t>
          </a:r>
          <a:r>
            <a:rPr lang="ko-KR" altLang="en-US" b="1" dirty="0" err="1" smtClean="0">
              <a:solidFill>
                <a:schemeClr val="accent5">
                  <a:lumMod val="50000"/>
                </a:schemeClr>
              </a:solidFill>
            </a:rPr>
            <a:t>흥미등</a:t>
          </a:r>
          <a:endParaRPr lang="ko-KR" altLang="en-US" b="1" dirty="0">
            <a:solidFill>
              <a:schemeClr val="accent5">
                <a:lumMod val="50000"/>
              </a:schemeClr>
            </a:solidFill>
          </a:endParaRPr>
        </a:p>
      </dgm:t>
    </dgm:pt>
    <dgm:pt modelId="{012C5BDF-1974-47F5-BDC1-76EB82CAB45D}" type="parTrans" cxnId="{5772E070-916D-4EAF-823C-9B80899480D2}">
      <dgm:prSet/>
      <dgm:spPr/>
      <dgm:t>
        <a:bodyPr/>
        <a:lstStyle/>
        <a:p>
          <a:pPr latinLnBrk="1"/>
          <a:endParaRPr lang="ko-KR" altLang="en-US"/>
        </a:p>
      </dgm:t>
    </dgm:pt>
    <dgm:pt modelId="{7623CDF4-F49D-40A2-B2D4-62AFE58F2327}" type="sibTrans" cxnId="{5772E070-916D-4EAF-823C-9B80899480D2}">
      <dgm:prSet/>
      <dgm:spPr/>
      <dgm:t>
        <a:bodyPr/>
        <a:lstStyle/>
        <a:p>
          <a:pPr latinLnBrk="1"/>
          <a:endParaRPr lang="ko-KR" altLang="en-US"/>
        </a:p>
      </dgm:t>
    </dgm:pt>
    <dgm:pt modelId="{2C69B968-0914-4682-AF97-9B95654585C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chemeClr val="accent5">
                  <a:lumMod val="50000"/>
                </a:schemeClr>
              </a:solidFill>
            </a:rPr>
            <a:t>자신을 되돌아 보거나 삶의 가치 판단</a:t>
          </a:r>
          <a:endParaRPr lang="ko-KR" altLang="en-US" b="1" dirty="0">
            <a:solidFill>
              <a:schemeClr val="accent5">
                <a:lumMod val="50000"/>
              </a:schemeClr>
            </a:solidFill>
          </a:endParaRPr>
        </a:p>
      </dgm:t>
    </dgm:pt>
    <dgm:pt modelId="{41894B0F-4988-4A55-BF13-3B961C6032ED}" type="parTrans" cxnId="{56DF2E0E-FC16-4600-8B95-D7E96E8A241B}">
      <dgm:prSet/>
      <dgm:spPr/>
      <dgm:t>
        <a:bodyPr/>
        <a:lstStyle/>
        <a:p>
          <a:pPr latinLnBrk="1"/>
          <a:endParaRPr lang="ko-KR" altLang="en-US"/>
        </a:p>
      </dgm:t>
    </dgm:pt>
    <dgm:pt modelId="{43830447-26CF-4BF8-A959-75C8AD1BB51B}" type="sibTrans" cxnId="{56DF2E0E-FC16-4600-8B95-D7E96E8A241B}">
      <dgm:prSet/>
      <dgm:spPr/>
      <dgm:t>
        <a:bodyPr/>
        <a:lstStyle/>
        <a:p>
          <a:pPr latinLnBrk="1"/>
          <a:endParaRPr lang="ko-KR" altLang="en-US"/>
        </a:p>
      </dgm:t>
    </dgm:pt>
    <dgm:pt modelId="{EBE908B3-7A51-4C2C-BC4B-B830EBB9BFCB}">
      <dgm:prSet phldrT="[텍스트]"/>
      <dgm:spPr/>
      <dgm:t>
        <a:bodyPr/>
        <a:lstStyle/>
        <a:p>
          <a:pPr latinLnBrk="1"/>
          <a:r>
            <a:rPr lang="ko-KR" altLang="en-US" b="1" dirty="0" smtClean="0"/>
            <a:t>정보획득</a:t>
          </a:r>
          <a:endParaRPr lang="ko-KR" altLang="en-US" b="1" dirty="0"/>
        </a:p>
      </dgm:t>
    </dgm:pt>
    <dgm:pt modelId="{F4657092-4B6B-4C6A-8E39-77DF9094ACA8}" type="parTrans" cxnId="{B496EFBC-5895-4A54-BD28-F736DC598C0F}">
      <dgm:prSet/>
      <dgm:spPr/>
      <dgm:t>
        <a:bodyPr/>
        <a:lstStyle/>
        <a:p>
          <a:pPr latinLnBrk="1"/>
          <a:endParaRPr lang="ko-KR" altLang="en-US"/>
        </a:p>
      </dgm:t>
    </dgm:pt>
    <dgm:pt modelId="{B7032686-DA3F-42BB-A29A-3FB7BB62674E}" type="sibTrans" cxnId="{B496EFBC-5895-4A54-BD28-F736DC598C0F}">
      <dgm:prSet/>
      <dgm:spPr/>
      <dgm:t>
        <a:bodyPr/>
        <a:lstStyle/>
        <a:p>
          <a:pPr latinLnBrk="1"/>
          <a:endParaRPr lang="ko-KR" altLang="en-US"/>
        </a:p>
      </dgm:t>
    </dgm:pt>
    <dgm:pt modelId="{5F18B210-E2BC-41C2-BF26-7353A3B5D611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0070C0"/>
              </a:solidFill>
            </a:rPr>
            <a:t>직업전망</a:t>
          </a:r>
          <a:r>
            <a:rPr lang="en-US" altLang="ko-KR" b="1" dirty="0" smtClean="0">
              <a:solidFill>
                <a:srgbClr val="0070C0"/>
              </a:solidFill>
            </a:rPr>
            <a:t>, </a:t>
          </a:r>
          <a:r>
            <a:rPr lang="ko-KR" altLang="en-US" b="1" dirty="0" smtClean="0">
              <a:solidFill>
                <a:srgbClr val="0070C0"/>
              </a:solidFill>
            </a:rPr>
            <a:t>현황</a:t>
          </a:r>
          <a:r>
            <a:rPr lang="en-US" altLang="ko-KR" b="1" dirty="0" smtClean="0">
              <a:solidFill>
                <a:srgbClr val="0070C0"/>
              </a:solidFill>
            </a:rPr>
            <a:t>, </a:t>
          </a:r>
          <a:r>
            <a:rPr lang="ko-KR" altLang="en-US" b="1" dirty="0" smtClean="0">
              <a:solidFill>
                <a:srgbClr val="0070C0"/>
              </a:solidFill>
            </a:rPr>
            <a:t>취직방법</a:t>
          </a:r>
          <a:endParaRPr lang="ko-KR" altLang="en-US" b="1" dirty="0">
            <a:solidFill>
              <a:srgbClr val="0070C0"/>
            </a:solidFill>
          </a:endParaRPr>
        </a:p>
      </dgm:t>
    </dgm:pt>
    <dgm:pt modelId="{AB6E4B6F-B375-443D-A831-4447F4B98415}" type="parTrans" cxnId="{75641EF7-79D1-42D9-BD97-F35B0CA74191}">
      <dgm:prSet/>
      <dgm:spPr/>
      <dgm:t>
        <a:bodyPr/>
        <a:lstStyle/>
        <a:p>
          <a:pPr latinLnBrk="1"/>
          <a:endParaRPr lang="ko-KR" altLang="en-US"/>
        </a:p>
      </dgm:t>
    </dgm:pt>
    <dgm:pt modelId="{5C9CC316-124D-4330-BF9C-F63664E2A074}" type="sibTrans" cxnId="{75641EF7-79D1-42D9-BD97-F35B0CA74191}">
      <dgm:prSet/>
      <dgm:spPr/>
      <dgm:t>
        <a:bodyPr/>
        <a:lstStyle/>
        <a:p>
          <a:pPr latinLnBrk="1"/>
          <a:endParaRPr lang="ko-KR" altLang="en-US"/>
        </a:p>
      </dgm:t>
    </dgm:pt>
    <dgm:pt modelId="{FC74BFC9-4502-4299-9718-EDBD211A112C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0070C0"/>
              </a:solidFill>
            </a:rPr>
            <a:t>다방면의 직업세계에 대한 정보 취득</a:t>
          </a:r>
          <a:endParaRPr lang="ko-KR" altLang="en-US" b="1" dirty="0">
            <a:solidFill>
              <a:srgbClr val="0070C0"/>
            </a:solidFill>
          </a:endParaRPr>
        </a:p>
      </dgm:t>
    </dgm:pt>
    <dgm:pt modelId="{45B78358-2198-47CF-999D-F2430EC0054A}" type="parTrans" cxnId="{01289092-066A-49B9-9D71-07B77FECBBF1}">
      <dgm:prSet/>
      <dgm:spPr/>
      <dgm:t>
        <a:bodyPr/>
        <a:lstStyle/>
        <a:p>
          <a:pPr latinLnBrk="1"/>
          <a:endParaRPr lang="ko-KR" altLang="en-US"/>
        </a:p>
      </dgm:t>
    </dgm:pt>
    <dgm:pt modelId="{8FC092C6-C78A-4861-9C1A-8E4DA9D2C05C}" type="sibTrans" cxnId="{01289092-066A-49B9-9D71-07B77FECBBF1}">
      <dgm:prSet/>
      <dgm:spPr/>
      <dgm:t>
        <a:bodyPr/>
        <a:lstStyle/>
        <a:p>
          <a:pPr latinLnBrk="1"/>
          <a:endParaRPr lang="ko-KR" altLang="en-US"/>
        </a:p>
      </dgm:t>
    </dgm:pt>
    <dgm:pt modelId="{E46C0D7F-9951-4226-B8F4-34A36C2D3AB5}">
      <dgm:prSet phldrT="[텍스트]"/>
      <dgm:spPr/>
      <dgm:t>
        <a:bodyPr/>
        <a:lstStyle/>
        <a:p>
          <a:pPr latinLnBrk="1"/>
          <a:r>
            <a:rPr lang="ko-KR" altLang="en-US" b="1" dirty="0" smtClean="0"/>
            <a:t>목표달성</a:t>
          </a:r>
          <a:endParaRPr lang="ko-KR" altLang="en-US" b="1" dirty="0"/>
        </a:p>
      </dgm:t>
    </dgm:pt>
    <dgm:pt modelId="{5ED0C660-5B70-4383-B963-1C4A8007C624}" type="parTrans" cxnId="{BB660387-D78A-499A-B341-F0DEC4D4E72A}">
      <dgm:prSet/>
      <dgm:spPr/>
      <dgm:t>
        <a:bodyPr/>
        <a:lstStyle/>
        <a:p>
          <a:pPr latinLnBrk="1"/>
          <a:endParaRPr lang="ko-KR" altLang="en-US"/>
        </a:p>
      </dgm:t>
    </dgm:pt>
    <dgm:pt modelId="{CC8CC145-0331-4E1C-AD99-D5B61BC9289A}" type="sibTrans" cxnId="{BB660387-D78A-499A-B341-F0DEC4D4E72A}">
      <dgm:prSet/>
      <dgm:spPr/>
      <dgm:t>
        <a:bodyPr/>
        <a:lstStyle/>
        <a:p>
          <a:pPr latinLnBrk="1"/>
          <a:endParaRPr lang="ko-KR" altLang="en-US"/>
        </a:p>
      </dgm:t>
    </dgm:pt>
    <dgm:pt modelId="{18492523-6536-4E20-AB09-B5BFE310248A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</a:rPr>
            <a:t>시간과 노력 투자</a:t>
          </a:r>
          <a:endParaRPr lang="ko-KR" altLang="en-US" b="1" dirty="0">
            <a:solidFill>
              <a:srgbClr val="FF0000"/>
            </a:solidFill>
          </a:endParaRPr>
        </a:p>
      </dgm:t>
    </dgm:pt>
    <dgm:pt modelId="{EB5442D5-F4EC-402D-B760-C22EC7104A67}" type="parTrans" cxnId="{FEE6EEAD-D04F-4606-B8BC-6588625FBCBB}">
      <dgm:prSet/>
      <dgm:spPr/>
      <dgm:t>
        <a:bodyPr/>
        <a:lstStyle/>
        <a:p>
          <a:pPr latinLnBrk="1"/>
          <a:endParaRPr lang="ko-KR" altLang="en-US"/>
        </a:p>
      </dgm:t>
    </dgm:pt>
    <dgm:pt modelId="{CBCAC6CC-BB8E-44CB-85CF-C2C08D3A5BFD}" type="sibTrans" cxnId="{FEE6EEAD-D04F-4606-B8BC-6588625FBCBB}">
      <dgm:prSet/>
      <dgm:spPr/>
      <dgm:t>
        <a:bodyPr/>
        <a:lstStyle/>
        <a:p>
          <a:pPr latinLnBrk="1"/>
          <a:endParaRPr lang="ko-KR" altLang="en-US"/>
        </a:p>
      </dgm:t>
    </dgm:pt>
    <dgm:pt modelId="{FFD686E0-D142-4FC0-B5E8-E54B8E25758D}">
      <dgm:prSet phldrT="[텍스트]"/>
      <dgm:spPr/>
      <dgm:t>
        <a:bodyPr/>
        <a:lstStyle/>
        <a:p>
          <a:pPr latinLnBrk="1"/>
          <a:r>
            <a:rPr lang="ko-KR" altLang="en-US" b="1" dirty="0" smtClean="0">
              <a:solidFill>
                <a:srgbClr val="FF0000"/>
              </a:solidFill>
            </a:rPr>
            <a:t>설정된 목표에 따른 자기 노력</a:t>
          </a:r>
          <a:endParaRPr lang="ko-KR" altLang="en-US" b="1" dirty="0">
            <a:solidFill>
              <a:srgbClr val="FF0000"/>
            </a:solidFill>
          </a:endParaRPr>
        </a:p>
      </dgm:t>
    </dgm:pt>
    <dgm:pt modelId="{87097720-531D-4CF3-AF80-7B25D5FB3C41}" type="parTrans" cxnId="{67FB3DB3-86D2-4086-9D87-31854CF81DE6}">
      <dgm:prSet/>
      <dgm:spPr/>
      <dgm:t>
        <a:bodyPr/>
        <a:lstStyle/>
        <a:p>
          <a:pPr latinLnBrk="1"/>
          <a:endParaRPr lang="ko-KR" altLang="en-US"/>
        </a:p>
      </dgm:t>
    </dgm:pt>
    <dgm:pt modelId="{1EE46DC5-3D4C-4CE3-B4F0-52CDEB544FBA}" type="sibTrans" cxnId="{67FB3DB3-86D2-4086-9D87-31854CF81DE6}">
      <dgm:prSet/>
      <dgm:spPr/>
      <dgm:t>
        <a:bodyPr/>
        <a:lstStyle/>
        <a:p>
          <a:pPr latinLnBrk="1"/>
          <a:endParaRPr lang="ko-KR" altLang="en-US"/>
        </a:p>
      </dgm:t>
    </dgm:pt>
    <dgm:pt modelId="{22259AF2-618C-45D3-8C7B-7B43FE77A98D}" type="pres">
      <dgm:prSet presAssocID="{E8BA6743-273D-43BA-8ABD-224AEC9D4E4D}" presName="linearFlow" presStyleCnt="0">
        <dgm:presLayoutVars>
          <dgm:dir/>
          <dgm:animLvl val="lvl"/>
          <dgm:resizeHandles val="exact"/>
        </dgm:presLayoutVars>
      </dgm:prSet>
      <dgm:spPr/>
    </dgm:pt>
    <dgm:pt modelId="{13366CA0-D5C6-4EC7-99D0-5EFDBAB043DF}" type="pres">
      <dgm:prSet presAssocID="{8670EF3D-19D6-48D7-9D87-790DFBB4991F}" presName="composite" presStyleCnt="0"/>
      <dgm:spPr/>
    </dgm:pt>
    <dgm:pt modelId="{F912FC0A-9316-4884-9536-4E74FB7B2E39}" type="pres">
      <dgm:prSet presAssocID="{8670EF3D-19D6-48D7-9D87-790DFBB4991F}" presName="parentText" presStyleLbl="alignNode1" presStyleIdx="0" presStyleCnt="3" custLinFactNeighborY="-3868">
        <dgm:presLayoutVars>
          <dgm:chMax val="1"/>
          <dgm:bulletEnabled val="1"/>
        </dgm:presLayoutVars>
      </dgm:prSet>
      <dgm:spPr/>
    </dgm:pt>
    <dgm:pt modelId="{E803A18D-0550-4AF2-9A74-CDC4CB640347}" type="pres">
      <dgm:prSet presAssocID="{8670EF3D-19D6-48D7-9D87-790DFBB4991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7D1FA6-05FD-4517-BEFF-DC5498D551B6}" type="pres">
      <dgm:prSet presAssocID="{9EC68054-6C29-4777-9AAC-8DCA123E02EA}" presName="sp" presStyleCnt="0"/>
      <dgm:spPr/>
    </dgm:pt>
    <dgm:pt modelId="{89E8322B-5433-4AF4-A8E4-B02717BCCEC6}" type="pres">
      <dgm:prSet presAssocID="{EBE908B3-7A51-4C2C-BC4B-B830EBB9BFCB}" presName="composite" presStyleCnt="0"/>
      <dgm:spPr/>
    </dgm:pt>
    <dgm:pt modelId="{9B54E582-D633-4E40-96D9-51480E82EE8C}" type="pres">
      <dgm:prSet presAssocID="{EBE908B3-7A51-4C2C-BC4B-B830EBB9BFC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08152FD-85B9-470E-9A2C-BDB1E43A3DA6}" type="pres">
      <dgm:prSet presAssocID="{EBE908B3-7A51-4C2C-BC4B-B830EBB9BFCB}" presName="descendantText" presStyleLbl="alignAcc1" presStyleIdx="1" presStyleCnt="3">
        <dgm:presLayoutVars>
          <dgm:bulletEnabled val="1"/>
        </dgm:presLayoutVars>
      </dgm:prSet>
      <dgm:spPr/>
    </dgm:pt>
    <dgm:pt modelId="{668DC176-0D7A-4D4B-A504-293F157B8C53}" type="pres">
      <dgm:prSet presAssocID="{B7032686-DA3F-42BB-A29A-3FB7BB62674E}" presName="sp" presStyleCnt="0"/>
      <dgm:spPr/>
    </dgm:pt>
    <dgm:pt modelId="{ED7CF8E0-CE98-49F4-A4A7-A6F2864CF179}" type="pres">
      <dgm:prSet presAssocID="{E46C0D7F-9951-4226-B8F4-34A36C2D3AB5}" presName="composite" presStyleCnt="0"/>
      <dgm:spPr/>
    </dgm:pt>
    <dgm:pt modelId="{A70D30FA-19CF-4AD5-8E60-AD7E3A42BB1B}" type="pres">
      <dgm:prSet presAssocID="{E46C0D7F-9951-4226-B8F4-34A36C2D3AB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BBD24B-D723-4A1A-8286-10041E1F3E7A}" type="pres">
      <dgm:prSet presAssocID="{E46C0D7F-9951-4226-B8F4-34A36C2D3AB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8B7BDB4-44EA-462B-97CD-35FD8FD239AC}" type="presOf" srcId="{2302328F-A293-4366-A766-4C25DA01E65D}" destId="{E803A18D-0550-4AF2-9A74-CDC4CB640347}" srcOrd="0" destOrd="0" presId="urn:microsoft.com/office/officeart/2005/8/layout/chevron2"/>
    <dgm:cxn modelId="{75641EF7-79D1-42D9-BD97-F35B0CA74191}" srcId="{EBE908B3-7A51-4C2C-BC4B-B830EBB9BFCB}" destId="{5F18B210-E2BC-41C2-BF26-7353A3B5D611}" srcOrd="0" destOrd="0" parTransId="{AB6E4B6F-B375-443D-A831-4447F4B98415}" sibTransId="{5C9CC316-124D-4330-BF9C-F63664E2A074}"/>
    <dgm:cxn modelId="{F3C0EFF7-685E-4C13-A689-CDC458DC7B92}" type="presOf" srcId="{8670EF3D-19D6-48D7-9D87-790DFBB4991F}" destId="{F912FC0A-9316-4884-9536-4E74FB7B2E39}" srcOrd="0" destOrd="0" presId="urn:microsoft.com/office/officeart/2005/8/layout/chevron2"/>
    <dgm:cxn modelId="{386C5952-CF60-4591-AFB5-7F725301EB2E}" type="presOf" srcId="{18492523-6536-4E20-AB09-B5BFE310248A}" destId="{80BBD24B-D723-4A1A-8286-10041E1F3E7A}" srcOrd="0" destOrd="0" presId="urn:microsoft.com/office/officeart/2005/8/layout/chevron2"/>
    <dgm:cxn modelId="{A0B3FA9E-CA7D-493B-B5C6-6AEB88EE0B36}" type="presOf" srcId="{EBE908B3-7A51-4C2C-BC4B-B830EBB9BFCB}" destId="{9B54E582-D633-4E40-96D9-51480E82EE8C}" srcOrd="0" destOrd="0" presId="urn:microsoft.com/office/officeart/2005/8/layout/chevron2"/>
    <dgm:cxn modelId="{56DF2E0E-FC16-4600-8B95-D7E96E8A241B}" srcId="{8670EF3D-19D6-48D7-9D87-790DFBB4991F}" destId="{2C69B968-0914-4682-AF97-9B95654585CD}" srcOrd="1" destOrd="0" parTransId="{41894B0F-4988-4A55-BF13-3B961C6032ED}" sibTransId="{43830447-26CF-4BF8-A959-75C8AD1BB51B}"/>
    <dgm:cxn modelId="{B496EFBC-5895-4A54-BD28-F736DC598C0F}" srcId="{E8BA6743-273D-43BA-8ABD-224AEC9D4E4D}" destId="{EBE908B3-7A51-4C2C-BC4B-B830EBB9BFCB}" srcOrd="1" destOrd="0" parTransId="{F4657092-4B6B-4C6A-8E39-77DF9094ACA8}" sibTransId="{B7032686-DA3F-42BB-A29A-3FB7BB62674E}"/>
    <dgm:cxn modelId="{2DDCF241-422C-419B-B23E-4F46784CB794}" type="presOf" srcId="{E8BA6743-273D-43BA-8ABD-224AEC9D4E4D}" destId="{22259AF2-618C-45D3-8C7B-7B43FE77A98D}" srcOrd="0" destOrd="0" presId="urn:microsoft.com/office/officeart/2005/8/layout/chevron2"/>
    <dgm:cxn modelId="{BE58DE6C-2557-4184-B680-3F3CB562DD04}" type="presOf" srcId="{FC74BFC9-4502-4299-9718-EDBD211A112C}" destId="{E08152FD-85B9-470E-9A2C-BDB1E43A3DA6}" srcOrd="0" destOrd="1" presId="urn:microsoft.com/office/officeart/2005/8/layout/chevron2"/>
    <dgm:cxn modelId="{8F4344F0-7A46-4976-9FED-D90F261B48ED}" type="presOf" srcId="{FFD686E0-D142-4FC0-B5E8-E54B8E25758D}" destId="{80BBD24B-D723-4A1A-8286-10041E1F3E7A}" srcOrd="0" destOrd="1" presId="urn:microsoft.com/office/officeart/2005/8/layout/chevron2"/>
    <dgm:cxn modelId="{5772E070-916D-4EAF-823C-9B80899480D2}" srcId="{8670EF3D-19D6-48D7-9D87-790DFBB4991F}" destId="{2302328F-A293-4366-A766-4C25DA01E65D}" srcOrd="0" destOrd="0" parTransId="{012C5BDF-1974-47F5-BDC1-76EB82CAB45D}" sibTransId="{7623CDF4-F49D-40A2-B2D4-62AFE58F2327}"/>
    <dgm:cxn modelId="{FEE6EEAD-D04F-4606-B8BC-6588625FBCBB}" srcId="{E46C0D7F-9951-4226-B8F4-34A36C2D3AB5}" destId="{18492523-6536-4E20-AB09-B5BFE310248A}" srcOrd="0" destOrd="0" parTransId="{EB5442D5-F4EC-402D-B760-C22EC7104A67}" sibTransId="{CBCAC6CC-BB8E-44CB-85CF-C2C08D3A5BFD}"/>
    <dgm:cxn modelId="{05E77756-A0CB-4668-8500-120139C96C82}" type="presOf" srcId="{5F18B210-E2BC-41C2-BF26-7353A3B5D611}" destId="{E08152FD-85B9-470E-9A2C-BDB1E43A3DA6}" srcOrd="0" destOrd="0" presId="urn:microsoft.com/office/officeart/2005/8/layout/chevron2"/>
    <dgm:cxn modelId="{01289092-066A-49B9-9D71-07B77FECBBF1}" srcId="{EBE908B3-7A51-4C2C-BC4B-B830EBB9BFCB}" destId="{FC74BFC9-4502-4299-9718-EDBD211A112C}" srcOrd="1" destOrd="0" parTransId="{45B78358-2198-47CF-999D-F2430EC0054A}" sibTransId="{8FC092C6-C78A-4861-9C1A-8E4DA9D2C05C}"/>
    <dgm:cxn modelId="{F9E201B6-3D27-4E4A-A6DB-F9CB0C02BEAD}" type="presOf" srcId="{2C69B968-0914-4682-AF97-9B95654585CD}" destId="{E803A18D-0550-4AF2-9A74-CDC4CB640347}" srcOrd="0" destOrd="1" presId="urn:microsoft.com/office/officeart/2005/8/layout/chevron2"/>
    <dgm:cxn modelId="{BB660387-D78A-499A-B341-F0DEC4D4E72A}" srcId="{E8BA6743-273D-43BA-8ABD-224AEC9D4E4D}" destId="{E46C0D7F-9951-4226-B8F4-34A36C2D3AB5}" srcOrd="2" destOrd="0" parTransId="{5ED0C660-5B70-4383-B963-1C4A8007C624}" sibTransId="{CC8CC145-0331-4E1C-AD99-D5B61BC9289A}"/>
    <dgm:cxn modelId="{67FB3DB3-86D2-4086-9D87-31854CF81DE6}" srcId="{E46C0D7F-9951-4226-B8F4-34A36C2D3AB5}" destId="{FFD686E0-D142-4FC0-B5E8-E54B8E25758D}" srcOrd="1" destOrd="0" parTransId="{87097720-531D-4CF3-AF80-7B25D5FB3C41}" sibTransId="{1EE46DC5-3D4C-4CE3-B4F0-52CDEB544FBA}"/>
    <dgm:cxn modelId="{8E8B2C3A-8C84-4590-8A6A-70B6D860A5F0}" type="presOf" srcId="{E46C0D7F-9951-4226-B8F4-34A36C2D3AB5}" destId="{A70D30FA-19CF-4AD5-8E60-AD7E3A42BB1B}" srcOrd="0" destOrd="0" presId="urn:microsoft.com/office/officeart/2005/8/layout/chevron2"/>
    <dgm:cxn modelId="{0597A63D-4A85-4ACF-9EC5-C72BD44B5B5F}" srcId="{E8BA6743-273D-43BA-8ABD-224AEC9D4E4D}" destId="{8670EF3D-19D6-48D7-9D87-790DFBB4991F}" srcOrd="0" destOrd="0" parTransId="{62269B16-9709-42EA-B9EB-4C0BA25E7D2F}" sibTransId="{9EC68054-6C29-4777-9AAC-8DCA123E02EA}"/>
    <dgm:cxn modelId="{AF6A4AA5-A29D-4433-AD31-91711DCDA05B}" type="presParOf" srcId="{22259AF2-618C-45D3-8C7B-7B43FE77A98D}" destId="{13366CA0-D5C6-4EC7-99D0-5EFDBAB043DF}" srcOrd="0" destOrd="0" presId="urn:microsoft.com/office/officeart/2005/8/layout/chevron2"/>
    <dgm:cxn modelId="{4D20A0DD-1721-467C-97B6-A313C5C01F8B}" type="presParOf" srcId="{13366CA0-D5C6-4EC7-99D0-5EFDBAB043DF}" destId="{F912FC0A-9316-4884-9536-4E74FB7B2E39}" srcOrd="0" destOrd="0" presId="urn:microsoft.com/office/officeart/2005/8/layout/chevron2"/>
    <dgm:cxn modelId="{99AE3133-7576-4C73-ADA4-5F2A378F239D}" type="presParOf" srcId="{13366CA0-D5C6-4EC7-99D0-5EFDBAB043DF}" destId="{E803A18D-0550-4AF2-9A74-CDC4CB640347}" srcOrd="1" destOrd="0" presId="urn:microsoft.com/office/officeart/2005/8/layout/chevron2"/>
    <dgm:cxn modelId="{09B150BB-683A-455B-9862-FE08527936EC}" type="presParOf" srcId="{22259AF2-618C-45D3-8C7B-7B43FE77A98D}" destId="{607D1FA6-05FD-4517-BEFF-DC5498D551B6}" srcOrd="1" destOrd="0" presId="urn:microsoft.com/office/officeart/2005/8/layout/chevron2"/>
    <dgm:cxn modelId="{2FDA77DD-B71B-45E5-AF1B-824B077BBA33}" type="presParOf" srcId="{22259AF2-618C-45D3-8C7B-7B43FE77A98D}" destId="{89E8322B-5433-4AF4-A8E4-B02717BCCEC6}" srcOrd="2" destOrd="0" presId="urn:microsoft.com/office/officeart/2005/8/layout/chevron2"/>
    <dgm:cxn modelId="{91B96A82-D13E-49A9-B0DB-0273A31BE7B9}" type="presParOf" srcId="{89E8322B-5433-4AF4-A8E4-B02717BCCEC6}" destId="{9B54E582-D633-4E40-96D9-51480E82EE8C}" srcOrd="0" destOrd="0" presId="urn:microsoft.com/office/officeart/2005/8/layout/chevron2"/>
    <dgm:cxn modelId="{8FA6B523-EE59-43CD-8378-D104DEC6F21C}" type="presParOf" srcId="{89E8322B-5433-4AF4-A8E4-B02717BCCEC6}" destId="{E08152FD-85B9-470E-9A2C-BDB1E43A3DA6}" srcOrd="1" destOrd="0" presId="urn:microsoft.com/office/officeart/2005/8/layout/chevron2"/>
    <dgm:cxn modelId="{9B342608-9887-4180-90DB-8460FBF3273F}" type="presParOf" srcId="{22259AF2-618C-45D3-8C7B-7B43FE77A98D}" destId="{668DC176-0D7A-4D4B-A504-293F157B8C53}" srcOrd="3" destOrd="0" presId="urn:microsoft.com/office/officeart/2005/8/layout/chevron2"/>
    <dgm:cxn modelId="{393ECCB5-F2C7-498F-8949-F8662A6E3C63}" type="presParOf" srcId="{22259AF2-618C-45D3-8C7B-7B43FE77A98D}" destId="{ED7CF8E0-CE98-49F4-A4A7-A6F2864CF179}" srcOrd="4" destOrd="0" presId="urn:microsoft.com/office/officeart/2005/8/layout/chevron2"/>
    <dgm:cxn modelId="{B3E34BEB-0F60-4A4C-B044-84D6B770752D}" type="presParOf" srcId="{ED7CF8E0-CE98-49F4-A4A7-A6F2864CF179}" destId="{A70D30FA-19CF-4AD5-8E60-AD7E3A42BB1B}" srcOrd="0" destOrd="0" presId="urn:microsoft.com/office/officeart/2005/8/layout/chevron2"/>
    <dgm:cxn modelId="{9D4A04BD-13B8-48CE-99F0-925DBA404736}" type="presParOf" srcId="{ED7CF8E0-CE98-49F4-A4A7-A6F2864CF179}" destId="{80BBD24B-D723-4A1A-8286-10041E1F3E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FE8DA-B5DA-4EC5-AECA-55E45D3625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89BACF0-EA76-4A52-B92E-066B83013F45}">
      <dgm:prSet phldrT="[텍스트]" custT="1"/>
      <dgm:spPr/>
      <dgm:t>
        <a:bodyPr/>
        <a:lstStyle/>
        <a:p>
          <a:pPr latinLnBrk="1"/>
          <a:r>
            <a:rPr lang="ko-KR" altLang="en-US" sz="2000" b="1" dirty="0" smtClean="0"/>
            <a:t>기획자</a:t>
          </a:r>
          <a:endParaRPr lang="ko-KR" altLang="en-US" sz="2000" b="1" dirty="0"/>
        </a:p>
      </dgm:t>
    </dgm:pt>
    <dgm:pt modelId="{BC4EB64A-88C9-438A-B3B0-9C7B42E20B42}" type="parTrans" cxnId="{1B00BF97-9583-433D-82AE-AEF8423D105F}">
      <dgm:prSet/>
      <dgm:spPr/>
      <dgm:t>
        <a:bodyPr/>
        <a:lstStyle/>
        <a:p>
          <a:pPr latinLnBrk="1"/>
          <a:endParaRPr lang="ko-KR" altLang="en-US"/>
        </a:p>
      </dgm:t>
    </dgm:pt>
    <dgm:pt modelId="{06F45563-C6DD-4AA5-8D27-69459E76377D}" type="sibTrans" cxnId="{1B00BF97-9583-433D-82AE-AEF8423D105F}">
      <dgm:prSet/>
      <dgm:spPr/>
      <dgm:t>
        <a:bodyPr/>
        <a:lstStyle/>
        <a:p>
          <a:pPr latinLnBrk="1"/>
          <a:endParaRPr lang="ko-KR" altLang="en-US"/>
        </a:p>
      </dgm:t>
    </dgm:pt>
    <dgm:pt modelId="{336FABF8-CC0E-4B95-83BD-251C10E20CDA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새로운 아이템을 선정하고 시정조사를 통해 사업성 유무 판단</a:t>
          </a:r>
          <a:endParaRPr lang="ko-KR" altLang="en-US" sz="2000" dirty="0"/>
        </a:p>
      </dgm:t>
    </dgm:pt>
    <dgm:pt modelId="{5DBAB25C-A955-459E-AE0A-870816EAF6A6}" type="parTrans" cxnId="{6FE0B448-9064-4C69-91F6-8BA2F1F36CE9}">
      <dgm:prSet/>
      <dgm:spPr/>
      <dgm:t>
        <a:bodyPr/>
        <a:lstStyle/>
        <a:p>
          <a:pPr latinLnBrk="1"/>
          <a:endParaRPr lang="ko-KR" altLang="en-US"/>
        </a:p>
      </dgm:t>
    </dgm:pt>
    <dgm:pt modelId="{3FDAC49C-3446-4E5A-B01F-8BA8D8ECDDC0}" type="sibTrans" cxnId="{6FE0B448-9064-4C69-91F6-8BA2F1F36CE9}">
      <dgm:prSet/>
      <dgm:spPr/>
      <dgm:t>
        <a:bodyPr/>
        <a:lstStyle/>
        <a:p>
          <a:pPr latinLnBrk="1"/>
          <a:endParaRPr lang="ko-KR" altLang="en-US"/>
        </a:p>
      </dgm:t>
    </dgm:pt>
    <dgm:pt modelId="{C21A1A6E-F655-4C6C-8EB9-FDCF85DE5BB1}">
      <dgm:prSet phldrT="[텍스트]" custT="1"/>
      <dgm:spPr/>
      <dgm:t>
        <a:bodyPr/>
        <a:lstStyle/>
        <a:p>
          <a:pPr latinLnBrk="1"/>
          <a:r>
            <a:rPr lang="ko-KR" altLang="en-US" sz="2000" b="1" dirty="0" smtClean="0"/>
            <a:t>개발자</a:t>
          </a:r>
          <a:endParaRPr lang="ko-KR" altLang="en-US" sz="2000" b="1" dirty="0"/>
        </a:p>
      </dgm:t>
    </dgm:pt>
    <dgm:pt modelId="{989E9AF0-71E5-4CAB-A257-FC7DE85D2C00}" type="parTrans" cxnId="{EEB7D472-2BD7-4641-8C90-4143F7E8A44B}">
      <dgm:prSet/>
      <dgm:spPr/>
      <dgm:t>
        <a:bodyPr/>
        <a:lstStyle/>
        <a:p>
          <a:pPr latinLnBrk="1"/>
          <a:endParaRPr lang="ko-KR" altLang="en-US"/>
        </a:p>
      </dgm:t>
    </dgm:pt>
    <dgm:pt modelId="{96F07481-2A52-479F-8708-DBF250D52B63}" type="sibTrans" cxnId="{EEB7D472-2BD7-4641-8C90-4143F7E8A44B}">
      <dgm:prSet/>
      <dgm:spPr/>
      <dgm:t>
        <a:bodyPr/>
        <a:lstStyle/>
        <a:p>
          <a:pPr latinLnBrk="1"/>
          <a:endParaRPr lang="ko-KR" altLang="en-US"/>
        </a:p>
      </dgm:t>
    </dgm:pt>
    <dgm:pt modelId="{A429888D-A2DA-4114-9EDB-AC58B99608B9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필요한 요소들을 체크</a:t>
          </a:r>
          <a:endParaRPr lang="ko-KR" altLang="en-US" sz="2000" dirty="0"/>
        </a:p>
      </dgm:t>
    </dgm:pt>
    <dgm:pt modelId="{08227684-BBD2-43F9-82EE-136AD00B901B}" type="parTrans" cxnId="{8FA34D0A-2692-4E59-A56D-13D1B55D7CCF}">
      <dgm:prSet/>
      <dgm:spPr/>
      <dgm:t>
        <a:bodyPr/>
        <a:lstStyle/>
        <a:p>
          <a:pPr latinLnBrk="1"/>
          <a:endParaRPr lang="ko-KR" altLang="en-US"/>
        </a:p>
      </dgm:t>
    </dgm:pt>
    <dgm:pt modelId="{A46DDB8B-D50C-453B-857C-8429EECDF30C}" type="sibTrans" cxnId="{8FA34D0A-2692-4E59-A56D-13D1B55D7CCF}">
      <dgm:prSet/>
      <dgm:spPr/>
      <dgm:t>
        <a:bodyPr/>
        <a:lstStyle/>
        <a:p>
          <a:pPr latinLnBrk="1"/>
          <a:endParaRPr lang="ko-KR" altLang="en-US"/>
        </a:p>
      </dgm:t>
    </dgm:pt>
    <dgm:pt modelId="{B9E568D2-50F4-4936-82F6-5EF40857EDD9}">
      <dgm:prSet phldrT="[텍스트]" custT="1"/>
      <dgm:spPr/>
      <dgm:t>
        <a:bodyPr/>
        <a:lstStyle/>
        <a:p>
          <a:pPr latinLnBrk="1"/>
          <a:r>
            <a:rPr lang="ko-KR" altLang="en-US" sz="2000" b="1" dirty="0" err="1" smtClean="0"/>
            <a:t>코더</a:t>
          </a:r>
          <a:endParaRPr lang="ko-KR" altLang="en-US" sz="2000" b="1" dirty="0"/>
        </a:p>
      </dgm:t>
    </dgm:pt>
    <dgm:pt modelId="{04E23697-C7A7-4836-AA38-FD5A1DAFCD7C}" type="parTrans" cxnId="{D2E74D04-5002-42AB-A4CF-5AE5F7ACDC2F}">
      <dgm:prSet/>
      <dgm:spPr/>
      <dgm:t>
        <a:bodyPr/>
        <a:lstStyle/>
        <a:p>
          <a:pPr latinLnBrk="1"/>
          <a:endParaRPr lang="ko-KR" altLang="en-US"/>
        </a:p>
      </dgm:t>
    </dgm:pt>
    <dgm:pt modelId="{EB718F16-48D2-4E4E-AAFF-59C7238EF534}" type="sibTrans" cxnId="{D2E74D04-5002-42AB-A4CF-5AE5F7ACDC2F}">
      <dgm:prSet/>
      <dgm:spPr/>
      <dgm:t>
        <a:bodyPr/>
        <a:lstStyle/>
        <a:p>
          <a:pPr latinLnBrk="1"/>
          <a:endParaRPr lang="ko-KR" altLang="en-US"/>
        </a:p>
      </dgm:t>
    </dgm:pt>
    <dgm:pt modelId="{3D260D12-59F8-48AF-A5B5-A10D78F25B39}">
      <dgm:prSet phldrT="[텍스트]" custT="1"/>
      <dgm:spPr/>
      <dgm:t>
        <a:bodyPr/>
        <a:lstStyle/>
        <a:p>
          <a:pPr latinLnBrk="1"/>
          <a:r>
            <a:rPr lang="ko-KR" altLang="en-US" sz="2000" b="1" dirty="0" smtClean="0"/>
            <a:t>디자이너</a:t>
          </a:r>
          <a:endParaRPr lang="ko-KR" altLang="en-US" sz="2000" b="1" dirty="0"/>
        </a:p>
      </dgm:t>
    </dgm:pt>
    <dgm:pt modelId="{E3781E10-A6EE-49E9-A4ED-CCA355C32499}" type="parTrans" cxnId="{B3508236-D482-4775-8ED5-EA2EF4752A65}">
      <dgm:prSet/>
      <dgm:spPr/>
      <dgm:t>
        <a:bodyPr/>
        <a:lstStyle/>
        <a:p>
          <a:pPr latinLnBrk="1"/>
          <a:endParaRPr lang="ko-KR" altLang="en-US"/>
        </a:p>
      </dgm:t>
    </dgm:pt>
    <dgm:pt modelId="{D814F5AF-DF81-4BBF-AB42-AE6EA5FE3D80}" type="sibTrans" cxnId="{B3508236-D482-4775-8ED5-EA2EF4752A65}">
      <dgm:prSet/>
      <dgm:spPr/>
      <dgm:t>
        <a:bodyPr/>
        <a:lstStyle/>
        <a:p>
          <a:pPr latinLnBrk="1"/>
          <a:endParaRPr lang="ko-KR" altLang="en-US"/>
        </a:p>
      </dgm:t>
    </dgm:pt>
    <dgm:pt modelId="{6903E515-9447-4798-920E-343C172BD083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구현 프로그램 작성</a:t>
          </a:r>
          <a:endParaRPr lang="ko-KR" altLang="en-US" sz="2000" dirty="0"/>
        </a:p>
      </dgm:t>
    </dgm:pt>
    <dgm:pt modelId="{D344AC86-C664-43CE-82A3-2681934E1ED7}" type="parTrans" cxnId="{C044B9F3-1471-4320-960C-9EC1AD441DE4}">
      <dgm:prSet/>
      <dgm:spPr/>
      <dgm:t>
        <a:bodyPr/>
        <a:lstStyle/>
        <a:p>
          <a:pPr latinLnBrk="1"/>
          <a:endParaRPr lang="ko-KR" altLang="en-US"/>
        </a:p>
      </dgm:t>
    </dgm:pt>
    <dgm:pt modelId="{027E7CB7-3F41-4AE0-AFE0-19B21D8508BA}" type="sibTrans" cxnId="{C044B9F3-1471-4320-960C-9EC1AD441DE4}">
      <dgm:prSet/>
      <dgm:spPr/>
      <dgm:t>
        <a:bodyPr/>
        <a:lstStyle/>
        <a:p>
          <a:pPr latinLnBrk="1"/>
          <a:endParaRPr lang="ko-KR" altLang="en-US"/>
        </a:p>
      </dgm:t>
    </dgm:pt>
    <dgm:pt modelId="{698C35B2-D35F-40D6-A8BE-0FDE4691C38F}">
      <dgm:prSet phldrT="[텍스트]" custT="1"/>
      <dgm:spPr/>
      <dgm:t>
        <a:bodyPr/>
        <a:lstStyle/>
        <a:p>
          <a:pPr latinLnBrk="1"/>
          <a:r>
            <a:rPr lang="ko-KR" altLang="en-US" sz="2000" b="1" dirty="0" err="1" smtClean="0"/>
            <a:t>퍼블리셔</a:t>
          </a:r>
          <a:endParaRPr lang="ko-KR" altLang="en-US" sz="2000" b="1" dirty="0"/>
        </a:p>
      </dgm:t>
    </dgm:pt>
    <dgm:pt modelId="{F1F30FAF-DE94-406A-B36F-093594E46D23}" type="parTrans" cxnId="{BBF9BC17-1C04-4D46-844D-14DDF1E42FFE}">
      <dgm:prSet/>
      <dgm:spPr/>
      <dgm:t>
        <a:bodyPr/>
        <a:lstStyle/>
        <a:p>
          <a:pPr latinLnBrk="1"/>
          <a:endParaRPr lang="ko-KR" altLang="en-US"/>
        </a:p>
      </dgm:t>
    </dgm:pt>
    <dgm:pt modelId="{7F730B97-988D-4A8F-9E99-E22DBCA13450}" type="sibTrans" cxnId="{BBF9BC17-1C04-4D46-844D-14DDF1E42FFE}">
      <dgm:prSet/>
      <dgm:spPr/>
      <dgm:t>
        <a:bodyPr/>
        <a:lstStyle/>
        <a:p>
          <a:pPr latinLnBrk="1"/>
          <a:endParaRPr lang="ko-KR" altLang="en-US"/>
        </a:p>
      </dgm:t>
    </dgm:pt>
    <dgm:pt modelId="{485AE92F-460C-4855-A7AD-C2FC2A43075D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전체 디자인의 요소와 흐름 결정</a:t>
          </a:r>
          <a:endParaRPr lang="ko-KR" altLang="en-US" sz="2000" dirty="0"/>
        </a:p>
      </dgm:t>
    </dgm:pt>
    <dgm:pt modelId="{B3D97425-8A77-4555-84B7-45C7F609FB2B}" type="parTrans" cxnId="{A9032474-1C3A-465B-8334-8AC0D09FFD04}">
      <dgm:prSet/>
      <dgm:spPr/>
      <dgm:t>
        <a:bodyPr/>
        <a:lstStyle/>
        <a:p>
          <a:pPr latinLnBrk="1"/>
          <a:endParaRPr lang="ko-KR" altLang="en-US"/>
        </a:p>
      </dgm:t>
    </dgm:pt>
    <dgm:pt modelId="{9C1B6882-975B-4D41-9748-A69C1820529D}" type="sibTrans" cxnId="{A9032474-1C3A-465B-8334-8AC0D09FFD04}">
      <dgm:prSet/>
      <dgm:spPr/>
      <dgm:t>
        <a:bodyPr/>
        <a:lstStyle/>
        <a:p>
          <a:pPr latinLnBrk="1"/>
          <a:endParaRPr lang="ko-KR" altLang="en-US"/>
        </a:p>
      </dgm:t>
    </dgm:pt>
    <dgm:pt modelId="{1F5C560C-E07F-452C-9E60-B66103A4DE1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적절한 배치와 액션 구현</a:t>
          </a:r>
          <a:endParaRPr lang="ko-KR" altLang="en-US" sz="2000" dirty="0"/>
        </a:p>
      </dgm:t>
    </dgm:pt>
    <dgm:pt modelId="{9A88A2BB-94BF-4764-91E1-E4D9A6B9353A}" type="parTrans" cxnId="{E7A9461B-C34C-416D-BD96-2EE6E042AFD9}">
      <dgm:prSet/>
      <dgm:spPr/>
      <dgm:t>
        <a:bodyPr/>
        <a:lstStyle/>
        <a:p>
          <a:pPr latinLnBrk="1"/>
          <a:endParaRPr lang="ko-KR" altLang="en-US"/>
        </a:p>
      </dgm:t>
    </dgm:pt>
    <dgm:pt modelId="{4C638E55-C4E7-494D-9311-9FD2B5ABD1BB}" type="sibTrans" cxnId="{E7A9461B-C34C-416D-BD96-2EE6E042AFD9}">
      <dgm:prSet/>
      <dgm:spPr/>
      <dgm:t>
        <a:bodyPr/>
        <a:lstStyle/>
        <a:p>
          <a:pPr latinLnBrk="1"/>
          <a:endParaRPr lang="ko-KR" altLang="en-US"/>
        </a:p>
      </dgm:t>
    </dgm:pt>
    <dgm:pt modelId="{085C47AE-5A56-42D8-94A7-74B395338613}" type="pres">
      <dgm:prSet presAssocID="{2EFFE8DA-B5DA-4EC5-AECA-55E45D362538}" presName="linear" presStyleCnt="0">
        <dgm:presLayoutVars>
          <dgm:animLvl val="lvl"/>
          <dgm:resizeHandles val="exact"/>
        </dgm:presLayoutVars>
      </dgm:prSet>
      <dgm:spPr/>
    </dgm:pt>
    <dgm:pt modelId="{6B5198C3-05D0-4272-B178-B235D7FEE173}" type="pres">
      <dgm:prSet presAssocID="{189BACF0-EA76-4A52-B92E-066B83013F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C7203D-6FFD-407B-BFB7-BB55E60DE6B1}" type="pres">
      <dgm:prSet presAssocID="{189BACF0-EA76-4A52-B92E-066B83013F45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3309DC-D131-43B6-BF16-3D03795D2C8D}" type="pres">
      <dgm:prSet presAssocID="{C21A1A6E-F655-4C6C-8EB9-FDCF85DE5B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D03A5D-D454-430B-8269-DD93A2179110}" type="pres">
      <dgm:prSet presAssocID="{C21A1A6E-F655-4C6C-8EB9-FDCF85DE5BB1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6E756B-08A3-4542-9E43-6CB7FF544DB9}" type="pres">
      <dgm:prSet presAssocID="{B9E568D2-50F4-4936-82F6-5EF40857ED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B6204D-0BEE-4DE2-BDE6-F9A851851CAA}" type="pres">
      <dgm:prSet presAssocID="{B9E568D2-50F4-4936-82F6-5EF40857EDD9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88900C9-E288-4D42-BA32-FCD5AD77A4EE}" type="pres">
      <dgm:prSet presAssocID="{3D260D12-59F8-48AF-A5B5-A10D78F25B39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8FA210-B725-4120-AEEB-8C81B2B7CBEA}" type="pres">
      <dgm:prSet presAssocID="{3D260D12-59F8-48AF-A5B5-A10D78F25B39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D886B28-31C1-4F11-9986-2511BCC70072}" type="pres">
      <dgm:prSet presAssocID="{698C35B2-D35F-40D6-A8BE-0FDE4691C38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6FB238-B776-40FB-B91E-16144C978AE4}" type="pres">
      <dgm:prSet presAssocID="{698C35B2-D35F-40D6-A8BE-0FDE4691C38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7A9461B-C34C-416D-BD96-2EE6E042AFD9}" srcId="{698C35B2-D35F-40D6-A8BE-0FDE4691C38F}" destId="{1F5C560C-E07F-452C-9E60-B66103A4DE10}" srcOrd="0" destOrd="0" parTransId="{9A88A2BB-94BF-4764-91E1-E4D9A6B9353A}" sibTransId="{4C638E55-C4E7-494D-9311-9FD2B5ABD1BB}"/>
    <dgm:cxn modelId="{BBF9BC17-1C04-4D46-844D-14DDF1E42FFE}" srcId="{2EFFE8DA-B5DA-4EC5-AECA-55E45D362538}" destId="{698C35B2-D35F-40D6-A8BE-0FDE4691C38F}" srcOrd="4" destOrd="0" parTransId="{F1F30FAF-DE94-406A-B36F-093594E46D23}" sibTransId="{7F730B97-988D-4A8F-9E99-E22DBCA13450}"/>
    <dgm:cxn modelId="{8FA34D0A-2692-4E59-A56D-13D1B55D7CCF}" srcId="{C21A1A6E-F655-4C6C-8EB9-FDCF85DE5BB1}" destId="{A429888D-A2DA-4114-9EDB-AC58B99608B9}" srcOrd="0" destOrd="0" parTransId="{08227684-BBD2-43F9-82EE-136AD00B901B}" sibTransId="{A46DDB8B-D50C-453B-857C-8429EECDF30C}"/>
    <dgm:cxn modelId="{9B718E8B-45C4-4D3D-9F92-2D592B59161F}" type="presOf" srcId="{336FABF8-CC0E-4B95-83BD-251C10E20CDA}" destId="{DBC7203D-6FFD-407B-BFB7-BB55E60DE6B1}" srcOrd="0" destOrd="0" presId="urn:microsoft.com/office/officeart/2005/8/layout/vList2"/>
    <dgm:cxn modelId="{4D256D0C-FC9F-4948-8EBE-BF1A434AC6E9}" type="presOf" srcId="{A429888D-A2DA-4114-9EDB-AC58B99608B9}" destId="{DDD03A5D-D454-430B-8269-DD93A2179110}" srcOrd="0" destOrd="0" presId="urn:microsoft.com/office/officeart/2005/8/layout/vList2"/>
    <dgm:cxn modelId="{B3508236-D482-4775-8ED5-EA2EF4752A65}" srcId="{2EFFE8DA-B5DA-4EC5-AECA-55E45D362538}" destId="{3D260D12-59F8-48AF-A5B5-A10D78F25B39}" srcOrd="3" destOrd="0" parTransId="{E3781E10-A6EE-49E9-A4ED-CCA355C32499}" sibTransId="{D814F5AF-DF81-4BBF-AB42-AE6EA5FE3D80}"/>
    <dgm:cxn modelId="{E65CDFAB-2AB0-455F-9802-ED3C0CA253D6}" type="presOf" srcId="{698C35B2-D35F-40D6-A8BE-0FDE4691C38F}" destId="{BD886B28-31C1-4F11-9986-2511BCC70072}" srcOrd="0" destOrd="0" presId="urn:microsoft.com/office/officeart/2005/8/layout/vList2"/>
    <dgm:cxn modelId="{9E7F6A55-C49B-40B5-A287-6AF8E138720B}" type="presOf" srcId="{3D260D12-59F8-48AF-A5B5-A10D78F25B39}" destId="{F88900C9-E288-4D42-BA32-FCD5AD77A4EE}" srcOrd="0" destOrd="0" presId="urn:microsoft.com/office/officeart/2005/8/layout/vList2"/>
    <dgm:cxn modelId="{6FE0B448-9064-4C69-91F6-8BA2F1F36CE9}" srcId="{189BACF0-EA76-4A52-B92E-066B83013F45}" destId="{336FABF8-CC0E-4B95-83BD-251C10E20CDA}" srcOrd="0" destOrd="0" parTransId="{5DBAB25C-A955-459E-AE0A-870816EAF6A6}" sibTransId="{3FDAC49C-3446-4E5A-B01F-8BA8D8ECDDC0}"/>
    <dgm:cxn modelId="{EEB7D472-2BD7-4641-8C90-4143F7E8A44B}" srcId="{2EFFE8DA-B5DA-4EC5-AECA-55E45D362538}" destId="{C21A1A6E-F655-4C6C-8EB9-FDCF85DE5BB1}" srcOrd="1" destOrd="0" parTransId="{989E9AF0-71E5-4CAB-A257-FC7DE85D2C00}" sibTransId="{96F07481-2A52-479F-8708-DBF250D52B63}"/>
    <dgm:cxn modelId="{5CF4D3F9-1086-4BDE-AA6A-9A124D86F563}" type="presOf" srcId="{189BACF0-EA76-4A52-B92E-066B83013F45}" destId="{6B5198C3-05D0-4272-B178-B235D7FEE173}" srcOrd="0" destOrd="0" presId="urn:microsoft.com/office/officeart/2005/8/layout/vList2"/>
    <dgm:cxn modelId="{601FE4B3-30C7-45DC-B959-3E8C2BD0689E}" type="presOf" srcId="{1F5C560C-E07F-452C-9E60-B66103A4DE10}" destId="{D56FB238-B776-40FB-B91E-16144C978AE4}" srcOrd="0" destOrd="0" presId="urn:microsoft.com/office/officeart/2005/8/layout/vList2"/>
    <dgm:cxn modelId="{1B00BF97-9583-433D-82AE-AEF8423D105F}" srcId="{2EFFE8DA-B5DA-4EC5-AECA-55E45D362538}" destId="{189BACF0-EA76-4A52-B92E-066B83013F45}" srcOrd="0" destOrd="0" parTransId="{BC4EB64A-88C9-438A-B3B0-9C7B42E20B42}" sibTransId="{06F45563-C6DD-4AA5-8D27-69459E76377D}"/>
    <dgm:cxn modelId="{5E6E4606-1E7E-40FC-82B2-075AC43F0CD0}" type="presOf" srcId="{2EFFE8DA-B5DA-4EC5-AECA-55E45D362538}" destId="{085C47AE-5A56-42D8-94A7-74B395338613}" srcOrd="0" destOrd="0" presId="urn:microsoft.com/office/officeart/2005/8/layout/vList2"/>
    <dgm:cxn modelId="{C044B9F3-1471-4320-960C-9EC1AD441DE4}" srcId="{B9E568D2-50F4-4936-82F6-5EF40857EDD9}" destId="{6903E515-9447-4798-920E-343C172BD083}" srcOrd="0" destOrd="0" parTransId="{D344AC86-C664-43CE-82A3-2681934E1ED7}" sibTransId="{027E7CB7-3F41-4AE0-AFE0-19B21D8508BA}"/>
    <dgm:cxn modelId="{4033613E-CBBC-41AE-BEF7-76F3DA7CFA4B}" type="presOf" srcId="{B9E568D2-50F4-4936-82F6-5EF40857EDD9}" destId="{546E756B-08A3-4542-9E43-6CB7FF544DB9}" srcOrd="0" destOrd="0" presId="urn:microsoft.com/office/officeart/2005/8/layout/vList2"/>
    <dgm:cxn modelId="{7273C2E6-9E79-420D-8D83-FCA47B58A741}" type="presOf" srcId="{6903E515-9447-4798-920E-343C172BD083}" destId="{35B6204D-0BEE-4DE2-BDE6-F9A851851CAA}" srcOrd="0" destOrd="0" presId="urn:microsoft.com/office/officeart/2005/8/layout/vList2"/>
    <dgm:cxn modelId="{A9032474-1C3A-465B-8334-8AC0D09FFD04}" srcId="{3D260D12-59F8-48AF-A5B5-A10D78F25B39}" destId="{485AE92F-460C-4855-A7AD-C2FC2A43075D}" srcOrd="0" destOrd="0" parTransId="{B3D97425-8A77-4555-84B7-45C7F609FB2B}" sibTransId="{9C1B6882-975B-4D41-9748-A69C1820529D}"/>
    <dgm:cxn modelId="{D2E74D04-5002-42AB-A4CF-5AE5F7ACDC2F}" srcId="{2EFFE8DA-B5DA-4EC5-AECA-55E45D362538}" destId="{B9E568D2-50F4-4936-82F6-5EF40857EDD9}" srcOrd="2" destOrd="0" parTransId="{04E23697-C7A7-4836-AA38-FD5A1DAFCD7C}" sibTransId="{EB718F16-48D2-4E4E-AAFF-59C7238EF534}"/>
    <dgm:cxn modelId="{A5C3B2A3-680B-4A90-A66F-CCE0AF12B9E1}" type="presOf" srcId="{C21A1A6E-F655-4C6C-8EB9-FDCF85DE5BB1}" destId="{8C3309DC-D131-43B6-BF16-3D03795D2C8D}" srcOrd="0" destOrd="0" presId="urn:microsoft.com/office/officeart/2005/8/layout/vList2"/>
    <dgm:cxn modelId="{0A6AD4A5-9107-455D-B2B8-1A10586805DB}" type="presOf" srcId="{485AE92F-460C-4855-A7AD-C2FC2A43075D}" destId="{D48FA210-B725-4120-AEEB-8C81B2B7CBEA}" srcOrd="0" destOrd="0" presId="urn:microsoft.com/office/officeart/2005/8/layout/vList2"/>
    <dgm:cxn modelId="{6BEEBC63-C83C-43F1-9B69-3956D3C9A7B6}" type="presParOf" srcId="{085C47AE-5A56-42D8-94A7-74B395338613}" destId="{6B5198C3-05D0-4272-B178-B235D7FEE173}" srcOrd="0" destOrd="0" presId="urn:microsoft.com/office/officeart/2005/8/layout/vList2"/>
    <dgm:cxn modelId="{A2FFBA72-23F2-4CF3-815A-14F794761714}" type="presParOf" srcId="{085C47AE-5A56-42D8-94A7-74B395338613}" destId="{DBC7203D-6FFD-407B-BFB7-BB55E60DE6B1}" srcOrd="1" destOrd="0" presId="urn:microsoft.com/office/officeart/2005/8/layout/vList2"/>
    <dgm:cxn modelId="{372390B0-9360-4A7B-A9EC-F4C6B7AC966D}" type="presParOf" srcId="{085C47AE-5A56-42D8-94A7-74B395338613}" destId="{8C3309DC-D131-43B6-BF16-3D03795D2C8D}" srcOrd="2" destOrd="0" presId="urn:microsoft.com/office/officeart/2005/8/layout/vList2"/>
    <dgm:cxn modelId="{AE9760E3-31EA-482A-A5EB-66824B20EB92}" type="presParOf" srcId="{085C47AE-5A56-42D8-94A7-74B395338613}" destId="{DDD03A5D-D454-430B-8269-DD93A2179110}" srcOrd="3" destOrd="0" presId="urn:microsoft.com/office/officeart/2005/8/layout/vList2"/>
    <dgm:cxn modelId="{9E27B107-7A74-4A1A-B73B-7B94316080DF}" type="presParOf" srcId="{085C47AE-5A56-42D8-94A7-74B395338613}" destId="{546E756B-08A3-4542-9E43-6CB7FF544DB9}" srcOrd="4" destOrd="0" presId="urn:microsoft.com/office/officeart/2005/8/layout/vList2"/>
    <dgm:cxn modelId="{025DF679-70A2-4D6E-AFA0-3406AEC9A857}" type="presParOf" srcId="{085C47AE-5A56-42D8-94A7-74B395338613}" destId="{35B6204D-0BEE-4DE2-BDE6-F9A851851CAA}" srcOrd="5" destOrd="0" presId="urn:microsoft.com/office/officeart/2005/8/layout/vList2"/>
    <dgm:cxn modelId="{13A67695-2153-4D23-803E-68390B7915A3}" type="presParOf" srcId="{085C47AE-5A56-42D8-94A7-74B395338613}" destId="{F88900C9-E288-4D42-BA32-FCD5AD77A4EE}" srcOrd="6" destOrd="0" presId="urn:microsoft.com/office/officeart/2005/8/layout/vList2"/>
    <dgm:cxn modelId="{5C3547AB-8C71-4D69-A854-FA3A46153142}" type="presParOf" srcId="{085C47AE-5A56-42D8-94A7-74B395338613}" destId="{D48FA210-B725-4120-AEEB-8C81B2B7CBEA}" srcOrd="7" destOrd="0" presId="urn:microsoft.com/office/officeart/2005/8/layout/vList2"/>
    <dgm:cxn modelId="{E92FB2D6-1B3E-411A-8938-8623BEEF4982}" type="presParOf" srcId="{085C47AE-5A56-42D8-94A7-74B395338613}" destId="{BD886B28-31C1-4F11-9986-2511BCC70072}" srcOrd="8" destOrd="0" presId="urn:microsoft.com/office/officeart/2005/8/layout/vList2"/>
    <dgm:cxn modelId="{4F0C240C-8820-4438-99B6-DA3881D33152}" type="presParOf" srcId="{085C47AE-5A56-42D8-94A7-74B395338613}" destId="{D56FB238-B776-40FB-B91E-16144C978AE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8B82F-0F8F-4DCA-8FA9-5146277F88D8}">
      <dsp:nvSpPr>
        <dsp:cNvPr id="0" name=""/>
        <dsp:cNvSpPr/>
      </dsp:nvSpPr>
      <dsp:spPr>
        <a:xfrm rot="5400000">
          <a:off x="4064463" y="-1739598"/>
          <a:ext cx="1047750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생계를 유지하기 위해 적성과 능력을 바탕으로 일정 기간 동안 종사하는 일</a:t>
          </a:r>
          <a:endParaRPr lang="ko-KR" altLang="en-US" sz="2000" kern="1200" dirty="0"/>
        </a:p>
      </dsp:txBody>
      <dsp:txXfrm rot="-5400000">
        <a:off x="2191913" y="184099"/>
        <a:ext cx="4741705" cy="945456"/>
      </dsp:txXfrm>
    </dsp:sp>
    <dsp:sp modelId="{0F84D885-0E68-497D-8D2B-DF9401591161}">
      <dsp:nvSpPr>
        <dsp:cNvPr id="0" name=""/>
        <dsp:cNvSpPr/>
      </dsp:nvSpPr>
      <dsp:spPr>
        <a:xfrm>
          <a:off x="504067" y="1984"/>
          <a:ext cx="168784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smtClean="0"/>
            <a:t>직업</a:t>
          </a:r>
          <a:endParaRPr lang="ko-KR" altLang="en-US" sz="4700" kern="1200" dirty="0"/>
        </a:p>
      </dsp:txBody>
      <dsp:txXfrm>
        <a:off x="568001" y="65918"/>
        <a:ext cx="1559976" cy="1181819"/>
      </dsp:txXfrm>
    </dsp:sp>
    <dsp:sp modelId="{E40C3FAF-7AB8-4CA7-A87F-0916C2E8BE6F}">
      <dsp:nvSpPr>
        <dsp:cNvPr id="0" name=""/>
        <dsp:cNvSpPr/>
      </dsp:nvSpPr>
      <dsp:spPr>
        <a:xfrm rot="5400000">
          <a:off x="4064463" y="-364426"/>
          <a:ext cx="1047750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생계를 유지하기 위해 지속적으로 </a:t>
          </a:r>
          <a:r>
            <a:rPr lang="ko-KR" altLang="en-US" sz="2000" kern="1200" dirty="0" err="1" smtClean="0"/>
            <a:t>하는일</a:t>
          </a:r>
          <a:endParaRPr lang="ko-KR" altLang="en-US" sz="2000" kern="1200" dirty="0"/>
        </a:p>
      </dsp:txBody>
      <dsp:txXfrm rot="-5400000">
        <a:off x="2191913" y="1559271"/>
        <a:ext cx="4741705" cy="945456"/>
      </dsp:txXfrm>
    </dsp:sp>
    <dsp:sp modelId="{39487821-B472-4E79-96A3-27C2CFB8C084}">
      <dsp:nvSpPr>
        <dsp:cNvPr id="0" name=""/>
        <dsp:cNvSpPr/>
      </dsp:nvSpPr>
      <dsp:spPr>
        <a:xfrm>
          <a:off x="504067" y="1377156"/>
          <a:ext cx="168784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smtClean="0"/>
            <a:t>생업</a:t>
          </a:r>
          <a:endParaRPr lang="ko-KR" altLang="en-US" sz="4700" kern="1200" dirty="0"/>
        </a:p>
      </dsp:txBody>
      <dsp:txXfrm>
        <a:off x="568001" y="1441090"/>
        <a:ext cx="1559976" cy="1181819"/>
      </dsp:txXfrm>
    </dsp:sp>
    <dsp:sp modelId="{05682D70-0624-477A-8C7B-E1D1C07B3EC0}">
      <dsp:nvSpPr>
        <dsp:cNvPr id="0" name=""/>
        <dsp:cNvSpPr/>
      </dsp:nvSpPr>
      <dsp:spPr>
        <a:xfrm rot="5400000">
          <a:off x="4064463" y="1010745"/>
          <a:ext cx="1047750" cy="47928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smtClean="0"/>
            <a:t>생계를 위해 재화나 돈을 </a:t>
          </a:r>
          <a:r>
            <a:rPr lang="ko-KR" altLang="en-US" sz="2000" kern="1200" dirty="0" err="1" smtClean="0"/>
            <a:t>버는일</a:t>
          </a:r>
          <a:endParaRPr lang="ko-KR" altLang="en-US" sz="2000" kern="1200" dirty="0"/>
        </a:p>
      </dsp:txBody>
      <dsp:txXfrm rot="-5400000">
        <a:off x="2191913" y="2934443"/>
        <a:ext cx="4741705" cy="945456"/>
      </dsp:txXfrm>
    </dsp:sp>
    <dsp:sp modelId="{45EDC66B-4C12-4F91-B6B5-B886051E291F}">
      <dsp:nvSpPr>
        <dsp:cNvPr id="0" name=""/>
        <dsp:cNvSpPr/>
      </dsp:nvSpPr>
      <dsp:spPr>
        <a:xfrm>
          <a:off x="504067" y="2752328"/>
          <a:ext cx="1687844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lvl="0" algn="ctr" defTabSz="2089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700" kern="1200" dirty="0" smtClean="0"/>
            <a:t>벌이</a:t>
          </a:r>
          <a:endParaRPr lang="ko-KR" altLang="en-US" sz="4700" kern="1200" dirty="0"/>
        </a:p>
      </dsp:txBody>
      <dsp:txXfrm>
        <a:off x="568001" y="2816262"/>
        <a:ext cx="1559976" cy="118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2FC0A-9316-4884-9536-4E74FB7B2E39}">
      <dsp:nvSpPr>
        <dsp:cNvPr id="0" name=""/>
        <dsp:cNvSpPr/>
      </dsp:nvSpPr>
      <dsp:spPr>
        <a:xfrm rot="5400000">
          <a:off x="-222646" y="22264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자기판단</a:t>
          </a:r>
          <a:endParaRPr lang="ko-KR" altLang="en-US" sz="1900" b="1" kern="1200" dirty="0"/>
        </a:p>
      </dsp:txBody>
      <dsp:txXfrm rot="-5400000">
        <a:off x="1" y="519508"/>
        <a:ext cx="1039018" cy="445294"/>
      </dsp:txXfrm>
    </dsp:sp>
    <dsp:sp modelId="{E803A18D-0550-4AF2-9A74-CDC4CB640347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chemeClr val="accent5">
                  <a:lumMod val="50000"/>
                </a:schemeClr>
              </a:solidFill>
            </a:rPr>
            <a:t>능력</a:t>
          </a:r>
          <a:r>
            <a:rPr lang="en-US" altLang="ko-KR" sz="1900" b="1" kern="1200" dirty="0" smtClean="0">
              <a:solidFill>
                <a:schemeClr val="accent5">
                  <a:lumMod val="50000"/>
                </a:schemeClr>
              </a:solidFill>
            </a:rPr>
            <a:t>, </a:t>
          </a:r>
          <a:r>
            <a:rPr lang="ko-KR" altLang="en-US" sz="1900" b="1" kern="1200" dirty="0" smtClean="0">
              <a:solidFill>
                <a:schemeClr val="accent5">
                  <a:lumMod val="50000"/>
                </a:schemeClr>
              </a:solidFill>
            </a:rPr>
            <a:t>적성</a:t>
          </a:r>
          <a:r>
            <a:rPr lang="en-US" altLang="ko-KR" sz="1900" b="1" kern="1200" dirty="0" smtClean="0">
              <a:solidFill>
                <a:schemeClr val="accent5">
                  <a:lumMod val="50000"/>
                </a:schemeClr>
              </a:solidFill>
            </a:rPr>
            <a:t>, </a:t>
          </a:r>
          <a:r>
            <a:rPr lang="ko-KR" altLang="en-US" sz="1900" b="1" kern="1200" dirty="0" err="1" smtClean="0">
              <a:solidFill>
                <a:schemeClr val="accent5">
                  <a:lumMod val="50000"/>
                </a:schemeClr>
              </a:solidFill>
            </a:rPr>
            <a:t>흥미등</a:t>
          </a:r>
          <a:endParaRPr lang="ko-KR" altLang="en-US" sz="1900" b="1" kern="1200" dirty="0">
            <a:solidFill>
              <a:schemeClr val="accent5">
                <a:lumMod val="50000"/>
              </a:schemeClr>
            </a:solidFill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chemeClr val="accent5">
                  <a:lumMod val="50000"/>
                </a:schemeClr>
              </a:solidFill>
            </a:rPr>
            <a:t>자신을 되돌아 보거나 삶의 가치 판단</a:t>
          </a:r>
          <a:endParaRPr lang="ko-KR" altLang="en-US" sz="1900" b="1" kern="1200" dirty="0">
            <a:solidFill>
              <a:schemeClr val="accent5">
                <a:lumMod val="50000"/>
              </a:schemeClr>
            </a:solidFill>
          </a:endParaRPr>
        </a:p>
      </dsp:txBody>
      <dsp:txXfrm rot="-5400000">
        <a:off x="1039018" y="48278"/>
        <a:ext cx="5009883" cy="870607"/>
      </dsp:txXfrm>
    </dsp:sp>
    <dsp:sp modelId="{9B54E582-D633-4E40-96D9-51480E82EE8C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정보획득</a:t>
          </a:r>
          <a:endParaRPr lang="ko-KR" altLang="en-US" sz="1900" b="1" kern="1200" dirty="0"/>
        </a:p>
      </dsp:txBody>
      <dsp:txXfrm rot="-5400000">
        <a:off x="1" y="1809352"/>
        <a:ext cx="1039018" cy="445294"/>
      </dsp:txXfrm>
    </dsp:sp>
    <dsp:sp modelId="{E08152FD-85B9-470E-9A2C-BDB1E43A3DA6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rgbClr val="0070C0"/>
              </a:solidFill>
            </a:rPr>
            <a:t>직업전망</a:t>
          </a:r>
          <a:r>
            <a:rPr lang="en-US" altLang="ko-KR" sz="1900" b="1" kern="1200" dirty="0" smtClean="0">
              <a:solidFill>
                <a:srgbClr val="0070C0"/>
              </a:solidFill>
            </a:rPr>
            <a:t>, </a:t>
          </a:r>
          <a:r>
            <a:rPr lang="ko-KR" altLang="en-US" sz="1900" b="1" kern="1200" dirty="0" smtClean="0">
              <a:solidFill>
                <a:srgbClr val="0070C0"/>
              </a:solidFill>
            </a:rPr>
            <a:t>현황</a:t>
          </a:r>
          <a:r>
            <a:rPr lang="en-US" altLang="ko-KR" sz="1900" b="1" kern="1200" dirty="0" smtClean="0">
              <a:solidFill>
                <a:srgbClr val="0070C0"/>
              </a:solidFill>
            </a:rPr>
            <a:t>, </a:t>
          </a:r>
          <a:r>
            <a:rPr lang="ko-KR" altLang="en-US" sz="1900" b="1" kern="1200" dirty="0" smtClean="0">
              <a:solidFill>
                <a:srgbClr val="0070C0"/>
              </a:solidFill>
            </a:rPr>
            <a:t>취직방법</a:t>
          </a:r>
          <a:endParaRPr lang="ko-KR" altLang="en-US" sz="1900" b="1" kern="1200" dirty="0">
            <a:solidFill>
              <a:srgbClr val="0070C0"/>
            </a:solidFill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rgbClr val="0070C0"/>
              </a:solidFill>
            </a:rPr>
            <a:t>다방면의 직업세계에 대한 정보 취득</a:t>
          </a:r>
          <a:endParaRPr lang="ko-KR" altLang="en-US" sz="1900" b="1" kern="1200" dirty="0">
            <a:solidFill>
              <a:srgbClr val="0070C0"/>
            </a:solidFill>
          </a:endParaRPr>
        </a:p>
      </dsp:txBody>
      <dsp:txXfrm rot="-5400000">
        <a:off x="1039018" y="1336942"/>
        <a:ext cx="5009883" cy="870607"/>
      </dsp:txXfrm>
    </dsp:sp>
    <dsp:sp modelId="{A70D30FA-19CF-4AD5-8E60-AD7E3A42BB1B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목표달성</a:t>
          </a:r>
          <a:endParaRPr lang="ko-KR" altLang="en-US" sz="1900" b="1" kern="1200" dirty="0"/>
        </a:p>
      </dsp:txBody>
      <dsp:txXfrm rot="-5400000">
        <a:off x="1" y="3098016"/>
        <a:ext cx="1039018" cy="445294"/>
      </dsp:txXfrm>
    </dsp:sp>
    <dsp:sp modelId="{80BBD24B-D723-4A1A-8286-10041E1F3E7A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rgbClr val="FF0000"/>
              </a:solidFill>
            </a:rPr>
            <a:t>시간과 노력 투자</a:t>
          </a:r>
          <a:endParaRPr lang="ko-KR" altLang="en-US" sz="1900" b="1" kern="1200" dirty="0">
            <a:solidFill>
              <a:srgbClr val="FF0000"/>
            </a:solidFill>
          </a:endParaRPr>
        </a:p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900" b="1" kern="1200" dirty="0" smtClean="0">
              <a:solidFill>
                <a:srgbClr val="FF0000"/>
              </a:solidFill>
            </a:rPr>
            <a:t>설정된 목표에 따른 자기 노력</a:t>
          </a:r>
          <a:endParaRPr lang="ko-KR" altLang="en-US" sz="1900" b="1" kern="1200" dirty="0">
            <a:solidFill>
              <a:srgbClr val="FF0000"/>
            </a:solidFill>
          </a:endParaRPr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198C3-05D0-4272-B178-B235D7FEE173}">
      <dsp:nvSpPr>
        <dsp:cNvPr id="0" name=""/>
        <dsp:cNvSpPr/>
      </dsp:nvSpPr>
      <dsp:spPr>
        <a:xfrm>
          <a:off x="0" y="169500"/>
          <a:ext cx="7704856" cy="51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기획자</a:t>
          </a:r>
          <a:endParaRPr lang="ko-KR" altLang="en-US" sz="2000" b="1" kern="1200" dirty="0"/>
        </a:p>
      </dsp:txBody>
      <dsp:txXfrm>
        <a:off x="25095" y="194595"/>
        <a:ext cx="7654666" cy="463878"/>
      </dsp:txXfrm>
    </dsp:sp>
    <dsp:sp modelId="{DBC7203D-6FFD-407B-BFB7-BB55E60DE6B1}">
      <dsp:nvSpPr>
        <dsp:cNvPr id="0" name=""/>
        <dsp:cNvSpPr/>
      </dsp:nvSpPr>
      <dsp:spPr>
        <a:xfrm>
          <a:off x="0" y="683568"/>
          <a:ext cx="7704856" cy="45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새로운 아이템을 선정하고 시정조사를 통해 사업성 유무 판단</a:t>
          </a:r>
          <a:endParaRPr lang="ko-KR" altLang="en-US" sz="2000" kern="1200" dirty="0"/>
        </a:p>
      </dsp:txBody>
      <dsp:txXfrm>
        <a:off x="0" y="683568"/>
        <a:ext cx="7704856" cy="455400"/>
      </dsp:txXfrm>
    </dsp:sp>
    <dsp:sp modelId="{8C3309DC-D131-43B6-BF16-3D03795D2C8D}">
      <dsp:nvSpPr>
        <dsp:cNvPr id="0" name=""/>
        <dsp:cNvSpPr/>
      </dsp:nvSpPr>
      <dsp:spPr>
        <a:xfrm>
          <a:off x="0" y="1138968"/>
          <a:ext cx="7704856" cy="51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개발자</a:t>
          </a:r>
          <a:endParaRPr lang="ko-KR" altLang="en-US" sz="2000" b="1" kern="1200" dirty="0"/>
        </a:p>
      </dsp:txBody>
      <dsp:txXfrm>
        <a:off x="25095" y="1164063"/>
        <a:ext cx="7654666" cy="463878"/>
      </dsp:txXfrm>
    </dsp:sp>
    <dsp:sp modelId="{DDD03A5D-D454-430B-8269-DD93A2179110}">
      <dsp:nvSpPr>
        <dsp:cNvPr id="0" name=""/>
        <dsp:cNvSpPr/>
      </dsp:nvSpPr>
      <dsp:spPr>
        <a:xfrm>
          <a:off x="0" y="1653037"/>
          <a:ext cx="7704856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필요한 요소들을 체크</a:t>
          </a:r>
          <a:endParaRPr lang="ko-KR" altLang="en-US" sz="2000" kern="1200" dirty="0"/>
        </a:p>
      </dsp:txBody>
      <dsp:txXfrm>
        <a:off x="0" y="1653037"/>
        <a:ext cx="7704856" cy="382949"/>
      </dsp:txXfrm>
    </dsp:sp>
    <dsp:sp modelId="{546E756B-08A3-4542-9E43-6CB7FF544DB9}">
      <dsp:nvSpPr>
        <dsp:cNvPr id="0" name=""/>
        <dsp:cNvSpPr/>
      </dsp:nvSpPr>
      <dsp:spPr>
        <a:xfrm>
          <a:off x="0" y="2035987"/>
          <a:ext cx="7704856" cy="51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코더</a:t>
          </a:r>
          <a:endParaRPr lang="ko-KR" altLang="en-US" sz="2000" b="1" kern="1200" dirty="0"/>
        </a:p>
      </dsp:txBody>
      <dsp:txXfrm>
        <a:off x="25095" y="2061082"/>
        <a:ext cx="7654666" cy="463878"/>
      </dsp:txXfrm>
    </dsp:sp>
    <dsp:sp modelId="{35B6204D-0BEE-4DE2-BDE6-F9A851851CAA}">
      <dsp:nvSpPr>
        <dsp:cNvPr id="0" name=""/>
        <dsp:cNvSpPr/>
      </dsp:nvSpPr>
      <dsp:spPr>
        <a:xfrm>
          <a:off x="0" y="2550056"/>
          <a:ext cx="7704856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구현 프로그램 작성</a:t>
          </a:r>
          <a:endParaRPr lang="ko-KR" altLang="en-US" sz="2000" kern="1200" dirty="0"/>
        </a:p>
      </dsp:txBody>
      <dsp:txXfrm>
        <a:off x="0" y="2550056"/>
        <a:ext cx="7704856" cy="382949"/>
      </dsp:txXfrm>
    </dsp:sp>
    <dsp:sp modelId="{F88900C9-E288-4D42-BA32-FCD5AD77A4EE}">
      <dsp:nvSpPr>
        <dsp:cNvPr id="0" name=""/>
        <dsp:cNvSpPr/>
      </dsp:nvSpPr>
      <dsp:spPr>
        <a:xfrm>
          <a:off x="0" y="2933006"/>
          <a:ext cx="7704856" cy="51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디자이너</a:t>
          </a:r>
          <a:endParaRPr lang="ko-KR" altLang="en-US" sz="2000" b="1" kern="1200" dirty="0"/>
        </a:p>
      </dsp:txBody>
      <dsp:txXfrm>
        <a:off x="25095" y="2958101"/>
        <a:ext cx="7654666" cy="463878"/>
      </dsp:txXfrm>
    </dsp:sp>
    <dsp:sp modelId="{D48FA210-B725-4120-AEEB-8C81B2B7CBEA}">
      <dsp:nvSpPr>
        <dsp:cNvPr id="0" name=""/>
        <dsp:cNvSpPr/>
      </dsp:nvSpPr>
      <dsp:spPr>
        <a:xfrm>
          <a:off x="0" y="3447075"/>
          <a:ext cx="7704856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전체 디자인의 요소와 흐름 결정</a:t>
          </a:r>
          <a:endParaRPr lang="ko-KR" altLang="en-US" sz="2000" kern="1200" dirty="0"/>
        </a:p>
      </dsp:txBody>
      <dsp:txXfrm>
        <a:off x="0" y="3447075"/>
        <a:ext cx="7704856" cy="382949"/>
      </dsp:txXfrm>
    </dsp:sp>
    <dsp:sp modelId="{BD886B28-31C1-4F11-9986-2511BCC70072}">
      <dsp:nvSpPr>
        <dsp:cNvPr id="0" name=""/>
        <dsp:cNvSpPr/>
      </dsp:nvSpPr>
      <dsp:spPr>
        <a:xfrm>
          <a:off x="0" y="3830025"/>
          <a:ext cx="7704856" cy="5140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err="1" smtClean="0"/>
            <a:t>퍼블리셔</a:t>
          </a:r>
          <a:endParaRPr lang="ko-KR" altLang="en-US" sz="2000" b="1" kern="1200" dirty="0"/>
        </a:p>
      </dsp:txBody>
      <dsp:txXfrm>
        <a:off x="25095" y="3855120"/>
        <a:ext cx="7654666" cy="463878"/>
      </dsp:txXfrm>
    </dsp:sp>
    <dsp:sp modelId="{D56FB238-B776-40FB-B91E-16144C978AE4}">
      <dsp:nvSpPr>
        <dsp:cNvPr id="0" name=""/>
        <dsp:cNvSpPr/>
      </dsp:nvSpPr>
      <dsp:spPr>
        <a:xfrm>
          <a:off x="0" y="4344093"/>
          <a:ext cx="7704856" cy="382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25400" rIns="142240" bIns="254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2000" kern="1200" dirty="0" smtClean="0"/>
            <a:t>적절한 배치와 액션 구현</a:t>
          </a:r>
          <a:endParaRPr lang="ko-KR" altLang="en-US" sz="2000" kern="1200" dirty="0"/>
        </a:p>
      </dsp:txBody>
      <dsp:txXfrm>
        <a:off x="0" y="4344093"/>
        <a:ext cx="7704856" cy="382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37FEE0-C820-49C4-AD6A-93B3BB901D23}" type="datetimeFigureOut">
              <a:rPr lang="ko-KR" altLang="en-US" smtClean="0"/>
              <a:t>2016-06-07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33A7AE-2F33-4C68-B4AE-E5C71F49F49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nd3mAF8QBBw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://www.assembly.go.kr/assm/userMain/main.d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smtClean="0"/>
              <a:t>개발자와 직업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최초의 프로그래머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686175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25727" y="1556792"/>
            <a:ext cx="42347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Ada Lovelace(</a:t>
            </a:r>
            <a:r>
              <a:rPr lang="ko-KR" altLang="en-US" dirty="0" smtClean="0"/>
              <a:t>에이다 러브레이스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영국</a:t>
            </a:r>
            <a:r>
              <a:rPr lang="en-US" altLang="ko-KR" dirty="0" smtClean="0"/>
              <a:t>, 1815~1852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1833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해석기관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이라고 부르는 자동 계산기를 고안한 </a:t>
            </a:r>
            <a:r>
              <a:rPr lang="ko-KR" altLang="en-US" dirty="0" err="1" smtClean="0"/>
              <a:t>찰스</a:t>
            </a:r>
            <a:r>
              <a:rPr lang="ko-KR" altLang="en-US" dirty="0" smtClean="0"/>
              <a:t> 베이지의 제자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배비지의</a:t>
            </a:r>
            <a:r>
              <a:rPr lang="ko-KR" altLang="en-US" dirty="0" smtClean="0"/>
              <a:t> 연구를 정리하고 다른 나라 언어로 번역하는 도중 본문 내용의 두 배에 달하는 주석을 달았으며</a:t>
            </a:r>
            <a:r>
              <a:rPr lang="en-US" altLang="ko-KR" dirty="0" smtClean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오늘날에도 사용하고 있는 프로그램 </a:t>
            </a:r>
            <a:r>
              <a:rPr lang="ko-KR" altLang="en-US" dirty="0" err="1" smtClean="0"/>
              <a:t>개념중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점프등의</a:t>
            </a:r>
            <a:r>
              <a:rPr lang="ko-KR" altLang="en-US" dirty="0" smtClean="0"/>
              <a:t> 개념을 정의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1970</a:t>
            </a:r>
            <a:r>
              <a:rPr lang="ko-KR" altLang="en-US" dirty="0" smtClean="0"/>
              <a:t>년대에 </a:t>
            </a:r>
            <a:r>
              <a:rPr lang="en-US" altLang="ko-KR" dirty="0" smtClean="0"/>
              <a:t>Ada Lovelace </a:t>
            </a:r>
            <a:r>
              <a:rPr lang="ko-KR" altLang="en-US" dirty="0" smtClean="0"/>
              <a:t>이름을 따와 </a:t>
            </a:r>
            <a:r>
              <a:rPr lang="en-US" altLang="ko-KR" dirty="0" smtClean="0"/>
              <a:t>‘Ada’</a:t>
            </a:r>
            <a:r>
              <a:rPr lang="ko-KR" altLang="en-US" dirty="0" smtClean="0"/>
              <a:t>라는 인공 지능언어의 이름을 붙임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8184" y="5877272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동아아이언스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24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프로그램과 </a:t>
            </a:r>
            <a:r>
              <a:rPr lang="ko-KR" altLang="en-US" dirty="0"/>
              <a:t>관</a:t>
            </a:r>
            <a:r>
              <a:rPr lang="ko-KR" altLang="en-US" dirty="0" smtClean="0"/>
              <a:t>련된 직무</a:t>
            </a:r>
            <a:endParaRPr lang="ko-KR" altLang="en-US" dirty="0"/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15408133"/>
              </p:ext>
            </p:extLst>
          </p:nvPr>
        </p:nvGraphicFramePr>
        <p:xfrm>
          <a:off x="755576" y="1268760"/>
          <a:ext cx="770485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프로그램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게임의 종류 선택</a:t>
            </a:r>
            <a:endParaRPr lang="en-US" altLang="ko-KR" dirty="0"/>
          </a:p>
          <a:p>
            <a:pPr lvl="1"/>
            <a:r>
              <a:rPr lang="ko-KR" altLang="en-US" dirty="0" smtClean="0"/>
              <a:t>시장조사 및 </a:t>
            </a:r>
            <a:r>
              <a:rPr lang="ko-KR" altLang="en-US" dirty="0" err="1" smtClean="0"/>
              <a:t>타겟설정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시나리오 작성</a:t>
            </a:r>
            <a:endParaRPr lang="en-US" altLang="ko-KR" dirty="0" smtClean="0"/>
          </a:p>
          <a:p>
            <a:r>
              <a:rPr lang="ko-KR" altLang="en-US" dirty="0" smtClean="0"/>
              <a:t>개발자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영상처리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음향처리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배포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각종 입출력 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저장 모듈</a:t>
            </a:r>
            <a:endParaRPr lang="en-US" altLang="ko-KR" dirty="0" smtClean="0"/>
          </a:p>
          <a:p>
            <a:r>
              <a:rPr lang="ko-KR" altLang="en-US" dirty="0" err="1" smtClean="0"/>
              <a:t>코더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모듈별</a:t>
            </a:r>
            <a:r>
              <a:rPr lang="ko-KR" altLang="en-US" dirty="0" smtClean="0"/>
              <a:t> 코딩 및 구현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디자이너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색감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 및 아이템 디자인</a:t>
            </a:r>
            <a:endParaRPr lang="en-US" altLang="ko-KR" dirty="0" smtClean="0"/>
          </a:p>
          <a:p>
            <a:r>
              <a:rPr lang="ko-KR" altLang="en-US" dirty="0" err="1" smtClean="0"/>
              <a:t>퍼블리싱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아이템 배치와 액션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47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생각해보기</a:t>
            </a:r>
            <a:endParaRPr lang="ko-KR" altLang="en-US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943287" cy="222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87" y="3645024"/>
            <a:ext cx="6284269" cy="289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9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직업 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프로그램이란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주변에서 볼 수 있는 프로그램들</a:t>
            </a:r>
            <a:endParaRPr lang="en-US" altLang="ko-KR" dirty="0" smtClean="0"/>
          </a:p>
          <a:p>
            <a:r>
              <a:rPr lang="ko-KR" altLang="en-US" dirty="0" smtClean="0"/>
              <a:t>프로그램 개발자</a:t>
            </a:r>
            <a:endParaRPr lang="en-US" altLang="ko-KR" dirty="0" smtClean="0"/>
          </a:p>
          <a:p>
            <a:r>
              <a:rPr lang="ko-KR" altLang="en-US" dirty="0" smtClean="0"/>
              <a:t>프로그램의 세계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7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직업의 수</a:t>
            </a:r>
            <a:endParaRPr lang="ko-KR" altLang="en-US" sz="32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12,000</a:t>
            </a:r>
            <a:r>
              <a:rPr lang="ko-KR" altLang="en-US" dirty="0" err="1" smtClean="0"/>
              <a:t>여개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한국직업사전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미국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30,000</a:t>
            </a:r>
            <a:r>
              <a:rPr lang="ko-KR" altLang="en-US" dirty="0" err="1" smtClean="0"/>
              <a:t>여개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2760"/>
            <a:ext cx="7848872" cy="440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2280" y="6230218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출처 </a:t>
            </a:r>
            <a:r>
              <a:rPr lang="en-US" altLang="ko-KR" sz="1400" dirty="0" smtClean="0"/>
              <a:t>:  </a:t>
            </a:r>
            <a:r>
              <a:rPr lang="ko-KR" altLang="en-US" sz="1400" dirty="0" err="1" smtClean="0"/>
              <a:t>잡코리아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02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446856" y="1219200"/>
            <a:ext cx="8229600" cy="4937125"/>
          </a:xfrm>
        </p:spPr>
        <p:txBody>
          <a:bodyPr/>
          <a:lstStyle/>
          <a:p>
            <a:r>
              <a:rPr lang="ko-KR" altLang="en-US" sz="3200" dirty="0" smtClean="0">
                <a:solidFill>
                  <a:srgbClr val="FF0000"/>
                </a:solidFill>
              </a:rPr>
              <a:t>직업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職業</a:t>
            </a:r>
            <a:r>
              <a:rPr lang="en-US" altLang="ko-KR" sz="3200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b="1" dirty="0">
                <a:solidFill>
                  <a:srgbClr val="7030A0"/>
                </a:solidFill>
              </a:rPr>
              <a:t>생계</a:t>
            </a:r>
            <a:r>
              <a:rPr lang="ko-KR" altLang="en-US" dirty="0"/>
              <a:t>를 유지하기 위하여 자신의 </a:t>
            </a:r>
            <a:r>
              <a:rPr lang="ko-KR" altLang="en-US" b="1" dirty="0">
                <a:solidFill>
                  <a:srgbClr val="7030A0"/>
                </a:solidFill>
              </a:rPr>
              <a:t>적성과 능력</a:t>
            </a:r>
            <a:r>
              <a:rPr lang="ko-KR" altLang="en-US" dirty="0"/>
              <a:t>에 따라 </a:t>
            </a:r>
            <a:r>
              <a:rPr lang="ko-KR" altLang="en-US" b="1" dirty="0">
                <a:solidFill>
                  <a:srgbClr val="7030A0"/>
                </a:solidFill>
              </a:rPr>
              <a:t>일정한 기간 동안 </a:t>
            </a:r>
            <a:r>
              <a:rPr lang="ko-KR" altLang="en-US" dirty="0"/>
              <a:t>계속하여 종사하는 일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직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職 </a:t>
            </a:r>
            <a:r>
              <a:rPr lang="en-US" altLang="ko-KR" dirty="0" smtClean="0">
                <a:solidFill>
                  <a:srgbClr val="0070C0"/>
                </a:solidFill>
              </a:rPr>
              <a:t>: </a:t>
            </a:r>
            <a:r>
              <a:rPr lang="ko-KR" altLang="en-US" dirty="0" err="1" smtClean="0">
                <a:solidFill>
                  <a:srgbClr val="0070C0"/>
                </a:solidFill>
              </a:rPr>
              <a:t>직분직</a:t>
            </a:r>
            <a:r>
              <a:rPr lang="en-US" altLang="ko-KR" dirty="0" smtClean="0">
                <a:solidFill>
                  <a:srgbClr val="0070C0"/>
                </a:solidFill>
              </a:rPr>
              <a:t>) : </a:t>
            </a:r>
            <a:r>
              <a:rPr lang="ko-KR" altLang="en-US" dirty="0">
                <a:solidFill>
                  <a:srgbClr val="0070C0"/>
                </a:solidFill>
              </a:rPr>
              <a:t>맡은 직위나 직무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업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</a:rPr>
              <a:t>業</a:t>
            </a:r>
            <a:r>
              <a:rPr lang="en-US" altLang="ko-KR" dirty="0" smtClean="0">
                <a:solidFill>
                  <a:srgbClr val="0070C0"/>
                </a:solidFill>
              </a:rPr>
              <a:t>:</a:t>
            </a:r>
            <a:r>
              <a:rPr lang="ko-KR" altLang="en-US" dirty="0" err="1" smtClean="0">
                <a:solidFill>
                  <a:srgbClr val="0070C0"/>
                </a:solidFill>
              </a:rPr>
              <a:t>업업</a:t>
            </a:r>
            <a:r>
              <a:rPr lang="en-US" altLang="ko-KR" dirty="0" smtClean="0">
                <a:solidFill>
                  <a:srgbClr val="0070C0"/>
                </a:solidFill>
              </a:rPr>
              <a:t>) : </a:t>
            </a:r>
            <a:r>
              <a:rPr lang="ko-KR" altLang="en-US" dirty="0">
                <a:solidFill>
                  <a:srgbClr val="0070C0"/>
                </a:solidFill>
              </a:rPr>
              <a:t>부여된 </a:t>
            </a:r>
            <a:r>
              <a:rPr lang="ko-KR" altLang="en-US" dirty="0" smtClean="0">
                <a:solidFill>
                  <a:srgbClr val="0070C0"/>
                </a:solidFill>
              </a:rPr>
              <a:t>과업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/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직업과 생업의 차이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77668489"/>
              </p:ext>
            </p:extLst>
          </p:nvPr>
        </p:nvGraphicFramePr>
        <p:xfrm>
          <a:off x="827584" y="1700808"/>
          <a:ext cx="74888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40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직업의 귀천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619672" y="2448967"/>
            <a:ext cx="2088232" cy="2088232"/>
          </a:xfrm>
          <a:prstGeom prst="ellipse">
            <a:avLst/>
          </a:prstGeom>
          <a:solidFill>
            <a:srgbClr val="B88472">
              <a:alpha val="32157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FF0000"/>
                </a:solidFill>
              </a:rPr>
              <a:t>적성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03848" y="2448967"/>
            <a:ext cx="2088232" cy="2088232"/>
          </a:xfrm>
          <a:prstGeom prst="ellipse">
            <a:avLst/>
          </a:prstGeom>
          <a:solidFill>
            <a:srgbClr val="D2DA7A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0070C0"/>
                </a:solidFill>
              </a:rPr>
              <a:t>지속성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9752" y="3717032"/>
            <a:ext cx="2088232" cy="2088232"/>
          </a:xfrm>
          <a:prstGeom prst="ellipse">
            <a:avLst/>
          </a:prstGeom>
          <a:solidFill>
            <a:srgbClr val="000000">
              <a:alpha val="3098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7030A0"/>
                </a:solidFill>
              </a:rPr>
              <a:t>경제성</a:t>
            </a:r>
            <a:endParaRPr lang="ko-KR" altLang="en-US" sz="2800" dirty="0">
              <a:solidFill>
                <a:srgbClr val="7030A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1412776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652120" y="4664750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벌이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14" idx="1"/>
          </p:cNvCxnSpPr>
          <p:nvPr/>
        </p:nvCxnSpPr>
        <p:spPr>
          <a:xfrm flipH="1">
            <a:off x="3995936" y="4916778"/>
            <a:ext cx="1656184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652120" y="2989027"/>
            <a:ext cx="1872208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생업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8" idx="1"/>
          </p:cNvCxnSpPr>
          <p:nvPr/>
        </p:nvCxnSpPr>
        <p:spPr>
          <a:xfrm flipH="1">
            <a:off x="3851920" y="3241055"/>
            <a:ext cx="1800200" cy="9080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2"/>
          </p:cNvCxnSpPr>
          <p:nvPr/>
        </p:nvCxnSpPr>
        <p:spPr>
          <a:xfrm>
            <a:off x="3491880" y="1916832"/>
            <a:ext cx="0" cy="20162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진로 결정</a:t>
            </a:r>
            <a:endParaRPr lang="ko-KR" altLang="en-US" dirty="0"/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1701066622"/>
              </p:ext>
            </p:extLst>
          </p:nvPr>
        </p:nvGraphicFramePr>
        <p:xfrm>
          <a:off x="1403648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7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4294967295"/>
          </p:nvPr>
        </p:nvSpPr>
        <p:spPr>
          <a:xfrm>
            <a:off x="374848" y="1219200"/>
            <a:ext cx="8229600" cy="62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smtClean="0">
                <a:solidFill>
                  <a:srgbClr val="FF0000"/>
                </a:solidFill>
              </a:rPr>
              <a:t>인간이 </a:t>
            </a:r>
            <a:r>
              <a:rPr lang="ko-KR" altLang="en-US" sz="2800" dirty="0" smtClean="0">
                <a:solidFill>
                  <a:srgbClr val="FF0000"/>
                </a:solidFill>
              </a:rPr>
              <a:t>사고 </a:t>
            </a:r>
            <a:r>
              <a:rPr lang="ko-KR" altLang="en-US" sz="2800" dirty="0" err="1" smtClean="0">
                <a:solidFill>
                  <a:srgbClr val="FF0000"/>
                </a:solidFill>
              </a:rPr>
              <a:t>할수</a:t>
            </a:r>
            <a:r>
              <a:rPr lang="ko-KR" altLang="en-US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/>
              <a:t>있는 내용을 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27584" y="2060848"/>
            <a:ext cx="3168352" cy="7200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신속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899592" y="3794526"/>
            <a:ext cx="3168352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정확</a:t>
            </a:r>
            <a:endParaRPr lang="ko-KR" altLang="en-US" sz="3200" dirty="0"/>
          </a:p>
        </p:txBody>
      </p:sp>
      <p:sp>
        <p:nvSpPr>
          <p:cNvPr id="8" name="내용 개체 틀 4"/>
          <p:cNvSpPr txBox="1">
            <a:spLocks/>
          </p:cNvSpPr>
          <p:nvPr/>
        </p:nvSpPr>
        <p:spPr>
          <a:xfrm>
            <a:off x="457200" y="5157192"/>
            <a:ext cx="8229600" cy="6256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ko-KR" altLang="en-US" sz="2800" dirty="0" smtClean="0"/>
              <a:t>하게 처리할 </a:t>
            </a:r>
            <a:r>
              <a:rPr lang="ko-KR" altLang="en-US" sz="2800" dirty="0" err="1" smtClean="0"/>
              <a:t>수있게</a:t>
            </a:r>
            <a:r>
              <a:rPr lang="ko-KR" altLang="en-US" sz="2800" dirty="0" smtClean="0"/>
              <a:t> 만든 </a:t>
            </a:r>
            <a:r>
              <a:rPr lang="ko-KR" altLang="en-US" sz="2800" dirty="0" smtClean="0">
                <a:solidFill>
                  <a:srgbClr val="FF0000"/>
                </a:solidFill>
              </a:rPr>
              <a:t>컴퓨터 명령어의 흐름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72000" y="2060848"/>
            <a:ext cx="3528392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PC : 4GHz(40</a:t>
            </a:r>
            <a:r>
              <a:rPr lang="ko-KR" altLang="en-US" dirty="0" err="1" smtClean="0"/>
              <a:t>억번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슈퍼컴퓨터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텐허</a:t>
            </a:r>
            <a:r>
              <a:rPr lang="en-US" altLang="ko-KR" dirty="0" smtClean="0"/>
              <a:t>-2/</a:t>
            </a:r>
            <a:r>
              <a:rPr lang="ko-KR" altLang="en-US" dirty="0" smtClean="0"/>
              <a:t>중국</a:t>
            </a:r>
            <a:r>
              <a:rPr lang="en-US" altLang="ko-KR" dirty="0" smtClean="0"/>
              <a:t>):33 </a:t>
            </a:r>
            <a:r>
              <a:rPr lang="en-US" altLang="ko-KR" dirty="0" err="1" smtClean="0"/>
              <a:t>PetaFlops</a:t>
            </a:r>
            <a:r>
              <a:rPr lang="en-US" altLang="ko-KR" dirty="0" smtClean="0"/>
              <a:t>(33,000</a:t>
            </a:r>
            <a:r>
              <a:rPr lang="ko-KR" altLang="en-US" dirty="0" err="1" smtClean="0"/>
              <a:t>조번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0" y="3717032"/>
            <a:ext cx="3528392" cy="11521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err="1" smtClean="0"/>
              <a:t>기대값과</a:t>
            </a:r>
            <a:r>
              <a:rPr lang="ko-KR" altLang="en-US" dirty="0" smtClean="0"/>
              <a:t> 결과값이 동일하다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2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주변에서 볼 수 있는 프로그램들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2246697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02090"/>
            <a:ext cx="1986679" cy="231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2933179" cy="160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25" y="4221088"/>
            <a:ext cx="197155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4333279"/>
            <a:ext cx="31813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61816"/>
            <a:ext cx="264795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원본">
      <a:dk1>
        <a:sysClr val="windowText" lastClr="464646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406</TotalTime>
  <Words>311</Words>
  <Application>Microsoft Office PowerPoint</Application>
  <PresentationFormat>화면 슬라이드 쇼(4:3)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테마1</vt:lpstr>
      <vt:lpstr>프로그램 개발자와 직업</vt:lpstr>
      <vt:lpstr>목차</vt:lpstr>
      <vt:lpstr>직업의 수</vt:lpstr>
      <vt:lpstr>직업이란?</vt:lpstr>
      <vt:lpstr>직업과 생업의 차이</vt:lpstr>
      <vt:lpstr>직업의 귀천</vt:lpstr>
      <vt:lpstr>진로 결정</vt:lpstr>
      <vt:lpstr>프로그램이란?</vt:lpstr>
      <vt:lpstr>주변에서 볼 수 있는 프로그램들</vt:lpstr>
      <vt:lpstr>최초의 프로그래머</vt:lpstr>
      <vt:lpstr>프로그램과 관련된 직무</vt:lpstr>
      <vt:lpstr>게임 프로그램</vt:lpstr>
      <vt:lpstr>생각해보기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개발자</dc:title>
  <dc:creator>JHTA</dc:creator>
  <cp:lastModifiedBy>JHTA</cp:lastModifiedBy>
  <cp:revision>21</cp:revision>
  <dcterms:created xsi:type="dcterms:W3CDTF">2016-06-03T03:21:00Z</dcterms:created>
  <dcterms:modified xsi:type="dcterms:W3CDTF">2016-06-07T07:47:07Z</dcterms:modified>
</cp:coreProperties>
</file>