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F2153-CE6F-4BDC-BAB8-9559E9802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08DD1C-40D0-4F3A-BF2D-F7FB805FE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04BE9-438B-4484-9FC5-301B5052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EE60B-3B96-493F-A919-E731467D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D9074-0F08-48BE-998C-EEC1F879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1F1B-2D07-4CE5-BF68-49DFD087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9A6B2B-5889-4DF4-A1B8-1BDCC550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DFF8C-7AD5-46F1-B13B-F9F5F8E8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B576D-9391-4ED2-A37C-31396F3A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D126C6-FBE9-4C39-AA70-90A479BB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146E79-BCB5-440B-BCDC-AE9F14C66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ABB448-F87B-42B9-B573-CCAF220A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71662-AF11-458A-8E2A-F1C8221B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49C4D9-3067-43BD-B616-AD55BA6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D247F-6210-4B83-B5CD-7AD39286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9A29-07BF-471D-834F-C2A3E971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CDF09-6F10-4F89-92B7-DE3A2BDC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F2B8F-7A98-4064-BD24-07FBA82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AFDF4-22A5-4940-BA56-0191C709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58300-D937-4E69-B349-F068E799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623FB-D58B-4B44-85A2-2D8E77FB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65B42-5911-4219-B10E-BF40E2F3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58804-7565-44FB-98F8-7EA93959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52DE5-3648-4920-AA00-70218296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B0FA7-F354-4E42-A1BA-DF5D709B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30C1E-AD81-43A6-8926-841D82C6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7550A-9ECC-44CB-8168-AE4F8BDF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2668A-9053-452C-8927-CB7CE07C2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D4794-0A98-49E0-8F00-A74A9F8D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70275-0164-4831-BDA0-A4046134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B83C5C-F3B3-4901-AD55-84456882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19BEA-56E2-4949-B91B-6C7EA23F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054B1F-EEBF-4003-BD00-28A132A0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3044D3-F42C-472C-9F56-0878FFBD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96FCB5-37A3-413E-AC36-91B5CCA60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55EF87-879B-41FC-870C-AEABD6B6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058173-DC36-47A2-9F5B-E86DE2ED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36EFDA-4899-4915-8294-0985CDCE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96245D-A250-46B9-93BF-9703D98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4A9AE-ABD0-447D-A97B-87C45F1B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38616C-4375-4FC7-AE3A-0E5D6FD7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94A81D-CA72-47AC-88D9-8682219D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02B43A-25C7-4C4A-A454-8F4D5197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1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B8EB2F-D057-4E4C-9121-113969CC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EF5B05-E33E-4FFD-80DD-84CEA75D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174EA3-2692-493C-9CD0-FD86938E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C5592-19F8-4A33-84E9-9D9D66ED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1ECD2-9D0C-4886-9DF3-BA3C718F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9ED9BB-BA4C-459A-B520-BF568DF2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01C202-1A72-4BE3-B56A-AF9A40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53AB19-3C2E-4049-B870-0CB34E0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41A526-8A2E-4B74-B686-530A227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C54D9-25BD-4499-8EC0-8F789A72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6747C1-5F69-4153-8892-8A828CD5F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AC63B6-0FD5-4977-9A26-257A1E7F0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2A952C-7BE4-40ED-9D81-40D0A872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B37467-11DB-47FB-83DD-0F98239A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433CF-3CF5-4D03-BA00-CEE84E9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B52C72-D6E8-435C-8259-DBE83466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77878A-B745-48BE-BE92-A9AEF869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131CF0-1B94-48BA-9F24-68C72CA2B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A402-7D1E-4F43-8C27-81B7B8A14BC0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5CB34B-3ED3-4889-87CB-389375B5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34B81-C58F-47FE-B155-09ADD1A6D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013A3-3E96-4ABE-A2BA-C288FD5442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736DD-D799-48FB-921B-E1AF5DA2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GEOMETRICAL PARAMETERS </a:t>
            </a:r>
          </a:p>
        </p:txBody>
      </p:sp>
      <p:pic>
        <p:nvPicPr>
          <p:cNvPr id="4" name="Espaço Reservado para Conteúdo 3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4631EBC6-E0C8-4F7A-9BEE-F2CC3B786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6"/>
          <a:stretch/>
        </p:blipFill>
        <p:spPr>
          <a:xfrm>
            <a:off x="3573194" y="1570107"/>
            <a:ext cx="8607924" cy="528789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15F9518-5C94-4107-9F68-A6A8CA5F1F0E}"/>
              </a:ext>
            </a:extLst>
          </p:cNvPr>
          <p:cNvSpPr txBox="1"/>
          <p:nvPr/>
        </p:nvSpPr>
        <p:spPr>
          <a:xfrm>
            <a:off x="140786" y="1690688"/>
            <a:ext cx="73994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l0     # Length from the bearing to the hinge </a:t>
            </a:r>
          </a:p>
          <a:p>
            <a:r>
              <a:rPr lang="en-US" sz="2200" dirty="0"/>
              <a:t>h0    # Length of the vertical wall which supports the hinge</a:t>
            </a:r>
          </a:p>
          <a:p>
            <a:r>
              <a:rPr lang="en-US" sz="2200" dirty="0"/>
              <a:t>Hb   # Length of the vertical support of the bearing </a:t>
            </a:r>
          </a:p>
          <a:p>
            <a:r>
              <a:rPr lang="en-US" sz="2200" dirty="0" err="1"/>
              <a:t>br</a:t>
            </a:r>
            <a:r>
              <a:rPr lang="en-US" sz="2200" dirty="0"/>
              <a:t>   # Bearing radius </a:t>
            </a:r>
          </a:p>
          <a:p>
            <a:r>
              <a:rPr lang="en-US" sz="2200" dirty="0"/>
              <a:t>h2a | h1a  # max and min positions of the bearing</a:t>
            </a:r>
          </a:p>
          <a:p>
            <a:r>
              <a:rPr lang="en-US" sz="2200" dirty="0" err="1"/>
              <a:t>rmin</a:t>
            </a:r>
            <a:r>
              <a:rPr lang="en-US" sz="2200" dirty="0"/>
              <a:t>  # Minimum radius of the camshaft </a:t>
            </a:r>
          </a:p>
        </p:txBody>
      </p:sp>
    </p:spTree>
    <p:extLst>
      <p:ext uri="{BB962C8B-B14F-4D97-AF65-F5344CB8AC3E}">
        <p14:creationId xmlns:p14="http://schemas.microsoft.com/office/powerpoint/2010/main" val="310954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717D4-7FD9-4F0D-9518-A1F46447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– Shape and scale parameters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FF69DB-4E21-4E03-80F9-4A491969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" y="2123270"/>
            <a:ext cx="4035179" cy="3132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C3E31A-11FD-43CB-8FEF-D6F08D46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78" y="2123270"/>
            <a:ext cx="4097945" cy="3132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57892F-712E-4D73-BBA2-41EB85E2A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972" y="2123270"/>
            <a:ext cx="4028959" cy="3132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A9F31E-FB8E-441C-A74D-2E06DACF42F6}"/>
              </a:ext>
            </a:extLst>
          </p:cNvPr>
          <p:cNvSpPr txBox="1"/>
          <p:nvPr/>
        </p:nvSpPr>
        <p:spPr>
          <a:xfrm>
            <a:off x="42203" y="5472408"/>
            <a:ext cx="73994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OBS: The exponential distribution is a special case of the gamma distribution, where the parameters shape and scale are equal to 1. </a:t>
            </a:r>
          </a:p>
        </p:txBody>
      </p:sp>
    </p:spTree>
    <p:extLst>
      <p:ext uri="{BB962C8B-B14F-4D97-AF65-F5344CB8AC3E}">
        <p14:creationId xmlns:p14="http://schemas.microsoft.com/office/powerpoint/2010/main" val="1663186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GEOMETRICAL PARAMETERS </vt:lpstr>
      <vt:lpstr>Gamma distribution – Shape and scale parameters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Bringhenti</dc:creator>
  <cp:lastModifiedBy>Anderson Bringhenti</cp:lastModifiedBy>
  <cp:revision>5</cp:revision>
  <dcterms:created xsi:type="dcterms:W3CDTF">2020-07-02T23:51:51Z</dcterms:created>
  <dcterms:modified xsi:type="dcterms:W3CDTF">2020-07-03T00:45:21Z</dcterms:modified>
</cp:coreProperties>
</file>