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220D53BA-AB25-42D0-827B-A87A3E4538C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AA508F7B-251C-4C0B-ADB6-21360B04F02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3eth: A ranking system for environmentally friendly products.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The motivation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Give the means for consumers to make environmentally conscious purchases.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Highlight and advertise eco-friendly products.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Combine the three proposed topics (Carbon Footprint, Renewable Energy Sources, Ethical farming) into one.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The concept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 consumer oriented platform that ranks products against one another based on their “eco-friendly” score, allows brands to directly submit their products, and highlights good and environmentally conscious products.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Create a community around the platform, so that a “3eth Seal of Aproval” could be created and given to certain products.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Screenshots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69800" y="914400"/>
            <a:ext cx="9360000" cy="1503000"/>
          </a:xfrm>
          <a:prstGeom prst="rect">
            <a:avLst/>
          </a:prstGeom>
          <a:ln w="1800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57200" y="2647080"/>
            <a:ext cx="9372600" cy="2153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Software Stack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84840" y="73188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Backend: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SQL-type schema using BigQuery.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Flask REST API for the backend.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JWT Time-sensitive tokens for authentication.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Bcrypt and pbkdf2-sha256 for hashing and salting.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Deployed on App Engine.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Frontend: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Jetbrains Compose for Web w/ Kotlin and Bootstrap.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We couldn’t finish :(.. but..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It was our first hackathon and a really fun experience, and we both learned a lot :). (and we’re still pretty proud of our work)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57600" y="2157840"/>
            <a:ext cx="2898360" cy="2414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2022-04-30T20:37:36Z</dcterms:created>
  <dc:creator/>
  <dc:description/>
  <dc:language>en-US</dc:language>
  <cp:lastModifiedBy/>
  <dcterms:modified xsi:type="dcterms:W3CDTF">2022-04-30T22:28:35Z</dcterms:modified>
  <cp:revision>2</cp:revision>
  <dc:subject/>
  <dc:title>Blue Curve</dc:title>
</cp:coreProperties>
</file>