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CC74-A1F6-784C-97EF-54D8DD5857D3}" type="datetimeFigureOut">
              <a:rPr lang="en-US" smtClean="0"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D535-A009-3748-929A-1DB43232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ntenna-clipart-antena-or-hotspot-clip-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90" y="684679"/>
            <a:ext cx="1656184" cy="2277923"/>
          </a:xfrm>
          <a:prstGeom prst="rect">
            <a:avLst/>
          </a:prstGeom>
        </p:spPr>
      </p:pic>
      <p:sp>
        <p:nvSpPr>
          <p:cNvPr id="53" name="Block Arc 52"/>
          <p:cNvSpPr/>
          <p:nvPr/>
        </p:nvSpPr>
        <p:spPr>
          <a:xfrm flipV="1">
            <a:off x="323407" y="-1217292"/>
            <a:ext cx="8566471" cy="7392497"/>
          </a:xfrm>
          <a:prstGeom prst="blockArc">
            <a:avLst>
              <a:gd name="adj1" fmla="val 12138928"/>
              <a:gd name="adj2" fmla="val 20186644"/>
              <a:gd name="adj3" fmla="val 464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4" name="Picture 53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14" y="3115790"/>
            <a:ext cx="240570" cy="361818"/>
          </a:xfrm>
          <a:prstGeom prst="rect">
            <a:avLst/>
          </a:prstGeom>
        </p:spPr>
      </p:pic>
      <p:pic>
        <p:nvPicPr>
          <p:cNvPr id="55" name="Picture 54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50" y="3268190"/>
            <a:ext cx="240570" cy="361818"/>
          </a:xfrm>
          <a:prstGeom prst="rect">
            <a:avLst/>
          </a:prstGeom>
        </p:spPr>
      </p:pic>
      <p:pic>
        <p:nvPicPr>
          <p:cNvPr id="56" name="Picture 55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66" y="3709015"/>
            <a:ext cx="240570" cy="361818"/>
          </a:xfrm>
          <a:prstGeom prst="rect">
            <a:avLst/>
          </a:prstGeom>
        </p:spPr>
      </p:pic>
      <p:pic>
        <p:nvPicPr>
          <p:cNvPr id="57" name="Picture 56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0" y="4831230"/>
            <a:ext cx="240570" cy="361818"/>
          </a:xfrm>
          <a:prstGeom prst="rect">
            <a:avLst/>
          </a:prstGeom>
        </p:spPr>
      </p:pic>
      <p:pic>
        <p:nvPicPr>
          <p:cNvPr id="58" name="Picture 57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21" y="4146113"/>
            <a:ext cx="240570" cy="361818"/>
          </a:xfrm>
          <a:prstGeom prst="rect">
            <a:avLst/>
          </a:prstGeom>
        </p:spPr>
      </p:pic>
      <p:pic>
        <p:nvPicPr>
          <p:cNvPr id="59" name="Picture 58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91" y="3296699"/>
            <a:ext cx="240570" cy="361818"/>
          </a:xfrm>
          <a:prstGeom prst="rect">
            <a:avLst/>
          </a:prstGeom>
        </p:spPr>
      </p:pic>
      <p:pic>
        <p:nvPicPr>
          <p:cNvPr id="60" name="Picture 59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35" y="3939293"/>
            <a:ext cx="240570" cy="361818"/>
          </a:xfrm>
          <a:prstGeom prst="rect">
            <a:avLst/>
          </a:prstGeom>
        </p:spPr>
      </p:pic>
      <p:pic>
        <p:nvPicPr>
          <p:cNvPr id="61" name="Picture 60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31" y="4945589"/>
            <a:ext cx="240570" cy="361818"/>
          </a:xfrm>
          <a:prstGeom prst="rect">
            <a:avLst/>
          </a:prstGeom>
        </p:spPr>
      </p:pic>
      <p:pic>
        <p:nvPicPr>
          <p:cNvPr id="62" name="Picture 61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23" y="3599815"/>
            <a:ext cx="240570" cy="361818"/>
          </a:xfrm>
          <a:prstGeom prst="rect">
            <a:avLst/>
          </a:prstGeom>
        </p:spPr>
      </p:pic>
      <p:pic>
        <p:nvPicPr>
          <p:cNvPr id="63" name="Picture 62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20" y="4515139"/>
            <a:ext cx="240570" cy="361818"/>
          </a:xfrm>
          <a:prstGeom prst="rect">
            <a:avLst/>
          </a:prstGeom>
        </p:spPr>
      </p:pic>
      <p:pic>
        <p:nvPicPr>
          <p:cNvPr id="64" name="Picture 63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97" y="4455136"/>
            <a:ext cx="240570" cy="361818"/>
          </a:xfrm>
          <a:prstGeom prst="rect">
            <a:avLst/>
          </a:prstGeom>
        </p:spPr>
      </p:pic>
      <p:pic>
        <p:nvPicPr>
          <p:cNvPr id="65" name="Picture 64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84" y="4334230"/>
            <a:ext cx="240570" cy="361818"/>
          </a:xfrm>
          <a:prstGeom prst="rect">
            <a:avLst/>
          </a:prstGeom>
        </p:spPr>
      </p:pic>
      <p:pic>
        <p:nvPicPr>
          <p:cNvPr id="66" name="Picture 65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95" y="4945589"/>
            <a:ext cx="240570" cy="361818"/>
          </a:xfrm>
          <a:prstGeom prst="rect">
            <a:avLst/>
          </a:prstGeom>
        </p:spPr>
      </p:pic>
      <p:pic>
        <p:nvPicPr>
          <p:cNvPr id="67" name="Picture 66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14" y="4979209"/>
            <a:ext cx="240570" cy="361818"/>
          </a:xfrm>
          <a:prstGeom prst="rect">
            <a:avLst/>
          </a:prstGeom>
        </p:spPr>
      </p:pic>
      <p:pic>
        <p:nvPicPr>
          <p:cNvPr id="68" name="Picture 67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5" y="3577475"/>
            <a:ext cx="240570" cy="361818"/>
          </a:xfrm>
          <a:prstGeom prst="rect">
            <a:avLst/>
          </a:prstGeom>
        </p:spPr>
      </p:pic>
      <p:pic>
        <p:nvPicPr>
          <p:cNvPr id="69" name="Picture 68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85" y="5126498"/>
            <a:ext cx="240570" cy="361818"/>
          </a:xfrm>
          <a:prstGeom prst="rect">
            <a:avLst/>
          </a:prstGeom>
        </p:spPr>
      </p:pic>
      <p:pic>
        <p:nvPicPr>
          <p:cNvPr id="70" name="Picture 69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05" y="3677456"/>
            <a:ext cx="240570" cy="361818"/>
          </a:xfrm>
          <a:prstGeom prst="rect">
            <a:avLst/>
          </a:prstGeom>
        </p:spPr>
      </p:pic>
      <p:pic>
        <p:nvPicPr>
          <p:cNvPr id="71" name="Picture 70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5" y="4274227"/>
            <a:ext cx="240570" cy="361818"/>
          </a:xfrm>
          <a:prstGeom prst="rect">
            <a:avLst/>
          </a:prstGeom>
        </p:spPr>
      </p:pic>
      <p:pic>
        <p:nvPicPr>
          <p:cNvPr id="72" name="Picture 71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5" y="5312518"/>
            <a:ext cx="240570" cy="361818"/>
          </a:xfrm>
          <a:prstGeom prst="rect">
            <a:avLst/>
          </a:prstGeom>
        </p:spPr>
      </p:pic>
      <p:pic>
        <p:nvPicPr>
          <p:cNvPr id="73" name="Picture 72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35" y="4334230"/>
            <a:ext cx="240570" cy="361818"/>
          </a:xfrm>
          <a:prstGeom prst="rect">
            <a:avLst/>
          </a:prstGeom>
        </p:spPr>
      </p:pic>
      <p:pic>
        <p:nvPicPr>
          <p:cNvPr id="74" name="Picture 73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35" y="3087281"/>
            <a:ext cx="240570" cy="36181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14" y="2916548"/>
            <a:ext cx="240570" cy="361817"/>
          </a:xfrm>
          <a:prstGeom prst="rect">
            <a:avLst/>
          </a:prstGeom>
        </p:spPr>
      </p:pic>
      <p:pic>
        <p:nvPicPr>
          <p:cNvPr id="76" name="Picture 75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76" y="4125261"/>
            <a:ext cx="240570" cy="361818"/>
          </a:xfrm>
          <a:prstGeom prst="rect">
            <a:avLst/>
          </a:prstGeom>
        </p:spPr>
      </p:pic>
      <p:pic>
        <p:nvPicPr>
          <p:cNvPr id="77" name="Picture 76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06" y="3528106"/>
            <a:ext cx="240570" cy="361818"/>
          </a:xfrm>
          <a:prstGeom prst="rect">
            <a:avLst/>
          </a:prstGeom>
        </p:spPr>
      </p:pic>
      <p:pic>
        <p:nvPicPr>
          <p:cNvPr id="78" name="Picture 77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66" y="4979209"/>
            <a:ext cx="240570" cy="361818"/>
          </a:xfrm>
          <a:prstGeom prst="rect">
            <a:avLst/>
          </a:prstGeom>
        </p:spPr>
      </p:pic>
      <p:pic>
        <p:nvPicPr>
          <p:cNvPr id="79" name="Picture 78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54" y="3939293"/>
            <a:ext cx="240570" cy="361818"/>
          </a:xfrm>
          <a:prstGeom prst="rect">
            <a:avLst/>
          </a:prstGeom>
        </p:spPr>
      </p:pic>
      <p:pic>
        <p:nvPicPr>
          <p:cNvPr id="80" name="Picture 79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04" y="4093318"/>
            <a:ext cx="240570" cy="361818"/>
          </a:xfrm>
          <a:prstGeom prst="rect">
            <a:avLst/>
          </a:prstGeom>
        </p:spPr>
      </p:pic>
      <p:pic>
        <p:nvPicPr>
          <p:cNvPr id="81" name="Picture 80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67" y="3215657"/>
            <a:ext cx="240570" cy="361818"/>
          </a:xfrm>
          <a:prstGeom prst="rect">
            <a:avLst/>
          </a:prstGeom>
        </p:spPr>
      </p:pic>
      <p:pic>
        <p:nvPicPr>
          <p:cNvPr id="82" name="Picture 81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14" y="3640394"/>
            <a:ext cx="240570" cy="361818"/>
          </a:xfrm>
          <a:prstGeom prst="rect">
            <a:avLst/>
          </a:prstGeom>
        </p:spPr>
      </p:pic>
      <p:pic>
        <p:nvPicPr>
          <p:cNvPr id="83" name="Picture 82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11" y="4334230"/>
            <a:ext cx="240570" cy="361818"/>
          </a:xfrm>
          <a:prstGeom prst="rect">
            <a:avLst/>
          </a:prstGeom>
        </p:spPr>
      </p:pic>
      <p:pic>
        <p:nvPicPr>
          <p:cNvPr id="84" name="Picture 83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96" y="3731500"/>
            <a:ext cx="240570" cy="361818"/>
          </a:xfrm>
          <a:prstGeom prst="rect">
            <a:avLst/>
          </a:prstGeom>
        </p:spPr>
      </p:pic>
      <p:pic>
        <p:nvPicPr>
          <p:cNvPr id="85" name="Picture 84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2" y="3791503"/>
            <a:ext cx="240570" cy="361818"/>
          </a:xfrm>
          <a:prstGeom prst="rect">
            <a:avLst/>
          </a:prstGeom>
        </p:spPr>
      </p:pic>
      <p:pic>
        <p:nvPicPr>
          <p:cNvPr id="86" name="Picture 85" descr="WirelessS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84" y="4153321"/>
            <a:ext cx="240570" cy="36181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15" y="3070480"/>
            <a:ext cx="240570" cy="36181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35" y="3939294"/>
            <a:ext cx="240570" cy="36181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90" y="4455520"/>
            <a:ext cx="240570" cy="36181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06" y="3528107"/>
            <a:ext cx="240570" cy="36181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95" y="4939060"/>
            <a:ext cx="240570" cy="361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04" y="4091959"/>
            <a:ext cx="240570" cy="361817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 flipV="1">
            <a:off x="3667742" y="1641709"/>
            <a:ext cx="689742" cy="235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041706" y="1641710"/>
            <a:ext cx="174729" cy="1512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764855" y="3477608"/>
            <a:ext cx="1387350" cy="6157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593434" y="3791503"/>
            <a:ext cx="768349" cy="33375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1" idx="1"/>
          </p:cNvCxnSpPr>
          <p:nvPr/>
        </p:nvCxnSpPr>
        <p:spPr>
          <a:xfrm>
            <a:off x="3677290" y="4351374"/>
            <a:ext cx="753205" cy="76859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9" idx="0"/>
          </p:cNvCxnSpPr>
          <p:nvPr/>
        </p:nvCxnSpPr>
        <p:spPr>
          <a:xfrm>
            <a:off x="5545175" y="3488744"/>
            <a:ext cx="156500" cy="96677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579597" y="3449099"/>
            <a:ext cx="1838373" cy="82512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956384" y="3215657"/>
            <a:ext cx="296416" cy="12551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88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Adjih</dc:creator>
  <cp:lastModifiedBy>Cedric Adjih</cp:lastModifiedBy>
  <cp:revision>2</cp:revision>
  <dcterms:created xsi:type="dcterms:W3CDTF">2016-07-06T11:28:08Z</dcterms:created>
  <dcterms:modified xsi:type="dcterms:W3CDTF">2016-07-06T11:29:35Z</dcterms:modified>
</cp:coreProperties>
</file>