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2"/>
  </p:sldMasterIdLst>
  <p:notesMasterIdLst>
    <p:notesMasterId r:id="rId15"/>
  </p:notesMasterIdLst>
  <p:handoutMasterIdLst>
    <p:handoutMasterId r:id="rId16"/>
  </p:handoutMasterIdLst>
  <p:sldIdLst>
    <p:sldId id="257" r:id="rId3"/>
    <p:sldId id="263" r:id="rId4"/>
    <p:sldId id="274" r:id="rId5"/>
    <p:sldId id="275" r:id="rId6"/>
    <p:sldId id="276" r:id="rId7"/>
    <p:sldId id="277" r:id="rId8"/>
    <p:sldId id="269" r:id="rId9"/>
    <p:sldId id="261" r:id="rId10"/>
    <p:sldId id="262" r:id="rId11"/>
    <p:sldId id="278" r:id="rId12"/>
    <p:sldId id="279" r:id="rId13"/>
    <p:sldId id="280" r:id="rId14"/>
  </p:sldIdLst>
  <p:sldSz cx="12192000" cy="6858000"/>
  <p:notesSz cx="7023100" cy="93091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82424" autoAdjust="0"/>
  </p:normalViewPr>
  <p:slideViewPr>
    <p:cSldViewPr snapToGrid="0">
      <p:cViewPr varScale="1">
        <p:scale>
          <a:sx n="116" d="100"/>
          <a:sy n="116" d="100"/>
        </p:scale>
        <p:origin x="3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54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2BCAFC7A-71DD-4C2C-B63D-60FDC7DD5449}" type="datetimeFigureOut">
              <a:rPr lang="en-US" smtClean="0"/>
              <a:t>6/16/2017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DA6FC261-E491-4C42-A663-B95247CC4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0316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D85ECAFD-F005-4163-B10D-85806DC43F93}" type="datetimeFigureOut">
              <a:rPr lang="en-US" smtClean="0"/>
              <a:t>6/16/2017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25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80004"/>
            <a:ext cx="5618480" cy="3665458"/>
          </a:xfrm>
          <a:prstGeom prst="rect">
            <a:avLst/>
          </a:prstGeom>
        </p:spPr>
        <p:txBody>
          <a:bodyPr vert="horz" lIns="93324" tIns="46662" rIns="93324" bIns="46662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333E963C-1534-4F8D-B2A7-66D81AA25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850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926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3741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4522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0579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054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3010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7178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5457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2843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8941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9361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6/16/2017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400" cap="small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 smtClean="0"/>
              <a:t>“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 smtClean="0"/>
              <a:t>”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32766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574801" y="4953000"/>
            <a:ext cx="7999315" cy="1074057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0" i="0" kern="1200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 smtClean="0"/>
              <a:t>“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9334033" y="331651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 smtClean="0"/>
              <a:t>”</a:t>
            </a:r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3"/>
          </p:nvPr>
        </p:nvSpPr>
        <p:spPr>
          <a:xfrm>
            <a:off x="1154953" y="3848610"/>
            <a:ext cx="8825659" cy="588517"/>
          </a:xfrm>
        </p:spPr>
        <p:txBody>
          <a:bodyPr anchor="b">
            <a:normAutofit/>
          </a:bodyPr>
          <a:lstStyle>
            <a:lvl1pPr marL="0" indent="0" algn="l" defTabSz="457200" rtl="0" eaLnBrk="1" latinLnBrk="0" hangingPunct="1">
              <a:buNone/>
              <a:defRPr lang="en-US" sz="3600" b="0" i="0" kern="1200" cap="none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6/16/2017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30" name="Picture Placeholder 2"/>
          <p:cNvSpPr>
            <a:spLocks noGrp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31" name="Picture Placeholder 2"/>
          <p:cNvSpPr>
            <a:spLocks noGrp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6/16/2017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430213"/>
            <a:ext cx="7423149" cy="5826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6/16/2017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6/16/2017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6/16/2017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6/16/2017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6/16/2017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6/16/2017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6/16/2017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3" r:id="rId14"/>
    <p:sldLayoutId id="2147483665" r:id="rId15"/>
    <p:sldLayoutId id="2147483669" r:id="rId16"/>
    <p:sldLayoutId id="2147483670" r:id="rId17"/>
    <p:sldLayoutId id="2147483658" r:id="rId18"/>
    <p:sldLayoutId id="2147483659" r:id="rId19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Angular 2 + </a:t>
            </a:r>
            <a:r>
              <a:rPr lang="en-US" dirty="0" err="1" smtClean="0"/>
              <a:t>ngrx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Redux – Key Benefits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Maintain the state of UI such as keeping the sidebar opened or closed when changing routes</a:t>
            </a:r>
          </a:p>
          <a:p>
            <a:r>
              <a:rPr lang="en-US" dirty="0" smtClean="0"/>
              <a:t>Control the UI from any point of the application without worrying about how components are related and how to inject a specific service</a:t>
            </a:r>
          </a:p>
          <a:p>
            <a:r>
              <a:rPr lang="en-US" dirty="0" smtClean="0"/>
              <a:t>Chain UI-layout specific actions with other events as saving data server-side or changing a route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33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47714"/>
          </a:xfrm>
        </p:spPr>
        <p:txBody>
          <a:bodyPr/>
          <a:lstStyle/>
          <a:p>
            <a:r>
              <a:rPr lang="en-US" dirty="0" err="1" smtClean="0"/>
              <a:t>Flavours</a:t>
            </a:r>
            <a:r>
              <a:rPr lang="en-US" dirty="0" smtClean="0"/>
              <a:t> of Redux for Angular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962131"/>
          </a:xfrm>
        </p:spPr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ngrx</a:t>
            </a:r>
            <a:r>
              <a:rPr lang="en-US" smtClean="0"/>
              <a:t>/store</a:t>
            </a:r>
          </a:p>
          <a:p>
            <a:r>
              <a:rPr lang="en-US" smtClean="0"/>
              <a:t>ng2-redux</a:t>
            </a:r>
            <a:endParaRPr lang="en-US" dirty="0"/>
          </a:p>
        </p:txBody>
      </p:sp>
      <p:sp>
        <p:nvSpPr>
          <p:cNvPr id="4" name="Rectangle 1"/>
          <p:cNvSpPr txBox="1">
            <a:spLocks/>
          </p:cNvSpPr>
          <p:nvPr/>
        </p:nvSpPr>
        <p:spPr>
          <a:xfrm>
            <a:off x="773797" y="3193678"/>
            <a:ext cx="9404723" cy="94771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Key differences b/w the two</a:t>
            </a:r>
            <a:endParaRPr lang="en-US" dirty="0"/>
          </a:p>
        </p:txBody>
      </p:sp>
      <p:sp>
        <p:nvSpPr>
          <p:cNvPr id="5" name="Rectangle 2"/>
          <p:cNvSpPr txBox="1">
            <a:spLocks/>
          </p:cNvSpPr>
          <p:nvPr/>
        </p:nvSpPr>
        <p:spPr>
          <a:xfrm>
            <a:off x="1103311" y="4320021"/>
            <a:ext cx="8946541" cy="9621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 smtClean="0"/>
              <a:t>@</a:t>
            </a:r>
            <a:r>
              <a:rPr lang="en-US" dirty="0" err="1" smtClean="0"/>
              <a:t>ngrx</a:t>
            </a:r>
            <a:r>
              <a:rPr lang="en-US" dirty="0" smtClean="0"/>
              <a:t>/store is a standalone implementation of Redux pattern </a:t>
            </a:r>
            <a:r>
              <a:rPr lang="en-US" dirty="0" err="1" smtClean="0"/>
              <a:t>whereras</a:t>
            </a:r>
            <a:r>
              <a:rPr lang="en-US" dirty="0" smtClean="0"/>
              <a:t> </a:t>
            </a:r>
          </a:p>
          <a:p>
            <a:r>
              <a:rPr lang="en-US" dirty="0" smtClean="0"/>
              <a:t>ng2-redux is dependent on redux library for JavaScript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27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Redux Dependencies for Angular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4960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732609" y="1710028"/>
            <a:ext cx="8946541" cy="4195481"/>
          </a:xfrm>
        </p:spPr>
        <p:txBody>
          <a:bodyPr>
            <a:normAutofit/>
          </a:bodyPr>
          <a:lstStyle/>
          <a:p>
            <a:r>
              <a:rPr lang="en-US" dirty="0" smtClean="0"/>
              <a:t>A Quick look at how we build Angular Application</a:t>
            </a:r>
          </a:p>
          <a:p>
            <a:r>
              <a:rPr lang="en-US" dirty="0" smtClean="0"/>
              <a:t>What is Redux?</a:t>
            </a:r>
          </a:p>
          <a:p>
            <a:r>
              <a:rPr lang="en-US" dirty="0" smtClean="0"/>
              <a:t>Redux – Key Ideas</a:t>
            </a:r>
          </a:p>
          <a:p>
            <a:r>
              <a:rPr lang="en-US" dirty="0" smtClean="0"/>
              <a:t>Redux – Key benefits</a:t>
            </a:r>
          </a:p>
          <a:p>
            <a:r>
              <a:rPr lang="en-US" dirty="0" smtClean="0"/>
              <a:t>Principles of Redux</a:t>
            </a:r>
          </a:p>
          <a:p>
            <a:r>
              <a:rPr lang="en-US" dirty="0" smtClean="0"/>
              <a:t>Redux Dependencies for Angular Apps</a:t>
            </a:r>
          </a:p>
          <a:p>
            <a:r>
              <a:rPr lang="en-US" dirty="0" smtClean="0"/>
              <a:t>Demo Project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6108" y="2661033"/>
            <a:ext cx="5629275" cy="3276600"/>
          </a:xfrm>
          <a:prstGeom prst="rect">
            <a:avLst/>
          </a:prstGeom>
        </p:spPr>
      </p:pic>
      <p:sp>
        <p:nvSpPr>
          <p:cNvPr id="9" name="Rectangle 1"/>
          <p:cNvSpPr txBox="1">
            <a:spLocks/>
          </p:cNvSpPr>
          <p:nvPr/>
        </p:nvSpPr>
        <p:spPr>
          <a:xfrm>
            <a:off x="646111" y="452718"/>
            <a:ext cx="9404723" cy="111167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You start with the basic architecture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079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3837" y="1570364"/>
            <a:ext cx="7791450" cy="5105400"/>
          </a:xfrm>
          <a:prstGeom prst="rect">
            <a:avLst/>
          </a:prstGeom>
        </p:spPr>
      </p:pic>
      <p:sp>
        <p:nvSpPr>
          <p:cNvPr id="7" name="Rectangle 1"/>
          <p:cNvSpPr txBox="1">
            <a:spLocks/>
          </p:cNvSpPr>
          <p:nvPr/>
        </p:nvSpPr>
        <p:spPr>
          <a:xfrm>
            <a:off x="646111" y="452719"/>
            <a:ext cx="9404723" cy="82019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You application starts getting bigger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885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-273" t="739" r="273" b="26212"/>
          <a:stretch/>
        </p:blipFill>
        <p:spPr>
          <a:xfrm>
            <a:off x="1715877" y="1923935"/>
            <a:ext cx="8077200" cy="4355679"/>
          </a:xfrm>
          <a:prstGeom prst="rect">
            <a:avLst/>
          </a:prstGeom>
        </p:spPr>
      </p:pic>
      <p:sp>
        <p:nvSpPr>
          <p:cNvPr id="7" name="Rectangle 1"/>
          <p:cNvSpPr txBox="1">
            <a:spLocks/>
          </p:cNvSpPr>
          <p:nvPr/>
        </p:nvSpPr>
        <p:spPr>
          <a:xfrm>
            <a:off x="646111" y="452719"/>
            <a:ext cx="9404723" cy="82019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To a point where it starts looking like this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2634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26488" t="38555" r="25541" b="3749"/>
          <a:stretch/>
        </p:blipFill>
        <p:spPr>
          <a:xfrm>
            <a:off x="2566930" y="1686804"/>
            <a:ext cx="6136395" cy="4840934"/>
          </a:xfrm>
          <a:prstGeom prst="rect">
            <a:avLst/>
          </a:prstGeom>
        </p:spPr>
      </p:pic>
      <p:sp>
        <p:nvSpPr>
          <p:cNvPr id="5" name="Rectang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111677"/>
          </a:xfrm>
        </p:spPr>
        <p:txBody>
          <a:bodyPr/>
          <a:lstStyle/>
          <a:p>
            <a:r>
              <a:rPr lang="en-US" dirty="0" smtClean="0"/>
              <a:t>Then you make a small change and this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7589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Ngrx</a:t>
            </a:r>
            <a:r>
              <a:rPr lang="en-US" dirty="0" smtClean="0"/>
              <a:t> is RxJS powered </a:t>
            </a:r>
            <a:r>
              <a:rPr lang="en-US" dirty="0"/>
              <a:t>state </a:t>
            </a:r>
            <a:r>
              <a:rPr lang="en-US" dirty="0" smtClean="0"/>
              <a:t>management framework </a:t>
            </a:r>
            <a:r>
              <a:rPr lang="en-US" dirty="0"/>
              <a:t>for Angular applications, inspired by Redux.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82049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Redux – Key Ideas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of your application’s data is in a single data structure called the state which is held in the </a:t>
            </a:r>
            <a:r>
              <a:rPr lang="en-US" dirty="0" smtClean="0"/>
              <a:t>store</a:t>
            </a:r>
          </a:p>
          <a:p>
            <a:r>
              <a:rPr lang="en-US" dirty="0"/>
              <a:t>Your app reads the state from this </a:t>
            </a:r>
            <a:r>
              <a:rPr lang="en-US" dirty="0" smtClean="0"/>
              <a:t>store</a:t>
            </a:r>
          </a:p>
          <a:p>
            <a:r>
              <a:rPr lang="en-US" dirty="0"/>
              <a:t>This </a:t>
            </a:r>
            <a:r>
              <a:rPr lang="en-US" b="1" dirty="0"/>
              <a:t>store</a:t>
            </a:r>
            <a:r>
              <a:rPr lang="en-US" dirty="0"/>
              <a:t> is never mutated </a:t>
            </a:r>
            <a:r>
              <a:rPr lang="en-US" dirty="0" smtClean="0"/>
              <a:t>directly</a:t>
            </a:r>
          </a:p>
          <a:p>
            <a:r>
              <a:rPr lang="en-US" dirty="0"/>
              <a:t>Requests to change state have to go through a dispatcher</a:t>
            </a:r>
            <a:endParaRPr lang="en-US" dirty="0"/>
          </a:p>
          <a:p>
            <a:r>
              <a:rPr lang="en-US" dirty="0" smtClean="0"/>
              <a:t>User </a:t>
            </a:r>
            <a:r>
              <a:rPr lang="en-US" dirty="0"/>
              <a:t>interaction (and other code) fires </a:t>
            </a:r>
            <a:r>
              <a:rPr lang="en-US" i="1" dirty="0"/>
              <a:t>actions</a:t>
            </a:r>
            <a:r>
              <a:rPr lang="en-US" dirty="0"/>
              <a:t> which describe what </a:t>
            </a:r>
            <a:r>
              <a:rPr lang="en-US" dirty="0" smtClean="0"/>
              <a:t>happened</a:t>
            </a:r>
          </a:p>
          <a:p>
            <a:r>
              <a:rPr lang="en-US" dirty="0"/>
              <a:t>Functions, called reducers, get a chance to operate on the action</a:t>
            </a:r>
            <a:endParaRPr lang="en-US" dirty="0" smtClean="0"/>
          </a:p>
          <a:p>
            <a:r>
              <a:rPr lang="en-US" dirty="0"/>
              <a:t>A </a:t>
            </a:r>
            <a:r>
              <a:rPr lang="en-US" i="1" dirty="0"/>
              <a:t>new state</a:t>
            </a:r>
            <a:r>
              <a:rPr lang="en-US" dirty="0"/>
              <a:t> is created by combining </a:t>
            </a:r>
            <a:r>
              <a:rPr lang="en-US" dirty="0" smtClean="0"/>
              <a:t>the</a:t>
            </a:r>
            <a:r>
              <a:rPr lang="en-US" dirty="0"/>
              <a:t> </a:t>
            </a:r>
            <a:r>
              <a:rPr lang="en-US" b="1" dirty="0"/>
              <a:t>old state</a:t>
            </a:r>
            <a:r>
              <a:rPr lang="en-US" dirty="0"/>
              <a:t> and the </a:t>
            </a:r>
            <a:r>
              <a:rPr lang="en-US" b="1" dirty="0"/>
              <a:t>action</a:t>
            </a:r>
            <a:r>
              <a:rPr lang="en-US" dirty="0"/>
              <a:t> by </a:t>
            </a:r>
            <a:r>
              <a:rPr lang="en-US" dirty="0" smtClean="0"/>
              <a:t>reducer</a:t>
            </a:r>
          </a:p>
          <a:p>
            <a:r>
              <a:rPr lang="en-US" dirty="0"/>
              <a:t>The store provides a stream of updates that can be watched by components needing to bind that data to the page or other components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Redux Co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2341" y="1746766"/>
            <a:ext cx="6886575" cy="3486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478CBB3-73F7-4AE4-8F66-D704F33A819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plan presentation (Ion green design, widescreen)</Template>
  <TotalTime>70</TotalTime>
  <Words>217</Words>
  <Application>Microsoft Office PowerPoint</Application>
  <PresentationFormat>Widescreen</PresentationFormat>
  <Paragraphs>46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Century Gothic</vt:lpstr>
      <vt:lpstr>Wingdings 3</vt:lpstr>
      <vt:lpstr>Ion</vt:lpstr>
      <vt:lpstr>Angular 2 + ngrx</vt:lpstr>
      <vt:lpstr>Agenda</vt:lpstr>
      <vt:lpstr>PowerPoint Presentation</vt:lpstr>
      <vt:lpstr>PowerPoint Presentation</vt:lpstr>
      <vt:lpstr>PowerPoint Presentation</vt:lpstr>
      <vt:lpstr>Then you make a small change and this</vt:lpstr>
      <vt:lpstr>Ngrx is RxJS powered state management framework for Angular applications, inspired by Redux.</vt:lpstr>
      <vt:lpstr>Redux – Key Ideas</vt:lpstr>
      <vt:lpstr>PowerPoint Presentation</vt:lpstr>
      <vt:lpstr>Redux – Key Benefits</vt:lpstr>
      <vt:lpstr>Flavours of Redux for Angular</vt:lpstr>
      <vt:lpstr>Redux Dependencies for Angular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2 + ngrx</dc:title>
  <dc:creator>Ahanger, Pervaze</dc:creator>
  <cp:keywords/>
  <cp:lastModifiedBy>Ahanger, Pervaze</cp:lastModifiedBy>
  <cp:revision>12</cp:revision>
  <cp:lastPrinted>2012-08-15T21:38:02Z</cp:lastPrinted>
  <dcterms:created xsi:type="dcterms:W3CDTF">2017-06-16T06:36:12Z</dcterms:created>
  <dcterms:modified xsi:type="dcterms:W3CDTF">2017-06-16T07:48:45Z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TC034172229991</vt:lpwstr>
  </property>
</Properties>
</file>