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7" r:id="rId3"/>
    <p:sldId id="263" r:id="rId4"/>
    <p:sldId id="274" r:id="rId5"/>
    <p:sldId id="275" r:id="rId6"/>
    <p:sldId id="276" r:id="rId7"/>
    <p:sldId id="277" r:id="rId8"/>
    <p:sldId id="269" r:id="rId9"/>
    <p:sldId id="261" r:id="rId10"/>
    <p:sldId id="262" r:id="rId11"/>
    <p:sldId id="278" r:id="rId12"/>
    <p:sldId id="279" r:id="rId13"/>
    <p:sldId id="280" r:id="rId14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2424" autoAdjust="0"/>
  </p:normalViewPr>
  <p:slideViewPr>
    <p:cSldViewPr snapToGrid="0">
      <p:cViewPr varScale="1">
        <p:scale>
          <a:sx n="87" d="100"/>
          <a:sy n="87" d="100"/>
        </p:scale>
        <p:origin x="108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74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5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4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1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17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45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2 + </a:t>
            </a:r>
            <a:r>
              <a:rPr lang="en-US" dirty="0" err="1" smtClean="0"/>
              <a:t>ngrx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– Key Benefits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the state of UI such as keeping the sidebar opened or closed when changing routes</a:t>
            </a:r>
          </a:p>
          <a:p>
            <a:r>
              <a:rPr lang="en-US" dirty="0" smtClean="0"/>
              <a:t>Control the UI from any point of the application without worrying about how components are related and how to inject a specific service</a:t>
            </a:r>
          </a:p>
          <a:p>
            <a:r>
              <a:rPr lang="en-US" dirty="0" smtClean="0"/>
              <a:t>Chain UI-layout specific actions with other events as saving data server-side or changing a 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Flavours</a:t>
            </a:r>
            <a:r>
              <a:rPr lang="en-US" dirty="0" smtClean="0"/>
              <a:t> of Redux for Angular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Dependencies for Angular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732609" y="171002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A Quick look at how we bui</a:t>
            </a:r>
            <a:r>
              <a:rPr lang="en-US" dirty="0" smtClean="0"/>
              <a:t>ld Angular Application</a:t>
            </a:r>
          </a:p>
          <a:p>
            <a:r>
              <a:rPr lang="en-US" dirty="0" smtClean="0"/>
              <a:t>What is Redux?</a:t>
            </a:r>
          </a:p>
          <a:p>
            <a:r>
              <a:rPr lang="en-US" dirty="0" smtClean="0"/>
              <a:t>Redux – Key Ideas</a:t>
            </a:r>
          </a:p>
          <a:p>
            <a:r>
              <a:rPr lang="en-US" dirty="0" smtClean="0"/>
              <a:t>Redux – Key benefits</a:t>
            </a:r>
          </a:p>
          <a:p>
            <a:r>
              <a:rPr lang="en-US" dirty="0" smtClean="0"/>
              <a:t>Principles of Redux</a:t>
            </a:r>
          </a:p>
          <a:p>
            <a:r>
              <a:rPr lang="en-US" dirty="0" smtClean="0"/>
              <a:t>Redux Dependencies for Angular Apps</a:t>
            </a:r>
          </a:p>
          <a:p>
            <a:r>
              <a:rPr lang="en-US" dirty="0" smtClean="0"/>
              <a:t>Demo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108" y="2661033"/>
            <a:ext cx="5629275" cy="3276600"/>
          </a:xfrm>
          <a:prstGeom prst="rect">
            <a:avLst/>
          </a:prstGeom>
        </p:spPr>
      </p:pic>
      <p:sp>
        <p:nvSpPr>
          <p:cNvPr id="9" name="Rectangle 1"/>
          <p:cNvSpPr txBox="1">
            <a:spLocks/>
          </p:cNvSpPr>
          <p:nvPr/>
        </p:nvSpPr>
        <p:spPr>
          <a:xfrm>
            <a:off x="646111" y="452718"/>
            <a:ext cx="9404723" cy="11116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You start with the basic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837" y="1570364"/>
            <a:ext cx="7791450" cy="5105400"/>
          </a:xfrm>
          <a:prstGeom prst="rect">
            <a:avLst/>
          </a:prstGeom>
        </p:spPr>
      </p:pic>
      <p:sp>
        <p:nvSpPr>
          <p:cNvPr id="7" name="Rectangle 1"/>
          <p:cNvSpPr txBox="1">
            <a:spLocks/>
          </p:cNvSpPr>
          <p:nvPr/>
        </p:nvSpPr>
        <p:spPr>
          <a:xfrm>
            <a:off x="646111" y="452719"/>
            <a:ext cx="9404723" cy="8201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You application starts getting bigger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8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-273" t="739" r="273" b="26212"/>
          <a:stretch/>
        </p:blipFill>
        <p:spPr>
          <a:xfrm>
            <a:off x="1715877" y="1923935"/>
            <a:ext cx="8077200" cy="4355679"/>
          </a:xfrm>
          <a:prstGeom prst="rect">
            <a:avLst/>
          </a:prstGeom>
        </p:spPr>
      </p:pic>
      <p:sp>
        <p:nvSpPr>
          <p:cNvPr id="7" name="Rectangle 1"/>
          <p:cNvSpPr txBox="1">
            <a:spLocks/>
          </p:cNvSpPr>
          <p:nvPr/>
        </p:nvSpPr>
        <p:spPr>
          <a:xfrm>
            <a:off x="646111" y="452719"/>
            <a:ext cx="9404723" cy="8201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To a point where it starts looking like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6488" t="38555" r="25541" b="3749"/>
          <a:stretch/>
        </p:blipFill>
        <p:spPr>
          <a:xfrm>
            <a:off x="2566930" y="1686804"/>
            <a:ext cx="6136395" cy="4840934"/>
          </a:xfrm>
          <a:prstGeom prst="rect">
            <a:avLst/>
          </a:prstGeom>
        </p:spPr>
      </p:pic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11677"/>
          </a:xfrm>
        </p:spPr>
        <p:txBody>
          <a:bodyPr/>
          <a:lstStyle/>
          <a:p>
            <a:r>
              <a:rPr lang="en-US" dirty="0" smtClean="0"/>
              <a:t>Then you make a small change and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Ngrx</a:t>
            </a:r>
            <a:r>
              <a:rPr lang="en-US" dirty="0" smtClean="0"/>
              <a:t> is RxJS powered </a:t>
            </a:r>
            <a:r>
              <a:rPr lang="en-US" dirty="0"/>
              <a:t>state </a:t>
            </a:r>
            <a:r>
              <a:rPr lang="en-US" dirty="0" smtClean="0"/>
              <a:t>management framework </a:t>
            </a:r>
            <a:r>
              <a:rPr lang="en-US" dirty="0"/>
              <a:t>for Angular applications, inspired by Redux.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0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– Key Ideas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your application’s data is in a single data structure called the state which is held in the </a:t>
            </a:r>
            <a:r>
              <a:rPr lang="en-US" dirty="0" smtClean="0"/>
              <a:t>store</a:t>
            </a:r>
          </a:p>
          <a:p>
            <a:r>
              <a:rPr lang="en-US" dirty="0"/>
              <a:t>Your app reads the state from this </a:t>
            </a:r>
            <a:r>
              <a:rPr lang="en-US" dirty="0" smtClean="0"/>
              <a:t>store</a:t>
            </a:r>
          </a:p>
          <a:p>
            <a:r>
              <a:rPr lang="en-US" dirty="0"/>
              <a:t>This </a:t>
            </a:r>
            <a:r>
              <a:rPr lang="en-US" b="1" dirty="0"/>
              <a:t>store</a:t>
            </a:r>
            <a:r>
              <a:rPr lang="en-US" dirty="0"/>
              <a:t> is never mutated directly</a:t>
            </a:r>
          </a:p>
          <a:p>
            <a:r>
              <a:rPr lang="en-US" dirty="0" smtClean="0"/>
              <a:t>User </a:t>
            </a:r>
            <a:r>
              <a:rPr lang="en-US" dirty="0"/>
              <a:t>interaction (and other code) fires </a:t>
            </a:r>
            <a:r>
              <a:rPr lang="en-US" i="1" dirty="0"/>
              <a:t>actions</a:t>
            </a:r>
            <a:r>
              <a:rPr lang="en-US" dirty="0"/>
              <a:t> which describe what </a:t>
            </a:r>
            <a:r>
              <a:rPr lang="en-US" dirty="0" smtClean="0"/>
              <a:t>happened</a:t>
            </a:r>
          </a:p>
          <a:p>
            <a:r>
              <a:rPr lang="en-US" dirty="0"/>
              <a:t>A </a:t>
            </a:r>
            <a:r>
              <a:rPr lang="en-US" i="1" dirty="0"/>
              <a:t>new state</a:t>
            </a:r>
            <a:r>
              <a:rPr lang="en-US" dirty="0"/>
              <a:t> is created by combining he </a:t>
            </a:r>
            <a:r>
              <a:rPr lang="en-US" b="1" dirty="0"/>
              <a:t>old state</a:t>
            </a:r>
            <a:r>
              <a:rPr lang="en-US" dirty="0"/>
              <a:t> and the </a:t>
            </a:r>
            <a:r>
              <a:rPr lang="en-US" b="1" dirty="0"/>
              <a:t>action</a:t>
            </a:r>
            <a:r>
              <a:rPr lang="en-US" dirty="0"/>
              <a:t> by a function called the </a:t>
            </a:r>
            <a:r>
              <a:rPr lang="en-US" i="1" dirty="0"/>
              <a:t>reducer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dux C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41" y="1746766"/>
            <a:ext cx="6886575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61</TotalTime>
  <Words>191</Words>
  <Application>Microsoft Office PowerPoint</Application>
  <PresentationFormat>Widescreen</PresentationFormat>
  <Paragraphs>38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Angular 2 + ngrx</vt:lpstr>
      <vt:lpstr>Agenda</vt:lpstr>
      <vt:lpstr>PowerPoint Presentation</vt:lpstr>
      <vt:lpstr>PowerPoint Presentation</vt:lpstr>
      <vt:lpstr>PowerPoint Presentation</vt:lpstr>
      <vt:lpstr>Then you make a small change and this</vt:lpstr>
      <vt:lpstr>Ngrx is RxJS powered state management framework for Angular applications, inspired by Redux.</vt:lpstr>
      <vt:lpstr>Redux – Key Ideas</vt:lpstr>
      <vt:lpstr>PowerPoint Presentation</vt:lpstr>
      <vt:lpstr>Redux – Key Benefits</vt:lpstr>
      <vt:lpstr>Flavours of Redux for Angular</vt:lpstr>
      <vt:lpstr>Redux Dependencies for Angular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 + ngrx</dc:title>
  <dc:creator>Ahanger, Pervaze</dc:creator>
  <cp:keywords/>
  <cp:lastModifiedBy>Ahanger, Pervaze</cp:lastModifiedBy>
  <cp:revision>9</cp:revision>
  <cp:lastPrinted>2012-08-15T21:38:02Z</cp:lastPrinted>
  <dcterms:created xsi:type="dcterms:W3CDTF">2017-06-16T06:36:12Z</dcterms:created>
  <dcterms:modified xsi:type="dcterms:W3CDTF">2017-06-16T07:37:37Z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