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3" r:id="rId4"/>
    <p:sldId id="274" r:id="rId5"/>
    <p:sldId id="275" r:id="rId6"/>
    <p:sldId id="276" r:id="rId7"/>
    <p:sldId id="277" r:id="rId8"/>
    <p:sldId id="283" r:id="rId9"/>
    <p:sldId id="281" r:id="rId10"/>
    <p:sldId id="269" r:id="rId11"/>
    <p:sldId id="284" r:id="rId12"/>
    <p:sldId id="261" r:id="rId13"/>
    <p:sldId id="262" r:id="rId14"/>
    <p:sldId id="278" r:id="rId15"/>
    <p:sldId id="279" r:id="rId16"/>
    <p:sldId id="280" r:id="rId17"/>
    <p:sldId id="286" r:id="rId18"/>
    <p:sldId id="288" r:id="rId19"/>
    <p:sldId id="287" r:id="rId20"/>
    <p:sldId id="285" r:id="rId21"/>
    <p:sldId id="289" r:id="rId2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4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7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julienrenaux.fr/2017/02/16/from-redux-to-angular-ngrxstore/" TargetMode="External"/><Relationship Id="rId3" Type="http://schemas.openxmlformats.org/officeDocument/2006/relationships/hyperlink" Target="http://redux.js.org/" TargetMode="External"/><Relationship Id="rId7" Type="http://schemas.openxmlformats.org/officeDocument/2006/relationships/hyperlink" Target="https://www.slideshare.net/gilfink/redux-data-flow-with-angular-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rangle.io/managing-state-redux-angular/" TargetMode="External"/><Relationship Id="rId11" Type="http://schemas.openxmlformats.org/officeDocument/2006/relationships/hyperlink" Target="https://egghead.io/lessons/rxjs-what-is-rxjs" TargetMode="External"/><Relationship Id="rId5" Type="http://schemas.openxmlformats.org/officeDocument/2006/relationships/hyperlink" Target="http://onehungrymind.com/build-better-angular-2-application-redux-ngrx/" TargetMode="External"/><Relationship Id="rId10" Type="http://schemas.openxmlformats.org/officeDocument/2006/relationships/hyperlink" Target="https://egghead.io/lessons/angular-2-ngrx-store-in-10-minutes" TargetMode="External"/><Relationship Id="rId4" Type="http://schemas.openxmlformats.org/officeDocument/2006/relationships/hyperlink" Target="http://blog.ng-book.com/introduction-to-redux-with-typescript-and-angular-2/" TargetMode="External"/><Relationship Id="rId9" Type="http://schemas.openxmlformats.org/officeDocument/2006/relationships/hyperlink" Target="https://gist.github.com/btroncone/a6e4347326749f9385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 + </a:t>
            </a:r>
            <a:r>
              <a:rPr lang="en-US" dirty="0" err="1" smtClean="0"/>
              <a:t>ngrx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r>
              <a:rPr lang="en-US" dirty="0" smtClean="0"/>
              <a:t> is RxJS powered </a:t>
            </a:r>
            <a:r>
              <a:rPr lang="en-US" dirty="0"/>
              <a:t>state </a:t>
            </a:r>
            <a:r>
              <a:rPr lang="en-US" dirty="0" smtClean="0"/>
              <a:t>management framework </a:t>
            </a:r>
            <a:r>
              <a:rPr lang="en-US" dirty="0"/>
              <a:t>for Angular applications, inspired by Redux.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Ideas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of your application’s data is in a single data structure called the state which is held in the </a:t>
            </a:r>
            <a:r>
              <a:rPr lang="en-US" dirty="0" smtClean="0"/>
              <a:t>store</a:t>
            </a:r>
          </a:p>
          <a:p>
            <a:r>
              <a:rPr lang="en-US" dirty="0"/>
              <a:t>Your app reads the state from this </a:t>
            </a:r>
            <a:r>
              <a:rPr lang="en-US" dirty="0" smtClean="0"/>
              <a:t>store</a:t>
            </a:r>
          </a:p>
          <a:p>
            <a:r>
              <a:rPr lang="en-US" dirty="0"/>
              <a:t>This </a:t>
            </a:r>
            <a:r>
              <a:rPr lang="en-US" b="1" dirty="0"/>
              <a:t>store</a:t>
            </a:r>
            <a:r>
              <a:rPr lang="en-US" dirty="0"/>
              <a:t> is never mutated </a:t>
            </a:r>
            <a:r>
              <a:rPr lang="en-US" dirty="0" smtClean="0"/>
              <a:t>directly</a:t>
            </a:r>
          </a:p>
          <a:p>
            <a:r>
              <a:rPr lang="en-US" dirty="0"/>
              <a:t>Requests to change state have to go through a dispatcher</a:t>
            </a:r>
          </a:p>
          <a:p>
            <a:r>
              <a:rPr lang="en-US" dirty="0" smtClean="0"/>
              <a:t>User </a:t>
            </a:r>
            <a:r>
              <a:rPr lang="en-US" dirty="0"/>
              <a:t>interaction (and other code) fires </a:t>
            </a:r>
            <a:r>
              <a:rPr lang="en-US" i="1" dirty="0"/>
              <a:t>actions</a:t>
            </a:r>
            <a:r>
              <a:rPr lang="en-US" dirty="0"/>
              <a:t> which describe what </a:t>
            </a:r>
            <a:r>
              <a:rPr lang="en-US" dirty="0" smtClean="0"/>
              <a:t>happened</a:t>
            </a:r>
          </a:p>
          <a:p>
            <a:r>
              <a:rPr lang="en-US" dirty="0"/>
              <a:t>Functions, called reducers, get a chance to operate on the action</a:t>
            </a:r>
            <a:endParaRPr lang="en-US" dirty="0" smtClean="0"/>
          </a:p>
          <a:p>
            <a:r>
              <a:rPr lang="en-US" dirty="0"/>
              <a:t>A </a:t>
            </a:r>
            <a:r>
              <a:rPr lang="en-US" i="1" dirty="0"/>
              <a:t>new state</a:t>
            </a:r>
            <a:r>
              <a:rPr lang="en-US" dirty="0"/>
              <a:t> is created by combining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old state</a:t>
            </a:r>
            <a:r>
              <a:rPr lang="en-US" dirty="0"/>
              <a:t> and the </a:t>
            </a:r>
            <a:r>
              <a:rPr lang="en-US" b="1" dirty="0"/>
              <a:t>action</a:t>
            </a:r>
            <a:r>
              <a:rPr lang="en-US" dirty="0"/>
              <a:t> by </a:t>
            </a:r>
            <a:r>
              <a:rPr lang="en-US" dirty="0" smtClean="0"/>
              <a:t>reducer</a:t>
            </a:r>
          </a:p>
          <a:p>
            <a:r>
              <a:rPr lang="en-US" dirty="0"/>
              <a:t>The store provides a stream of updates that can be watched by components needing to bind that data to the page or other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ux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1" y="1746766"/>
            <a:ext cx="68865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Benefits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the state of UI such as keeping the sidebar opened or closed when changing routes</a:t>
            </a:r>
          </a:p>
          <a:p>
            <a:r>
              <a:rPr lang="en-US" dirty="0" smtClean="0"/>
              <a:t>Control the UI from any point of the application without worrying about how components are related and how to inject a specific service</a:t>
            </a:r>
          </a:p>
          <a:p>
            <a:r>
              <a:rPr lang="en-US" dirty="0" smtClean="0"/>
              <a:t>Chain UI-layout specific actions with other events as saving data server-side or changing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7714"/>
          </a:xfrm>
        </p:spPr>
        <p:txBody>
          <a:bodyPr/>
          <a:lstStyle/>
          <a:p>
            <a:r>
              <a:rPr lang="en-US" dirty="0" err="1" smtClean="0"/>
              <a:t>Flavours</a:t>
            </a:r>
            <a:r>
              <a:rPr lang="en-US" dirty="0" smtClean="0"/>
              <a:t> of Redux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62131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r>
              <a:rPr lang="en-US" dirty="0" smtClean="0"/>
              <a:t>ng2-redux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773797" y="3193678"/>
            <a:ext cx="9404723" cy="947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Key differences b/w the two</a:t>
            </a:r>
            <a:endParaRPr lang="en-US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103311" y="4320021"/>
            <a:ext cx="8946541" cy="962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 is a standalone implementation of Redux pattern which is heavily Observable based </a:t>
            </a:r>
            <a:r>
              <a:rPr lang="en-US" dirty="0" err="1" smtClean="0"/>
              <a:t>whereras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Angular2-redux/ng2-redux uses redux itself as a dependency and adds some angular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Dependencies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/effects</a:t>
            </a:r>
          </a:p>
          <a:p>
            <a:r>
              <a:rPr lang="en-US" dirty="0"/>
              <a:t>r</a:t>
            </a:r>
            <a:r>
              <a:rPr lang="en-US" dirty="0" smtClean="0"/>
              <a:t>eselect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grx</a:t>
            </a:r>
            <a:r>
              <a:rPr lang="en-US" dirty="0" smtClean="0"/>
              <a:t>-store-logger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237373"/>
            <a:ext cx="8946541" cy="1252734"/>
          </a:xfrm>
        </p:spPr>
        <p:txBody>
          <a:bodyPr/>
          <a:lstStyle/>
          <a:p>
            <a:r>
              <a:rPr lang="en-US" dirty="0" smtClean="0"/>
              <a:t>All the application specific data is stored in application store.</a:t>
            </a:r>
          </a:p>
          <a:p>
            <a:r>
              <a:rPr lang="en-US" dirty="0" smtClean="0"/>
              <a:t>Like a traditional database, it can be thought of as a single source of truth or a database.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t="3722" r="6037"/>
          <a:stretch/>
        </p:blipFill>
        <p:spPr bwMode="auto">
          <a:xfrm>
            <a:off x="4433207" y="2796559"/>
            <a:ext cx="4759779" cy="373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0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237373"/>
            <a:ext cx="8946541" cy="1967146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action </a:t>
            </a:r>
            <a:r>
              <a:rPr lang="en-US" dirty="0" smtClean="0"/>
              <a:t>defines what to do</a:t>
            </a:r>
          </a:p>
          <a:p>
            <a:r>
              <a:rPr lang="en-US" dirty="0" smtClean="0"/>
              <a:t>Every Action has two properties, type: string,  and payload?: any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0" t="12078" b="8583"/>
          <a:stretch/>
        </p:blipFill>
        <p:spPr>
          <a:xfrm>
            <a:off x="749643" y="2180703"/>
            <a:ext cx="56007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75" y="1328995"/>
            <a:ext cx="55435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218"/>
          </a:xfrm>
        </p:spPr>
        <p:txBody>
          <a:bodyPr/>
          <a:lstStyle/>
          <a:p>
            <a:r>
              <a:rPr lang="en-US" dirty="0" smtClean="0"/>
              <a:t>Reducers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402130"/>
            <a:ext cx="8946541" cy="19836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Reducers are pure function </a:t>
            </a:r>
          </a:p>
          <a:p>
            <a:pPr lvl="1"/>
            <a:r>
              <a:rPr lang="en-US" dirty="0" smtClean="0"/>
              <a:t>Meaning that pure functions do not produce any side effects (like making an HTTP call)</a:t>
            </a:r>
          </a:p>
          <a:p>
            <a:r>
              <a:rPr lang="en-US" dirty="0" smtClean="0"/>
              <a:t>Given the state and action, reducer will produce a new state</a:t>
            </a:r>
          </a:p>
          <a:p>
            <a:r>
              <a:rPr lang="en-US" dirty="0" smtClean="0"/>
              <a:t>It is important for a reducer function not to mutate the arguments and return a new reference of the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649" y="3937686"/>
            <a:ext cx="9819502" cy="191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3429000"/>
            <a:ext cx="88868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2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744083" y="1326297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http://redux.js.org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http://blog.ng-book.com/introduction-to-redux-with-typescript-and-angular-2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http://onehungrymind.com/build-better-angular-2-application-redux-ngrx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http://blog.rangle.io/managing-state-redux-angular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www.slideshare.net/gilfink/redux-data-flow-with-angular-2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https://julienrenaux.fr/2017/02/16/from-redux-to-angular-ngrxstore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gist.github.com/btroncone/a6e4347326749f938510</a:t>
            </a:r>
            <a:r>
              <a:rPr lang="en-US" dirty="0" smtClean="0"/>
              <a:t>  </a:t>
            </a:r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egghead.io/lessons/angular-2-ngrx-store-in-10-minutes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egghead.io/lessons/rxjs-what-is-rxjs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732609" y="171002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 Quick look at how we build Angular Application</a:t>
            </a:r>
          </a:p>
          <a:p>
            <a:r>
              <a:rPr lang="en-US" dirty="0" smtClean="0"/>
              <a:t>What is Redux?</a:t>
            </a:r>
          </a:p>
          <a:p>
            <a:r>
              <a:rPr lang="en-US" dirty="0" smtClean="0"/>
              <a:t>Redux – Key Ideas</a:t>
            </a:r>
          </a:p>
          <a:p>
            <a:r>
              <a:rPr lang="en-US" dirty="0" smtClean="0"/>
              <a:t>Redux – Key benefits</a:t>
            </a:r>
          </a:p>
          <a:p>
            <a:r>
              <a:rPr lang="en-US" dirty="0" smtClean="0"/>
              <a:t>Principles of Redux</a:t>
            </a:r>
          </a:p>
          <a:p>
            <a:r>
              <a:rPr lang="en-US" dirty="0" smtClean="0"/>
              <a:t>Redux Dependencies for Angular Apps</a:t>
            </a:r>
          </a:p>
          <a:p>
            <a:r>
              <a:rPr lang="en-US" dirty="0" smtClean="0"/>
              <a:t>Demo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070654" y="2085575"/>
            <a:ext cx="9404723" cy="275584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08" y="2661033"/>
            <a:ext cx="5629275" cy="3276600"/>
          </a:xfrm>
          <a:prstGeom prst="rect">
            <a:avLst/>
          </a:prstGeom>
        </p:spPr>
      </p:pic>
      <p:sp>
        <p:nvSpPr>
          <p:cNvPr id="9" name="Rectangle 1"/>
          <p:cNvSpPr txBox="1">
            <a:spLocks/>
          </p:cNvSpPr>
          <p:nvPr/>
        </p:nvSpPr>
        <p:spPr>
          <a:xfrm>
            <a:off x="646111" y="452718"/>
            <a:ext cx="9404723" cy="1111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start with the basic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37" y="1570364"/>
            <a:ext cx="7791450" cy="5105400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application starts getting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273" t="739" r="273" b="26212"/>
          <a:stretch/>
        </p:blipFill>
        <p:spPr>
          <a:xfrm>
            <a:off x="1715877" y="1923935"/>
            <a:ext cx="8077200" cy="4355679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To a point where it starts looking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95538" y="2561604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488" t="38555" r="25541" b="3749"/>
          <a:stretch/>
        </p:blipFill>
        <p:spPr>
          <a:xfrm>
            <a:off x="2566930" y="1686804"/>
            <a:ext cx="6136395" cy="4840934"/>
          </a:xfrm>
          <a:prstGeom prst="rect">
            <a:avLst/>
          </a:prstGeom>
        </p:spPr>
      </p:pic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change and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35" y="1512931"/>
            <a:ext cx="4352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is a predictable state container for JavaScript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374262" y="106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Redux?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1041</TotalTime>
  <Words>400</Words>
  <Application>Microsoft Office PowerPoint</Application>
  <PresentationFormat>Custom</PresentationFormat>
  <Paragraphs>83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Angular 2 + ngrx</vt:lpstr>
      <vt:lpstr>Agenda</vt:lpstr>
      <vt:lpstr>PowerPoint Presentation</vt:lpstr>
      <vt:lpstr>PowerPoint Presentation</vt:lpstr>
      <vt:lpstr>PowerPoint Presentation</vt:lpstr>
      <vt:lpstr>Then you make a small change</vt:lpstr>
      <vt:lpstr>Then you make a small change and this</vt:lpstr>
      <vt:lpstr>PowerPoint Presentation</vt:lpstr>
      <vt:lpstr>Redux is a predictable state container for JavaScript apps</vt:lpstr>
      <vt:lpstr>Ngrx is RxJS powered state management framework for Angular applications, inspired by Redux.</vt:lpstr>
      <vt:lpstr>Redux – Key Ideas</vt:lpstr>
      <vt:lpstr>PowerPoint Presentation</vt:lpstr>
      <vt:lpstr>Redux – Key Benefits</vt:lpstr>
      <vt:lpstr>Flavours of Redux for Angular</vt:lpstr>
      <vt:lpstr>Redux Dependencies for Angular</vt:lpstr>
      <vt:lpstr>Store </vt:lpstr>
      <vt:lpstr>Action </vt:lpstr>
      <vt:lpstr>Reducers </vt:lpstr>
      <vt:lpstr>Reference material</vt:lpstr>
      <vt:lpstr>Thank You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+ ngrx</dc:title>
  <dc:creator>Ahanger, Pervaze</dc:creator>
  <cp:keywords/>
  <cp:lastModifiedBy>Pervaze Ahanger</cp:lastModifiedBy>
  <cp:revision>27</cp:revision>
  <cp:lastPrinted>2012-08-15T21:38:02Z</cp:lastPrinted>
  <dcterms:created xsi:type="dcterms:W3CDTF">2017-06-16T06:36:12Z</dcterms:created>
  <dcterms:modified xsi:type="dcterms:W3CDTF">2017-06-20T08:13:02Z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