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2"/>
  </p:sldMasterIdLst>
  <p:notesMasterIdLst>
    <p:notesMasterId r:id="rId23"/>
  </p:notesMasterIdLst>
  <p:handoutMasterIdLst>
    <p:handoutMasterId r:id="rId24"/>
  </p:handoutMasterIdLst>
  <p:sldIdLst>
    <p:sldId id="257" r:id="rId3"/>
    <p:sldId id="263" r:id="rId4"/>
    <p:sldId id="274" r:id="rId5"/>
    <p:sldId id="275" r:id="rId6"/>
    <p:sldId id="276" r:id="rId7"/>
    <p:sldId id="277" r:id="rId8"/>
    <p:sldId id="283" r:id="rId9"/>
    <p:sldId id="281" r:id="rId10"/>
    <p:sldId id="269" r:id="rId11"/>
    <p:sldId id="284" r:id="rId12"/>
    <p:sldId id="261" r:id="rId13"/>
    <p:sldId id="262" r:id="rId14"/>
    <p:sldId id="278" r:id="rId15"/>
    <p:sldId id="279" r:id="rId16"/>
    <p:sldId id="280" r:id="rId17"/>
    <p:sldId id="286" r:id="rId18"/>
    <p:sldId id="288" r:id="rId19"/>
    <p:sldId id="287" r:id="rId20"/>
    <p:sldId id="285" r:id="rId21"/>
    <p:sldId id="289" r:id="rId22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2424" autoAdjust="0"/>
  </p:normalViewPr>
  <p:slideViewPr>
    <p:cSldViewPr snapToGrid="0">
      <p:cViewPr varScale="1">
        <p:scale>
          <a:sx n="117" d="100"/>
          <a:sy n="117" d="100"/>
        </p:scale>
        <p:origin x="-30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BCAFC7A-71DD-4C2C-B63D-60FDC7DD5449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A6FC261-E491-4C42-A663-B95247C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85ECAFD-F005-4163-B10D-85806DC43F93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33E963C-1534-4F8D-B2A7-66D81AA2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941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361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741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4522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44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44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96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348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34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54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01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17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45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64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72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84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276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0" name="Picture Placeholder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1" name="Picture Placeholder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7423149" cy="5826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6/22/2017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6/22/2017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6/22/2017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julienrenaux.fr/2017/02/16/from-redux-to-angular-ngrxstore/" TargetMode="External"/><Relationship Id="rId3" Type="http://schemas.openxmlformats.org/officeDocument/2006/relationships/hyperlink" Target="http://redux.js.org/" TargetMode="External"/><Relationship Id="rId7" Type="http://schemas.openxmlformats.org/officeDocument/2006/relationships/hyperlink" Target="https://www.slideshare.net/gilfink/redux-data-flow-with-angular-2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.rangle.io/managing-state-redux-angular/" TargetMode="External"/><Relationship Id="rId11" Type="http://schemas.openxmlformats.org/officeDocument/2006/relationships/hyperlink" Target="https://egghead.io/lessons/rxjs-what-is-rxjs" TargetMode="External"/><Relationship Id="rId5" Type="http://schemas.openxmlformats.org/officeDocument/2006/relationships/hyperlink" Target="http://onehungrymind.com/build-better-angular-2-application-redux-ngrx/" TargetMode="External"/><Relationship Id="rId10" Type="http://schemas.openxmlformats.org/officeDocument/2006/relationships/hyperlink" Target="https://egghead.io/lessons/angular-2-ngrx-store-in-10-minutes" TargetMode="External"/><Relationship Id="rId4" Type="http://schemas.openxmlformats.org/officeDocument/2006/relationships/hyperlink" Target="http://blog.ng-book.com/introduction-to-redux-with-typescript-and-angular-2/" TargetMode="External"/><Relationship Id="rId9" Type="http://schemas.openxmlformats.org/officeDocument/2006/relationships/hyperlink" Target="https://gist.github.com/btroncone/a6e4347326749f93851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 2 + </a:t>
            </a:r>
            <a:r>
              <a:rPr lang="en-US" dirty="0" err="1" smtClean="0"/>
              <a:t>ngrx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Ngrx</a:t>
            </a:r>
            <a:r>
              <a:rPr lang="en-US" dirty="0" smtClean="0"/>
              <a:t> is RxJS powered </a:t>
            </a:r>
            <a:r>
              <a:rPr lang="en-US" dirty="0"/>
              <a:t>state </a:t>
            </a:r>
            <a:r>
              <a:rPr lang="en-US" dirty="0" smtClean="0"/>
              <a:t>management framework </a:t>
            </a:r>
            <a:r>
              <a:rPr lang="en-US" dirty="0"/>
              <a:t>for Angular applications, inspired by Redux.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71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Redux – Key Ideas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All of your application’s data is in a single data structure called the state which is held in the </a:t>
            </a:r>
            <a:r>
              <a:rPr lang="en-US" dirty="0" smtClean="0"/>
              <a:t>store</a:t>
            </a:r>
          </a:p>
          <a:p>
            <a:r>
              <a:rPr lang="en-US" dirty="0"/>
              <a:t>Your app reads the state from this </a:t>
            </a:r>
            <a:r>
              <a:rPr lang="en-US" dirty="0" smtClean="0"/>
              <a:t>store</a:t>
            </a:r>
          </a:p>
          <a:p>
            <a:r>
              <a:rPr lang="en-US" dirty="0"/>
              <a:t>This </a:t>
            </a:r>
            <a:r>
              <a:rPr lang="en-US" b="1" dirty="0"/>
              <a:t>store</a:t>
            </a:r>
            <a:r>
              <a:rPr lang="en-US" dirty="0"/>
              <a:t> is never mutated </a:t>
            </a:r>
            <a:r>
              <a:rPr lang="en-US" dirty="0" smtClean="0"/>
              <a:t>directly</a:t>
            </a:r>
          </a:p>
          <a:p>
            <a:r>
              <a:rPr lang="en-US" dirty="0"/>
              <a:t>Requests to change state have to go through a dispatcher</a:t>
            </a:r>
          </a:p>
          <a:p>
            <a:r>
              <a:rPr lang="en-US" dirty="0" smtClean="0"/>
              <a:t>User </a:t>
            </a:r>
            <a:r>
              <a:rPr lang="en-US" dirty="0"/>
              <a:t>interaction (and other code) fires </a:t>
            </a:r>
            <a:r>
              <a:rPr lang="en-US" i="1" dirty="0"/>
              <a:t>actions</a:t>
            </a:r>
            <a:r>
              <a:rPr lang="en-US" dirty="0"/>
              <a:t> which describe what </a:t>
            </a:r>
            <a:r>
              <a:rPr lang="en-US" dirty="0" smtClean="0"/>
              <a:t>happened</a:t>
            </a:r>
          </a:p>
          <a:p>
            <a:r>
              <a:rPr lang="en-US" dirty="0"/>
              <a:t>Functions, called reducers, get a chance to operate on the action</a:t>
            </a:r>
            <a:endParaRPr lang="en-US" dirty="0" smtClean="0"/>
          </a:p>
          <a:p>
            <a:r>
              <a:rPr lang="en-US" dirty="0"/>
              <a:t>A </a:t>
            </a:r>
            <a:r>
              <a:rPr lang="en-US" i="1" dirty="0"/>
              <a:t>new state</a:t>
            </a:r>
            <a:r>
              <a:rPr lang="en-US" dirty="0"/>
              <a:t> is created by combining </a:t>
            </a:r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dirty="0"/>
              <a:t>old state</a:t>
            </a:r>
            <a:r>
              <a:rPr lang="en-US" dirty="0"/>
              <a:t> and the </a:t>
            </a:r>
            <a:r>
              <a:rPr lang="en-US" b="1" dirty="0"/>
              <a:t>action</a:t>
            </a:r>
            <a:r>
              <a:rPr lang="en-US" dirty="0"/>
              <a:t> by </a:t>
            </a:r>
            <a:r>
              <a:rPr lang="en-US" dirty="0" smtClean="0"/>
              <a:t>reducer</a:t>
            </a:r>
          </a:p>
          <a:p>
            <a:r>
              <a:rPr lang="en-US" dirty="0"/>
              <a:t>The store provides a stream of updates that can be watched by components needing to bind that data to the page or other components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dux Co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341" y="1746766"/>
            <a:ext cx="6886575" cy="34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Redux – Key Benefits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Maintain the state of UI such as keeping the sidebar opened or closed when changing routes</a:t>
            </a:r>
          </a:p>
          <a:p>
            <a:r>
              <a:rPr lang="en-US" dirty="0" smtClean="0"/>
              <a:t>Control the UI from any point of the application without worrying about how components are related and how to inject a specific service</a:t>
            </a:r>
          </a:p>
          <a:p>
            <a:r>
              <a:rPr lang="en-US" dirty="0" smtClean="0"/>
              <a:t>Chain UI-layout specific actions with other events as saving data server-side or changing a route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3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47714"/>
          </a:xfrm>
        </p:spPr>
        <p:txBody>
          <a:bodyPr/>
          <a:lstStyle/>
          <a:p>
            <a:r>
              <a:rPr lang="en-US" dirty="0" err="1" smtClean="0"/>
              <a:t>Flavours</a:t>
            </a:r>
            <a:r>
              <a:rPr lang="en-US" dirty="0" smtClean="0"/>
              <a:t> of Redux for Angular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962131"/>
          </a:xfrm>
        </p:spPr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ngrx</a:t>
            </a:r>
            <a:r>
              <a:rPr lang="en-US" dirty="0" smtClean="0"/>
              <a:t>/store</a:t>
            </a:r>
          </a:p>
          <a:p>
            <a:r>
              <a:rPr lang="en-US" dirty="0" smtClean="0"/>
              <a:t>ng2-redux</a:t>
            </a:r>
            <a:endParaRPr lang="en-US" dirty="0"/>
          </a:p>
        </p:txBody>
      </p:sp>
      <p:sp>
        <p:nvSpPr>
          <p:cNvPr id="4" name="Rectangle 1"/>
          <p:cNvSpPr txBox="1">
            <a:spLocks/>
          </p:cNvSpPr>
          <p:nvPr/>
        </p:nvSpPr>
        <p:spPr>
          <a:xfrm>
            <a:off x="773797" y="3193678"/>
            <a:ext cx="9404723" cy="9477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Key differences b/w the two</a:t>
            </a:r>
            <a:endParaRPr lang="en-US" dirty="0"/>
          </a:p>
        </p:txBody>
      </p:sp>
      <p:sp>
        <p:nvSpPr>
          <p:cNvPr id="5" name="Rectangle 2"/>
          <p:cNvSpPr txBox="1">
            <a:spLocks/>
          </p:cNvSpPr>
          <p:nvPr/>
        </p:nvSpPr>
        <p:spPr>
          <a:xfrm>
            <a:off x="1103311" y="4320021"/>
            <a:ext cx="8946541" cy="96213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@</a:t>
            </a:r>
            <a:r>
              <a:rPr lang="en-US" dirty="0" err="1" smtClean="0"/>
              <a:t>ngrx</a:t>
            </a:r>
            <a:r>
              <a:rPr lang="en-US" dirty="0" smtClean="0"/>
              <a:t>/store is a standalone implementation of Redux pattern which is heavily Observable based </a:t>
            </a:r>
            <a:r>
              <a:rPr lang="en-US" dirty="0" err="1" smtClean="0"/>
              <a:t>whereras</a:t>
            </a:r>
            <a:r>
              <a:rPr lang="en-US" dirty="0" smtClean="0"/>
              <a:t> </a:t>
            </a:r>
          </a:p>
          <a:p>
            <a:r>
              <a:rPr lang="en-US" dirty="0" smtClean="0"/>
              <a:t>Angular2-redux/ng2-redux uses redux itself as a dependency and adds some angular helpers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2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Redux Dependencies for Angular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ngrx</a:t>
            </a:r>
            <a:r>
              <a:rPr lang="en-US" dirty="0" smtClean="0"/>
              <a:t>/store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ngrx</a:t>
            </a:r>
            <a:r>
              <a:rPr lang="en-US" dirty="0" smtClean="0"/>
              <a:t>/effects</a:t>
            </a:r>
          </a:p>
          <a:p>
            <a:r>
              <a:rPr lang="en-US" dirty="0"/>
              <a:t>r</a:t>
            </a:r>
            <a:r>
              <a:rPr lang="en-US" dirty="0" smtClean="0"/>
              <a:t>eselect</a:t>
            </a:r>
          </a:p>
          <a:p>
            <a:r>
              <a:rPr lang="en-US" dirty="0" err="1"/>
              <a:t>r</a:t>
            </a:r>
            <a:r>
              <a:rPr lang="en-US" dirty="0" err="1" smtClean="0"/>
              <a:t>grx</a:t>
            </a:r>
            <a:r>
              <a:rPr lang="en-US" dirty="0" smtClean="0"/>
              <a:t>-store-logger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96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646111" y="1237373"/>
            <a:ext cx="8946541" cy="1252734"/>
          </a:xfrm>
        </p:spPr>
        <p:txBody>
          <a:bodyPr/>
          <a:lstStyle/>
          <a:p>
            <a:r>
              <a:rPr lang="en-US" dirty="0" smtClean="0"/>
              <a:t>All the application specific data is stored in application store.</a:t>
            </a:r>
          </a:p>
          <a:p>
            <a:r>
              <a:rPr lang="en-US" dirty="0" smtClean="0"/>
              <a:t>Like a traditional database, it can be thought of as a single source of truth or a database.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9" t="3722" r="6037"/>
          <a:stretch/>
        </p:blipFill>
        <p:spPr bwMode="auto">
          <a:xfrm>
            <a:off x="4433207" y="2796559"/>
            <a:ext cx="4759779" cy="3735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805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646111" y="1237373"/>
            <a:ext cx="8946541" cy="1967146"/>
          </a:xfrm>
        </p:spPr>
        <p:txBody>
          <a:bodyPr/>
          <a:lstStyle/>
          <a:p>
            <a:r>
              <a:rPr lang="en-US" dirty="0" smtClean="0"/>
              <a:t>An </a:t>
            </a:r>
            <a:r>
              <a:rPr lang="en-US" dirty="0"/>
              <a:t>action </a:t>
            </a:r>
            <a:r>
              <a:rPr lang="en-US" dirty="0" smtClean="0"/>
              <a:t>defines what to do</a:t>
            </a:r>
          </a:p>
          <a:p>
            <a:r>
              <a:rPr lang="en-US" dirty="0" smtClean="0"/>
              <a:t>Every Action has two properties, type: string,  and payload?: any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000" t="12078" b="8583"/>
          <a:stretch/>
        </p:blipFill>
        <p:spPr>
          <a:xfrm>
            <a:off x="749643" y="2180703"/>
            <a:ext cx="56007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3875" y="1328995"/>
            <a:ext cx="554355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95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81218"/>
          </a:xfrm>
        </p:spPr>
        <p:txBody>
          <a:bodyPr/>
          <a:lstStyle/>
          <a:p>
            <a:r>
              <a:rPr lang="en-US" dirty="0" smtClean="0"/>
              <a:t>Reducers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646111" y="1402130"/>
            <a:ext cx="8946541" cy="198362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Reducers are pure function </a:t>
            </a:r>
          </a:p>
          <a:p>
            <a:pPr lvl="1"/>
            <a:r>
              <a:rPr lang="en-US" dirty="0" smtClean="0"/>
              <a:t>Meaning that pure functions do not produce any side effects (like making an HTTP call)</a:t>
            </a:r>
          </a:p>
          <a:p>
            <a:r>
              <a:rPr lang="en-US" dirty="0" smtClean="0"/>
              <a:t>Given the state and action, reducer will produce a new state</a:t>
            </a:r>
          </a:p>
          <a:p>
            <a:r>
              <a:rPr lang="en-US" dirty="0" smtClean="0"/>
              <a:t>It is important for a reducer function not to mutate the arguments and return a new reference of the state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6649" y="3937686"/>
            <a:ext cx="9819502" cy="1911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7" y="3429000"/>
            <a:ext cx="8886825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625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Reading list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744083" y="1326297"/>
            <a:ext cx="8946541" cy="4195481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http://redux.js.org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http://blog.ng-book.com/introduction-to-redux-with-typescript-and-angular-2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http://onehungrymind.com/build-better-angular-2-application-redux-ngrx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6"/>
              </a:rPr>
              <a:t>http://blog.rangle.io/managing-state-redux-angular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www.slideshare.net/gilfink/redux-data-flow-with-angular-2</a:t>
            </a:r>
            <a:endParaRPr lang="en-US" dirty="0" smtClean="0"/>
          </a:p>
          <a:p>
            <a:r>
              <a:rPr lang="en-US" dirty="0">
                <a:hlinkClick r:id="rId8"/>
              </a:rPr>
              <a:t>https://julienrenaux.fr/2017/02/16/from-redux-to-angular-ngrxstore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r>
              <a:rPr lang="en-US" dirty="0">
                <a:hlinkClick r:id="rId9"/>
              </a:rPr>
              <a:t>https://</a:t>
            </a:r>
            <a:r>
              <a:rPr lang="en-US" dirty="0" smtClean="0">
                <a:hlinkClick r:id="rId9"/>
              </a:rPr>
              <a:t>gist.github.com/btroncone/a6e4347326749f938510</a:t>
            </a:r>
            <a:r>
              <a:rPr lang="en-US" dirty="0" smtClean="0"/>
              <a:t>  </a:t>
            </a:r>
          </a:p>
          <a:p>
            <a:r>
              <a:rPr lang="en-US" dirty="0">
                <a:hlinkClick r:id="rId10"/>
              </a:rPr>
              <a:t>https://</a:t>
            </a:r>
            <a:r>
              <a:rPr lang="en-US" dirty="0" smtClean="0">
                <a:hlinkClick r:id="rId10"/>
              </a:rPr>
              <a:t>egghead.io/lessons/angular-2-ngrx-store-in-10-minutes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11"/>
              </a:rPr>
              <a:t>https://</a:t>
            </a:r>
            <a:r>
              <a:rPr lang="en-US" dirty="0" smtClean="0">
                <a:hlinkClick r:id="rId11"/>
              </a:rPr>
              <a:t>egghead.io/lessons/rxjs-what-is-rxjs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84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732609" y="1710028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 smtClean="0"/>
              <a:t>A Quick look at how we build Angular Application</a:t>
            </a:r>
          </a:p>
          <a:p>
            <a:r>
              <a:rPr lang="en-US" dirty="0" smtClean="0"/>
              <a:t>What is Redux?</a:t>
            </a:r>
          </a:p>
          <a:p>
            <a:r>
              <a:rPr lang="en-US" dirty="0" smtClean="0"/>
              <a:t>Redux – Key Ideas</a:t>
            </a:r>
          </a:p>
          <a:p>
            <a:r>
              <a:rPr lang="en-US" dirty="0" smtClean="0"/>
              <a:t>Redux – Key benefits</a:t>
            </a:r>
          </a:p>
          <a:p>
            <a:r>
              <a:rPr lang="en-US" dirty="0" smtClean="0"/>
              <a:t>Principles of Redux</a:t>
            </a:r>
          </a:p>
          <a:p>
            <a:r>
              <a:rPr lang="en-US" dirty="0" smtClean="0"/>
              <a:t>Redux Dependencies for Angular Apps</a:t>
            </a:r>
          </a:p>
          <a:p>
            <a:r>
              <a:rPr lang="en-US" dirty="0" smtClean="0"/>
              <a:t>Demo Project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070654" y="2085575"/>
            <a:ext cx="9404723" cy="2755846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42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108" y="2661033"/>
            <a:ext cx="5629275" cy="3276600"/>
          </a:xfrm>
          <a:prstGeom prst="rect">
            <a:avLst/>
          </a:prstGeom>
        </p:spPr>
      </p:pic>
      <p:sp>
        <p:nvSpPr>
          <p:cNvPr id="9" name="Rectangle 1"/>
          <p:cNvSpPr txBox="1">
            <a:spLocks/>
          </p:cNvSpPr>
          <p:nvPr/>
        </p:nvSpPr>
        <p:spPr>
          <a:xfrm>
            <a:off x="646111" y="452718"/>
            <a:ext cx="9404723" cy="11116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You start with the basic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7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837" y="1570364"/>
            <a:ext cx="7791450" cy="5105400"/>
          </a:xfrm>
          <a:prstGeom prst="rect">
            <a:avLst/>
          </a:prstGeom>
        </p:spPr>
      </p:pic>
      <p:sp>
        <p:nvSpPr>
          <p:cNvPr id="7" name="Rectangle 1"/>
          <p:cNvSpPr txBox="1">
            <a:spLocks/>
          </p:cNvSpPr>
          <p:nvPr/>
        </p:nvSpPr>
        <p:spPr>
          <a:xfrm>
            <a:off x="646111" y="452719"/>
            <a:ext cx="9404723" cy="8201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You application starts getting bigger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88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-273" t="739" r="273" b="26212"/>
          <a:stretch/>
        </p:blipFill>
        <p:spPr>
          <a:xfrm>
            <a:off x="1715877" y="1923935"/>
            <a:ext cx="8077200" cy="4355679"/>
          </a:xfrm>
          <a:prstGeom prst="rect">
            <a:avLst/>
          </a:prstGeom>
        </p:spPr>
      </p:pic>
      <p:sp>
        <p:nvSpPr>
          <p:cNvPr id="7" name="Rectangle 1"/>
          <p:cNvSpPr txBox="1">
            <a:spLocks/>
          </p:cNvSpPr>
          <p:nvPr/>
        </p:nvSpPr>
        <p:spPr>
          <a:xfrm>
            <a:off x="646111" y="452719"/>
            <a:ext cx="9404723" cy="8201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To a point where it starts looking like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63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95538" y="2561604"/>
            <a:ext cx="9404723" cy="1111677"/>
          </a:xfrm>
        </p:spPr>
        <p:txBody>
          <a:bodyPr/>
          <a:lstStyle/>
          <a:p>
            <a:r>
              <a:rPr lang="en-US" dirty="0" smtClean="0"/>
              <a:t>Then you make a small 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58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6488" t="38555" r="25541" b="3749"/>
          <a:stretch/>
        </p:blipFill>
        <p:spPr>
          <a:xfrm>
            <a:off x="2566930" y="1686804"/>
            <a:ext cx="6136395" cy="4840934"/>
          </a:xfrm>
          <a:prstGeom prst="rect">
            <a:avLst/>
          </a:prstGeom>
        </p:spPr>
      </p:pic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11677"/>
          </a:xfrm>
        </p:spPr>
        <p:txBody>
          <a:bodyPr/>
          <a:lstStyle/>
          <a:p>
            <a:r>
              <a:rPr lang="en-US" dirty="0" smtClean="0"/>
              <a:t>Then you make a small change and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21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9235" y="1512931"/>
            <a:ext cx="435292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93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 is a predictable state container for JavaScript apps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Rectangle 1"/>
          <p:cNvSpPr txBox="1">
            <a:spLocks/>
          </p:cNvSpPr>
          <p:nvPr/>
        </p:nvSpPr>
        <p:spPr>
          <a:xfrm>
            <a:off x="374262" y="106729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Redux?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20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478CBB3-73F7-4AE4-8F66-D704F33A81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plan presentation (Ion green design, widescreen)</Template>
  <TotalTime>1041</TotalTime>
  <Words>400</Words>
  <Application>Microsoft Office PowerPoint</Application>
  <PresentationFormat>Custom</PresentationFormat>
  <Paragraphs>83</Paragraphs>
  <Slides>20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Ion</vt:lpstr>
      <vt:lpstr>Angular 2 + ngrx</vt:lpstr>
      <vt:lpstr>Agenda</vt:lpstr>
      <vt:lpstr>PowerPoint Presentation</vt:lpstr>
      <vt:lpstr>PowerPoint Presentation</vt:lpstr>
      <vt:lpstr>PowerPoint Presentation</vt:lpstr>
      <vt:lpstr>Then you make a small change</vt:lpstr>
      <vt:lpstr>Then you make a small change and this</vt:lpstr>
      <vt:lpstr>PowerPoint Presentation</vt:lpstr>
      <vt:lpstr>Redux is a predictable state container for JavaScript apps</vt:lpstr>
      <vt:lpstr>Ngrx is RxJS powered state management framework for Angular applications, inspired by Redux.</vt:lpstr>
      <vt:lpstr>Redux – Key Ideas</vt:lpstr>
      <vt:lpstr>PowerPoint Presentation</vt:lpstr>
      <vt:lpstr>Redux – Key Benefits</vt:lpstr>
      <vt:lpstr>Flavours of Redux for Angular</vt:lpstr>
      <vt:lpstr>Redux Dependencies for Angular</vt:lpstr>
      <vt:lpstr>Store </vt:lpstr>
      <vt:lpstr>Action </vt:lpstr>
      <vt:lpstr>Reducers </vt:lpstr>
      <vt:lpstr>Reading list</vt:lpstr>
      <vt:lpstr>Thank You 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2 + ngrx</dc:title>
  <dc:creator>Ahanger, Pervaze</dc:creator>
  <cp:keywords/>
  <cp:lastModifiedBy>Pervaze Ahanger</cp:lastModifiedBy>
  <cp:revision>28</cp:revision>
  <cp:lastPrinted>2012-08-15T21:38:02Z</cp:lastPrinted>
  <dcterms:created xsi:type="dcterms:W3CDTF">2017-06-16T06:36:12Z</dcterms:created>
  <dcterms:modified xsi:type="dcterms:W3CDTF">2017-06-22T08:12:17Z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TC034172229991</vt:lpwstr>
  </property>
</Properties>
</file>