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6af9ccf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6af9ccf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6af9ccf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6af9ccf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6af9ccf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6af9ccf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85ef41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85ef41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66550" y="133901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Entrega Compilador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136750" y="2765371"/>
            <a:ext cx="48705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Barrientos Veana Luis Mauricio.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González Pacheco Leonardo Alonso.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Martínez Matías Joan Eduardo.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Rosales Romero Ricardo.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compilador en C que cumpla con los requerimientos del cliente Norberto Jesús Ortigoza Márquez ;el proyecto se desarrollara en elixir. Las fechas de entrega  a continuación serán proporcionadas en el plan de trabajo.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52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trabajo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338558"/>
            <a:ext cx="7833699" cy="372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1076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(Pipe-filter pattern)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37" y="1611375"/>
            <a:ext cx="7876726" cy="3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Complicaciones que se tuvieron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Hubo problemas con github ya que en un comienzo no se aceptaron las invitaciones proporcionadas por el profesor.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planeación en las fechas de entregas y reuniones se complicó un poco por los tiempos de cada quien.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la realización del código se tuvieron que entender correctamente la funcionalidad de todas las partes del compilador.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Presentación en pantalla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Raleway</vt:lpstr>
      <vt:lpstr>Lato</vt:lpstr>
      <vt:lpstr>Streamline</vt:lpstr>
      <vt:lpstr>Primera Entrega Compilador</vt:lpstr>
      <vt:lpstr>Objetivo:</vt:lpstr>
      <vt:lpstr>Plan de trabajo</vt:lpstr>
      <vt:lpstr>Arquitectura (Pipe-filter pattern)</vt:lpstr>
      <vt:lpstr>Complicaciones que se tuvieron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Compilador</dc:title>
  <dc:creator>Leonardo</dc:creator>
  <cp:lastModifiedBy>LEONARDO ALONSO GONZALEZ PACHECO</cp:lastModifiedBy>
  <cp:revision>1</cp:revision>
  <dcterms:modified xsi:type="dcterms:W3CDTF">2020-03-17T21:47:41Z</dcterms:modified>
</cp:coreProperties>
</file>