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PT Serif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7938bb1ad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77938bb1ad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7938bb1ad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77938bb1ad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7938bb1ad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77938bb1ad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7938bb1ad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77938bb1ad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7938bb1ad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77938bb1ad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7938bb1ad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77938bb1ad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8c69e6dd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8c69e6dd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8c69e6dd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8c69e6dd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8c69e6dd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8c69e6dd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7938bb1ad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77938bb1ad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8c69e6dd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8c69e6dd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7938bb1ad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77938bb1ad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7938bb1ad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77938bb1ad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1EC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28649" y="104909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4500"/>
              <a:buFont typeface="PT Serif"/>
              <a:buNone/>
            </a:pPr>
            <a:r>
              <a:rPr lang="es" sz="4500">
                <a:solidFill>
                  <a:srgbClr val="CC00CC"/>
                </a:solidFill>
                <a:latin typeface="PT Serif"/>
                <a:ea typeface="PT Serif"/>
                <a:cs typeface="PT Serif"/>
                <a:sym typeface="PT Serif"/>
              </a:rPr>
              <a:t>FINAL PRESENTATION</a:t>
            </a:r>
            <a:endParaRPr sz="1100"/>
          </a:p>
        </p:txBody>
      </p:sp>
      <p:pic>
        <p:nvPicPr>
          <p:cNvPr id="130" name="Google Shape;130;p25" descr="A picture containing table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192911" y="2043269"/>
            <a:ext cx="2758200" cy="27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xfrm>
            <a:off x="628650" y="332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300"/>
              <a:buFont typeface="PT Serif"/>
              <a:buNone/>
            </a:pPr>
            <a:r>
              <a:rPr lang="es" sz="3000">
                <a:solidFill>
                  <a:srgbClr val="CC00CC"/>
                </a:solidFill>
                <a:latin typeface="PT Serif"/>
                <a:ea typeface="PT Serif"/>
                <a:cs typeface="PT Serif"/>
                <a:sym typeface="PT Serif"/>
              </a:rPr>
              <a:t>ASSEMBLY CODE</a:t>
            </a:r>
            <a:r>
              <a:rPr lang="es" sz="1100">
                <a:solidFill>
                  <a:srgbClr val="CC00CC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endParaRPr sz="1100"/>
          </a:p>
        </p:txBody>
      </p:sp>
      <p:pic>
        <p:nvPicPr>
          <p:cNvPr id="185" name="Google Shape;1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075" y="1179819"/>
            <a:ext cx="3763937" cy="3811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550" y="1079175"/>
            <a:ext cx="3137514" cy="381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300"/>
              <a:buFont typeface="PT Serif"/>
              <a:buNone/>
            </a:pPr>
            <a:r>
              <a:rPr lang="es" sz="3000">
                <a:solidFill>
                  <a:srgbClr val="CC00CC"/>
                </a:solidFill>
                <a:latin typeface="PT Serif"/>
                <a:ea typeface="PT Serif"/>
                <a:cs typeface="PT Serif"/>
                <a:sym typeface="PT Serif"/>
              </a:rPr>
              <a:t>COMPILATION</a:t>
            </a:r>
            <a:endParaRPr sz="3000"/>
          </a:p>
        </p:txBody>
      </p:sp>
      <p:pic>
        <p:nvPicPr>
          <p:cNvPr id="192" name="Google Shape;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788" y="1785931"/>
            <a:ext cx="644842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300"/>
              <a:buFont typeface="PT Serif"/>
              <a:buNone/>
            </a:pPr>
            <a:r>
              <a:rPr lang="es" sz="3000">
                <a:solidFill>
                  <a:srgbClr val="CC00CC"/>
                </a:solidFill>
                <a:latin typeface="PT Serif"/>
                <a:ea typeface="PT Serif"/>
                <a:cs typeface="PT Serif"/>
                <a:sym typeface="PT Serif"/>
              </a:rPr>
              <a:t>TEST</a:t>
            </a:r>
            <a:endParaRPr sz="3000"/>
          </a:p>
        </p:txBody>
      </p:sp>
      <p:pic>
        <p:nvPicPr>
          <p:cNvPr id="198" name="Google Shape;1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313" y="2005019"/>
            <a:ext cx="490537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4500"/>
              <a:buFont typeface="PT Serif"/>
              <a:buNone/>
            </a:pPr>
            <a:r>
              <a:rPr lang="es" sz="6000">
                <a:solidFill>
                  <a:srgbClr val="CC00CC"/>
                </a:solidFill>
                <a:latin typeface="PT Serif"/>
                <a:ea typeface="PT Serif"/>
                <a:cs typeface="PT Serif"/>
                <a:sym typeface="PT Serif"/>
              </a:rPr>
              <a:t>THANKS</a:t>
            </a:r>
            <a:r>
              <a:rPr lang="es" sz="1100">
                <a:solidFill>
                  <a:srgbClr val="CC00CC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br>
              <a:rPr lang="es" sz="1100">
                <a:latin typeface="PT Serif"/>
                <a:ea typeface="PT Serif"/>
                <a:cs typeface="PT Serif"/>
                <a:sym typeface="PT Serif"/>
              </a:rPr>
            </a:br>
            <a:endParaRPr sz="1100"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204" name="Google Shape;204;p37" descr="A picture containing clock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24928" b="24933"/>
          <a:stretch/>
        </p:blipFill>
        <p:spPr>
          <a:xfrm>
            <a:off x="3101737" y="3665253"/>
            <a:ext cx="2931000" cy="979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subTitle" idx="1"/>
          </p:nvPr>
        </p:nvSpPr>
        <p:spPr>
          <a:xfrm>
            <a:off x="1143000" y="3308950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s" sz="2700">
                <a:latin typeface="PT Serif"/>
                <a:ea typeface="PT Serif"/>
                <a:cs typeface="PT Serif"/>
                <a:sym typeface="PT Serif"/>
              </a:rPr>
              <a:t>XENON </a:t>
            </a:r>
            <a:r>
              <a:rPr lang="es" sz="3000">
                <a:latin typeface="PT Serif"/>
                <a:ea typeface="PT Serif"/>
                <a:cs typeface="PT Serif"/>
                <a:sym typeface="PT Serif"/>
              </a:rPr>
              <a:t>COMPILER</a:t>
            </a:r>
            <a:r>
              <a:rPr lang="es" sz="2700">
                <a:latin typeface="PT Serif"/>
                <a:ea typeface="PT Serif"/>
                <a:cs typeface="PT Serif"/>
                <a:sym typeface="PT Serif"/>
              </a:rPr>
              <a:t> </a:t>
            </a:r>
            <a:endParaRPr sz="110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s" sz="2100">
                <a:latin typeface="PT Serif"/>
                <a:ea typeface="PT Serif"/>
                <a:cs typeface="PT Serif"/>
                <a:sym typeface="PT Serif"/>
              </a:rPr>
              <a:t>MEXICO CITY</a:t>
            </a:r>
            <a:endParaRPr sz="2100"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136" name="Google Shape;136;p26" descr="A picture containing clock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25711" b="25051"/>
          <a:stretch/>
        </p:blipFill>
        <p:spPr>
          <a:xfrm>
            <a:off x="714375" y="776390"/>
            <a:ext cx="7715250" cy="2532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ctrTitle"/>
          </p:nvPr>
        </p:nvSpPr>
        <p:spPr>
          <a:xfrm>
            <a:off x="1143000" y="1676397"/>
            <a:ext cx="6858000" cy="1790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compiler should read more complex operations in the "return":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ctrTitle"/>
          </p:nvPr>
        </p:nvSpPr>
        <p:spPr>
          <a:xfrm>
            <a:off x="1134100" y="313303"/>
            <a:ext cx="6867000" cy="3909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Logical AND: &amp;&amp;</a:t>
            </a:r>
            <a:endParaRPr sz="3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 Logical OR: ||</a:t>
            </a:r>
            <a:endParaRPr sz="3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Equal to: ==</a:t>
            </a:r>
            <a:endParaRPr sz="3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 Not Equal: ! =</a:t>
            </a:r>
            <a:endParaRPr sz="3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 Less than: &lt;</a:t>
            </a:r>
            <a:endParaRPr sz="3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Less or equal: &lt;=</a:t>
            </a:r>
            <a:endParaRPr sz="3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 Greater than: &gt;</a:t>
            </a:r>
            <a:endParaRPr sz="3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 Greater or Equal: &gt; =</a:t>
            </a:r>
            <a:endParaRPr sz="3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675" y="440575"/>
            <a:ext cx="2200275" cy="46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9"/>
          <p:cNvSpPr txBox="1">
            <a:spLocks noGrp="1"/>
          </p:cNvSpPr>
          <p:nvPr>
            <p:ph type="title" idx="4294967295"/>
          </p:nvPr>
        </p:nvSpPr>
        <p:spPr>
          <a:xfrm>
            <a:off x="3630900" y="259425"/>
            <a:ext cx="4005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300"/>
              <a:buFont typeface="PT Serif"/>
              <a:buNone/>
            </a:pPr>
            <a:r>
              <a:rPr lang="es" sz="3000">
                <a:solidFill>
                  <a:srgbClr val="CC00CC"/>
                </a:solidFill>
                <a:latin typeface="PT Serif"/>
                <a:ea typeface="PT Serif"/>
                <a:cs typeface="PT Serif"/>
                <a:sym typeface="PT Serif"/>
              </a:rPr>
              <a:t>TOKENS</a:t>
            </a:r>
            <a:endParaRPr sz="3000"/>
          </a:p>
        </p:txBody>
      </p:sp>
      <p:sp>
        <p:nvSpPr>
          <p:cNvPr id="153" name="Google Shape;153;p29"/>
          <p:cNvSpPr/>
          <p:nvPr/>
        </p:nvSpPr>
        <p:spPr>
          <a:xfrm>
            <a:off x="1325700" y="3300275"/>
            <a:ext cx="1916100" cy="1599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xfrm>
            <a:off x="628641" y="2594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300"/>
              <a:buFont typeface="PT Serif"/>
              <a:buNone/>
            </a:pPr>
            <a:r>
              <a:rPr lang="es" sz="3000">
                <a:solidFill>
                  <a:srgbClr val="CC00CC"/>
                </a:solidFill>
                <a:latin typeface="PT Serif"/>
                <a:ea typeface="PT Serif"/>
                <a:cs typeface="PT Serif"/>
                <a:sym typeface="PT Serif"/>
              </a:rPr>
              <a:t>SWITCHES</a:t>
            </a:r>
            <a:r>
              <a:rPr lang="es" sz="1100">
                <a:solidFill>
                  <a:srgbClr val="CC00CC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endParaRPr sz="1100"/>
          </a:p>
        </p:txBody>
      </p:sp>
      <p:pic>
        <p:nvPicPr>
          <p:cNvPr id="159" name="Google Shape;159;p3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0916" y="2024744"/>
            <a:ext cx="7491000" cy="16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1425" y="72693"/>
            <a:ext cx="1187125" cy="195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/>
              <a:t>For the following source code</a:t>
            </a:r>
            <a:endParaRPr/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9950" y="1970375"/>
            <a:ext cx="3139100" cy="130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300"/>
              <a:buFont typeface="PT Serif"/>
              <a:buNone/>
            </a:pPr>
            <a:r>
              <a:rPr lang="es" sz="3000">
                <a:solidFill>
                  <a:srgbClr val="CC00CC"/>
                </a:solidFill>
                <a:latin typeface="PT Serif"/>
                <a:ea typeface="PT Serif"/>
                <a:cs typeface="PT Serif"/>
                <a:sym typeface="PT Serif"/>
              </a:rPr>
              <a:t>TOKEN LIST</a:t>
            </a:r>
            <a:endParaRPr sz="3000"/>
          </a:p>
        </p:txBody>
      </p:sp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475" y="1253144"/>
            <a:ext cx="2435051" cy="2637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628650" y="-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300"/>
              <a:buFont typeface="PT Serif"/>
              <a:buNone/>
            </a:pPr>
            <a:r>
              <a:rPr lang="es" sz="3000">
                <a:solidFill>
                  <a:srgbClr val="CC00CC"/>
                </a:solidFill>
                <a:latin typeface="PT Serif"/>
                <a:ea typeface="PT Serif"/>
                <a:cs typeface="PT Serif"/>
                <a:sym typeface="PT Serif"/>
              </a:rPr>
              <a:t>TREE</a:t>
            </a:r>
            <a:endParaRPr sz="3000"/>
          </a:p>
        </p:txBody>
      </p:sp>
      <p:pic>
        <p:nvPicPr>
          <p:cNvPr id="178" name="Google Shape;1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100" y="1146594"/>
            <a:ext cx="2089554" cy="3844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5954" y="1146594"/>
            <a:ext cx="2377727" cy="3844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Presentación en pantalla (16:9)</PresentationFormat>
  <Paragraphs>23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PT Serif</vt:lpstr>
      <vt:lpstr>Calibri</vt:lpstr>
      <vt:lpstr>Arial</vt:lpstr>
      <vt:lpstr>Simple Light</vt:lpstr>
      <vt:lpstr>Office Theme</vt:lpstr>
      <vt:lpstr>FINAL PRESENTATION</vt:lpstr>
      <vt:lpstr>Presentación de PowerPoint</vt:lpstr>
      <vt:lpstr> The compiler should read more complex operations in the "return":</vt:lpstr>
      <vt:lpstr> Logical AND: &amp;&amp;  Logical OR: || Equal to: ==  Not Equal: ! =  Less than: &lt; Less or equal: &lt;=  Greater than: &gt;  Greater or Equal: &gt; =</vt:lpstr>
      <vt:lpstr>TOKENS</vt:lpstr>
      <vt:lpstr>SWITCHES </vt:lpstr>
      <vt:lpstr>For the following source code</vt:lpstr>
      <vt:lpstr>TOKEN LIST</vt:lpstr>
      <vt:lpstr>TREE</vt:lpstr>
      <vt:lpstr>ASSEMBLY CODE </vt:lpstr>
      <vt:lpstr>COMPILATION</vt:lpstr>
      <vt:lpstr>TEST</vt:lpstr>
      <vt:lpstr>THANKS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francisco javier solano tavera</dc:creator>
  <cp:lastModifiedBy>francisco javier solano tavera</cp:lastModifiedBy>
  <cp:revision>2</cp:revision>
  <dcterms:modified xsi:type="dcterms:W3CDTF">2020-06-12T22:17:58Z</dcterms:modified>
</cp:coreProperties>
</file>