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1EC"/>
    <a:srgbClr val="FFF0F5"/>
    <a:srgbClr val="FFCCFF"/>
    <a:srgbClr val="CC00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CCBE-737D-4A4A-AE7C-8BCDAC28E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69860-B3EB-4E4F-AD07-D8B31D976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ECF48-9542-4913-9794-AE6B13E8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96B1-F754-4A60-9AD3-B476DE2A2FC1}" type="datetimeFigureOut">
              <a:rPr lang="es-MX" smtClean="0"/>
              <a:t>23/05/2020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91253-28BD-4C55-A9B9-B67710FD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B8100-8E8B-4E22-8122-8AA53794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C010-0C6B-4FC4-9A45-FA8BF7F5867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26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2B30-F59B-4FB3-AE88-218BBBCD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3B605-7C87-488B-BDE9-2954284CF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563E9-18DC-4337-B96D-D7A31ADC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96B1-F754-4A60-9AD3-B476DE2A2FC1}" type="datetimeFigureOut">
              <a:rPr lang="es-MX" smtClean="0"/>
              <a:t>23/05/2020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71A93-F8E0-4A69-9A84-9A3FCDE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907A2-3230-4FE7-9B18-4DAF7A9B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C010-0C6B-4FC4-9A45-FA8BF7F5867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805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EEB54F-2597-4A3F-9480-1D6265767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63F25-1DBC-4522-92D7-D7198A066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A9DED-45B6-474B-AC14-FF1ACC2F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96B1-F754-4A60-9AD3-B476DE2A2FC1}" type="datetimeFigureOut">
              <a:rPr lang="es-MX" smtClean="0"/>
              <a:t>23/05/2020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B49B2-7D1E-4D93-A7E9-FAA994C0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D8B33-5268-4FED-87E2-5C53AAF0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C010-0C6B-4FC4-9A45-FA8BF7F5867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88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CCCD-70DA-4A4D-ADC0-B0E414C2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7C7F0-07F2-490B-B863-4D2972CC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4E576-3311-417E-8886-F05D5EED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96B1-F754-4A60-9AD3-B476DE2A2FC1}" type="datetimeFigureOut">
              <a:rPr lang="es-MX" smtClean="0"/>
              <a:t>23/05/2020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8C334-75F7-4A91-AEF6-239DC8D3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54856-E994-4DF7-A97B-1BFBDB9E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C010-0C6B-4FC4-9A45-FA8BF7F5867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004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BA57-E245-47B4-BD1C-D1C145F7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A9F0C-27EE-4E89-B079-10B69ABEB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3B708-E454-4937-A6C0-EA6BEFB8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96B1-F754-4A60-9AD3-B476DE2A2FC1}" type="datetimeFigureOut">
              <a:rPr lang="es-MX" smtClean="0"/>
              <a:t>23/05/2020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202E6-E3E5-4C9A-B34E-77E6CFBB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9F08E-6FC7-4CDB-8580-7183AAEA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C010-0C6B-4FC4-9A45-FA8BF7F5867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044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61A6-403D-4037-A08C-44F51D91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26584-8BCA-45B0-AF16-DDF4B106E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51DF5-D020-4D7C-8997-89734FDEF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14720-E433-4435-825F-6F3F1573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96B1-F754-4A60-9AD3-B476DE2A2FC1}" type="datetimeFigureOut">
              <a:rPr lang="es-MX" smtClean="0"/>
              <a:t>23/05/2020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DF9F4-123E-4715-BD29-5843B611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BB750-7A1D-4FE9-AF38-3AC7F091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C010-0C6B-4FC4-9A45-FA8BF7F5867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96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AD6C-3A44-4024-A070-77CAA86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59-065F-4EA0-BB98-9EECC1D57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9DF70-4B8C-4C7D-8C77-DE00057A4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86518-3866-4EB5-AB5E-9B286EFC0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5F17A-8AB9-49B0-AAE4-20B6648E1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0DFEE7-2C40-4E80-B1B2-14EF24BA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96B1-F754-4A60-9AD3-B476DE2A2FC1}" type="datetimeFigureOut">
              <a:rPr lang="es-MX" smtClean="0"/>
              <a:t>23/05/2020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057E6-EBB2-4970-952B-DB0245D6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75C19-031E-4E97-9438-C4E1D3B4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C010-0C6B-4FC4-9A45-FA8BF7F5867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882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1E03-3759-4E20-8E36-10EC3E88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FF0A6-28B3-493A-ACDC-2FB71265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96B1-F754-4A60-9AD3-B476DE2A2FC1}" type="datetimeFigureOut">
              <a:rPr lang="es-MX" smtClean="0"/>
              <a:t>23/05/2020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DA49B-7D36-4CD9-8230-88F8F2CF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66CE7-54C5-4174-89A8-B22BB2CC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C010-0C6B-4FC4-9A45-FA8BF7F5867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383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D60CF-46A1-4360-BA87-42C8E31E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96B1-F754-4A60-9AD3-B476DE2A2FC1}" type="datetimeFigureOut">
              <a:rPr lang="es-MX" smtClean="0"/>
              <a:t>23/05/2020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3F867-90C1-4C09-9C80-7DC66003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4FC06-EBC7-4838-93A0-92A100AA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C010-0C6B-4FC4-9A45-FA8BF7F5867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675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76F5-AB61-4AF3-9E33-DFC31940A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A1AB-E513-49D4-A8D0-74FD72EFD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BF728-1537-46DB-9903-C665C118E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6DEB4-5972-4834-8870-FA8F5272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96B1-F754-4A60-9AD3-B476DE2A2FC1}" type="datetimeFigureOut">
              <a:rPr lang="es-MX" smtClean="0"/>
              <a:t>23/05/2020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D470B-8FD4-443B-8693-966632FB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4347E-AFAD-43F3-819E-9BC19639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C010-0C6B-4FC4-9A45-FA8BF7F5867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281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83A6-07A6-4BE6-91FD-3EBB891B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F3777-F2E1-4EFD-B0FF-6AAB97165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0861B-A0C2-4B4F-87E0-2687E5CF5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9D58E-C603-46F4-A939-FC5A60D3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96B1-F754-4A60-9AD3-B476DE2A2FC1}" type="datetimeFigureOut">
              <a:rPr lang="es-MX" smtClean="0"/>
              <a:t>23/05/2020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F6EB9-C481-4D24-B803-CD2DAF3C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43CD9-8FFC-4010-B188-214AF285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C010-0C6B-4FC4-9A45-FA8BF7F5867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461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88B0E-0806-488A-B8B3-4F1979FD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21E42-A4E5-48AC-A3ED-E996BC0DC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233E6-2A81-468C-8352-932DE08AE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B96B1-F754-4A60-9AD3-B476DE2A2FC1}" type="datetimeFigureOut">
              <a:rPr lang="es-MX" smtClean="0"/>
              <a:t>23/05/2020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A954D-1A2B-491B-9D2C-68B48381C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A8C0D-89D2-4218-8D40-78428F6D8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AC010-0C6B-4FC4-9A45-FA8BF7F5867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130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9B3D5F-9C0A-4425-9306-7515A380A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1934"/>
            <a:ext cx="9144000" cy="1655762"/>
          </a:xfrm>
        </p:spPr>
        <p:txBody>
          <a:bodyPr anchor="ctr">
            <a:normAutofit/>
          </a:bodyPr>
          <a:lstStyle/>
          <a:p>
            <a:r>
              <a:rPr lang="es-MX" sz="3600" dirty="0">
                <a:latin typeface="PT Serif" panose="020A0603040505020204" pitchFamily="18" charset="0"/>
              </a:rPr>
              <a:t>XENON </a:t>
            </a:r>
            <a:r>
              <a:rPr lang="es-MX" sz="4000" dirty="0">
                <a:latin typeface="PT Serif" panose="020A0603040505020204" pitchFamily="18" charset="0"/>
              </a:rPr>
              <a:t>COMPILER</a:t>
            </a:r>
            <a:r>
              <a:rPr lang="es-MX" sz="3600" dirty="0">
                <a:latin typeface="PT Serif" panose="020A0603040505020204" pitchFamily="18" charset="0"/>
              </a:rPr>
              <a:t> </a:t>
            </a:r>
          </a:p>
          <a:p>
            <a:r>
              <a:rPr lang="es-MX" sz="2800" dirty="0">
                <a:latin typeface="PT Serif" panose="020A0603040505020204" pitchFamily="18" charset="0"/>
              </a:rPr>
              <a:t>MEXICO CITY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E9A2F1B1-39C7-4707-9EBE-3EDAD5604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14" b="25048"/>
          <a:stretch/>
        </p:blipFill>
        <p:spPr>
          <a:xfrm>
            <a:off x="952500" y="1035186"/>
            <a:ext cx="10287000" cy="337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9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CD3B-FBE7-4D9C-99D9-ED07C2C5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>
                <a:solidFill>
                  <a:srgbClr val="CC00CC"/>
                </a:solidFill>
                <a:latin typeface="PT Serif" panose="020A0603040505020204" pitchFamily="18" charset="0"/>
              </a:rPr>
              <a:t>A MEXICAN COMPILER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90F45-F3B2-4081-A3B0-2F5E7B2693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s-MX" sz="2000" dirty="0">
                <a:solidFill>
                  <a:srgbClr val="CC00CC"/>
                </a:solidFill>
                <a:latin typeface="PT Serif" panose="020A0603040505020204" pitchFamily="18" charset="0"/>
              </a:rPr>
              <a:t>XENON, A ENERGY COMPILING </a:t>
            </a:r>
          </a:p>
        </p:txBody>
      </p:sp>
      <p:pic>
        <p:nvPicPr>
          <p:cNvPr id="8" name="Content Placeholder 7" descr="A picture containing table&#10;&#10;Description automatically generated">
            <a:extLst>
              <a:ext uri="{FF2B5EF4-FFF2-40B4-BE49-F238E27FC236}">
                <a16:creationId xmlns:a16="http://schemas.microsoft.com/office/drawing/2014/main" id="{4C91FDF4-90F4-4A1E-972B-CDC73E25D7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97" y="2505075"/>
            <a:ext cx="3677569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DFDEF-19F3-4CA6-9481-1BD0A87D7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rgbClr val="CC00CC"/>
                </a:solidFill>
                <a:latin typeface="PT Serif" panose="020A0603040505020204" pitchFamily="18" charset="0"/>
              </a:rPr>
              <a:t>¿What’s Xenon?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1BC3F-255D-4519-9FD6-E914B60BA5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PT Serif" panose="020A0603040505020204" pitchFamily="18" charset="0"/>
              </a:rPr>
              <a:t>Xenon is a compiler with simple structure associated to a </a:t>
            </a:r>
            <a:r>
              <a:rPr lang="en-US" sz="2400" dirty="0" err="1">
                <a:latin typeface="PT Serif" panose="020A0603040505020204" pitchFamily="18" charset="0"/>
              </a:rPr>
              <a:t>continuos</a:t>
            </a:r>
            <a:r>
              <a:rPr lang="en-US" sz="2400" dirty="0">
                <a:latin typeface="PT Serif" panose="020A0603040505020204" pitchFamily="18" charset="0"/>
              </a:rPr>
              <a:t> information Flow. You can compiling simple programs to simple process.</a:t>
            </a:r>
          </a:p>
        </p:txBody>
      </p:sp>
    </p:spTree>
    <p:extLst>
      <p:ext uri="{BB962C8B-B14F-4D97-AF65-F5344CB8AC3E}">
        <p14:creationId xmlns:p14="http://schemas.microsoft.com/office/powerpoint/2010/main" val="5075732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D609-B5B4-4307-84F3-CC74FD41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rgbClr val="CC00CC"/>
                </a:solidFill>
                <a:latin typeface="PT Serif" panose="020A0603040505020204" pitchFamily="18" charset="0"/>
              </a:rPr>
              <a:t>FINANCIAL ANYLISIS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4702D-403F-4C7B-B722-1DD720C0F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s-MX" dirty="0">
                <a:solidFill>
                  <a:srgbClr val="CC00CC"/>
                </a:solidFill>
                <a:latin typeface="PT Serif" panose="020A0603040505020204" pitchFamily="18" charset="0"/>
              </a:rPr>
              <a:t>RETURN ON INVESTMEN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B95542E-3658-4BB3-8AF1-67B33604FD9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44500" y="2505075"/>
                <a:ext cx="5651500" cy="3684588"/>
              </a:xfrm>
            </p:spPr>
            <p:txBody>
              <a:bodyPr anchor="ctr">
                <a:normAutofit fontScale="92500" lnSpcReduction="20000"/>
              </a:bodyPr>
              <a:lstStyle/>
              <a:p>
                <a:r>
                  <a:rPr lang="en-US" sz="2400" dirty="0">
                    <a:latin typeface="PT Serif" panose="020A0603040505020204" pitchFamily="18" charset="0"/>
                  </a:rPr>
                  <a:t>Investment initial mount $20,000 MXN</a:t>
                </a:r>
              </a:p>
              <a:p>
                <a:r>
                  <a:rPr lang="en-US" sz="2400" dirty="0">
                    <a:latin typeface="PT Serif" panose="020A0603040505020204" pitchFamily="18" charset="0"/>
                  </a:rPr>
                  <a:t>Investment additional 12,000 MXN</a:t>
                </a:r>
              </a:p>
              <a:p>
                <a:r>
                  <a:rPr lang="en-US" sz="2400" dirty="0">
                    <a:latin typeface="PT Serif" panose="020A0603040505020204" pitchFamily="18" charset="0"/>
                  </a:rPr>
                  <a:t>Investment profits $46,400 MXN</a:t>
                </a:r>
              </a:p>
              <a:p>
                <a:r>
                  <a:rPr lang="en-US" sz="2400" dirty="0">
                    <a:latin typeface="PT Serif" panose="020A0603040505020204" pitchFamily="18" charset="0"/>
                  </a:rPr>
                  <a:t>Additional profits $24,300 MXN</a:t>
                </a:r>
              </a:p>
              <a:p>
                <a:r>
                  <a:rPr lang="en-US" sz="2400" dirty="0">
                    <a:latin typeface="PT Serif" panose="020A0603040505020204" pitchFamily="18" charset="0"/>
                  </a:rPr>
                  <a:t>R.O.I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70700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,000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,000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=$1.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209</m:t>
                    </m:r>
                  </m:oMath>
                </a14:m>
                <a:r>
                  <a:rPr lang="en-US" sz="2400" dirty="0">
                    <a:latin typeface="PT Serif" panose="020A0603040505020204" pitchFamily="18" charset="0"/>
                  </a:rPr>
                  <a:t> MXN</a:t>
                </a:r>
              </a:p>
              <a:p>
                <a:r>
                  <a:rPr lang="en-US" sz="2400" dirty="0">
                    <a:latin typeface="PT Serif" panose="020A0603040505020204" pitchFamily="18" charset="0"/>
                  </a:rPr>
                  <a:t>R.O.I= 120.93%</a:t>
                </a:r>
              </a:p>
              <a:p>
                <a:pPr marL="0" indent="0">
                  <a:buNone/>
                </a:pPr>
                <a:endParaRPr lang="en-US" sz="2400" dirty="0">
                  <a:latin typeface="PT Serif" panose="020A060304050502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PT Serif" panose="020A0603040505020204" pitchFamily="18" charset="0"/>
                  </a:rPr>
                  <a:t>Our company had sells of $70,700 MXN in second release by companies dedicated to academical purposes  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B95542E-3658-4BB3-8AF1-67B33604FD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4500" y="2505075"/>
                <a:ext cx="5651500" cy="3684588"/>
              </a:xfrm>
              <a:blipFill>
                <a:blip r:embed="rId2"/>
                <a:stretch>
                  <a:fillRect l="-1402" t="-331" b="-33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55BAB-86EA-4319-9D5F-7FBA098F2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s-MX" dirty="0">
                <a:solidFill>
                  <a:srgbClr val="CC00CC"/>
                </a:solidFill>
                <a:latin typeface="PT Serif" panose="020A0603040505020204" pitchFamily="18" charset="0"/>
              </a:rPr>
              <a:t>GRAPHICAL RESULTS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757B638-B3CB-46D0-8985-CFF521C7B1C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97575" y="2505075"/>
            <a:ext cx="5958433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9277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0C5EB7B-3518-4734-BA2D-6A6634AB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MX" dirty="0">
                <a:solidFill>
                  <a:srgbClr val="CC00CC"/>
                </a:solidFill>
                <a:latin typeface="PT Serif" panose="020A0603040505020204" pitchFamily="18" charset="0"/>
              </a:rPr>
              <a:t>THANKS </a:t>
            </a:r>
            <a:br>
              <a:rPr lang="es-MX" dirty="0">
                <a:latin typeface="PT Serif" panose="020A0603040505020204" pitchFamily="18" charset="0"/>
              </a:rPr>
            </a:br>
            <a:r>
              <a:rPr lang="es-MX" dirty="0">
                <a:latin typeface="PT Serif" panose="020A0603040505020204" pitchFamily="18" charset="0"/>
              </a:rPr>
              <a:t>C.E.O NORBERTO ORTIGOZA</a:t>
            </a:r>
          </a:p>
        </p:txBody>
      </p:sp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A7B7FB45-9D20-498F-B00F-13C2DB6062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31" b="24931"/>
          <a:stretch/>
        </p:blipFill>
        <p:spPr>
          <a:xfrm>
            <a:off x="4135649" y="4887004"/>
            <a:ext cx="3908001" cy="130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7492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187</TotalTime>
  <Words>102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PT Serif</vt:lpstr>
      <vt:lpstr>Office Theme</vt:lpstr>
      <vt:lpstr>PowerPoint Presentation</vt:lpstr>
      <vt:lpstr>A MEXICAN COMPILER </vt:lpstr>
      <vt:lpstr>FINANCIAL ANYLISIS</vt:lpstr>
      <vt:lpstr>THANKS  C.E.O NORBERTO ORTIGOZA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Alberto Zarco Manzanares</dc:creator>
  <cp:lastModifiedBy>Daniel Alberto Zarco Manzanares</cp:lastModifiedBy>
  <cp:revision>15</cp:revision>
  <dcterms:created xsi:type="dcterms:W3CDTF">2020-04-13T18:24:23Z</dcterms:created>
  <dcterms:modified xsi:type="dcterms:W3CDTF">2020-05-23T20:01:34Z</dcterms:modified>
</cp:coreProperties>
</file>