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6" r:id="rId9"/>
    <p:sldId id="267" r:id="rId10"/>
    <p:sldId id="260" r:id="rId11"/>
    <p:sldId id="261" r:id="rId12"/>
    <p:sldId id="262" r:id="rId13"/>
    <p:sldId id="263" r:id="rId14"/>
    <p:sldId id="269" r:id="rId15"/>
    <p:sldId id="264" r:id="rId16"/>
    <p:sldId id="268"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FD70AA-EAD0-4882-A113-5A57238CB0C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A9493F-B286-4F93-9986-CE6CC4EC33F7}">
      <dgm:prSet/>
      <dgm:spPr/>
      <dgm:t>
        <a:bodyPr/>
        <a:lstStyle/>
        <a:p>
          <a:r>
            <a:rPr lang="en-US" dirty="0"/>
            <a:t>Objective and Stakeholders Information</a:t>
          </a:r>
        </a:p>
      </dgm:t>
    </dgm:pt>
    <dgm:pt modelId="{0BB73517-FA36-4134-A094-EADED9173D0A}" type="parTrans" cxnId="{A9358D9A-1340-4EE2-98EB-32E2A4DCFCBE}">
      <dgm:prSet/>
      <dgm:spPr/>
      <dgm:t>
        <a:bodyPr/>
        <a:lstStyle/>
        <a:p>
          <a:endParaRPr lang="en-US"/>
        </a:p>
      </dgm:t>
    </dgm:pt>
    <dgm:pt modelId="{F6FB7FEF-8ED6-4C12-89E5-7E8E49A422C4}" type="sibTrans" cxnId="{A9358D9A-1340-4EE2-98EB-32E2A4DCFCBE}">
      <dgm:prSet/>
      <dgm:spPr/>
      <dgm:t>
        <a:bodyPr/>
        <a:lstStyle/>
        <a:p>
          <a:endParaRPr lang="en-US"/>
        </a:p>
      </dgm:t>
    </dgm:pt>
    <dgm:pt modelId="{09724F8A-6A51-4281-B457-FA9AFB8D01F3}">
      <dgm:prSet/>
      <dgm:spPr/>
      <dgm:t>
        <a:bodyPr/>
        <a:lstStyle/>
        <a:p>
          <a:r>
            <a:rPr lang="en-US"/>
            <a:t>Documentation </a:t>
          </a:r>
        </a:p>
      </dgm:t>
    </dgm:pt>
    <dgm:pt modelId="{FAB33448-945A-47EA-AC54-AB58B7379462}" type="parTrans" cxnId="{F4E97FF7-E824-4996-979A-DB09509BF1CA}">
      <dgm:prSet/>
      <dgm:spPr/>
      <dgm:t>
        <a:bodyPr/>
        <a:lstStyle/>
        <a:p>
          <a:endParaRPr lang="en-US"/>
        </a:p>
      </dgm:t>
    </dgm:pt>
    <dgm:pt modelId="{7EB2A12E-6BFC-4D19-8EB0-FF375D1B26E2}" type="sibTrans" cxnId="{F4E97FF7-E824-4996-979A-DB09509BF1CA}">
      <dgm:prSet/>
      <dgm:spPr/>
      <dgm:t>
        <a:bodyPr/>
        <a:lstStyle/>
        <a:p>
          <a:endParaRPr lang="en-US"/>
        </a:p>
      </dgm:t>
    </dgm:pt>
    <dgm:pt modelId="{F0DC487A-F2D3-4266-9347-F3EB44C76C71}">
      <dgm:prSet/>
      <dgm:spPr/>
      <dgm:t>
        <a:bodyPr/>
        <a:lstStyle/>
        <a:p>
          <a:r>
            <a:rPr lang="en-US" dirty="0"/>
            <a:t>Project Plan</a:t>
          </a:r>
        </a:p>
        <a:p>
          <a:r>
            <a:rPr lang="en-US" dirty="0"/>
            <a:t>Restrictions</a:t>
          </a:r>
        </a:p>
      </dgm:t>
    </dgm:pt>
    <dgm:pt modelId="{4E1613F8-F525-43C0-9504-0EEA8832CDB4}" type="parTrans" cxnId="{57A4BA93-DE74-4CDB-8C4D-6418AE92C2AF}">
      <dgm:prSet/>
      <dgm:spPr/>
      <dgm:t>
        <a:bodyPr/>
        <a:lstStyle/>
        <a:p>
          <a:endParaRPr lang="en-US"/>
        </a:p>
      </dgm:t>
    </dgm:pt>
    <dgm:pt modelId="{D98B4797-369A-4D65-8FB1-836A36B7309C}" type="sibTrans" cxnId="{57A4BA93-DE74-4CDB-8C4D-6418AE92C2AF}">
      <dgm:prSet/>
      <dgm:spPr/>
      <dgm:t>
        <a:bodyPr/>
        <a:lstStyle/>
        <a:p>
          <a:endParaRPr lang="en-US"/>
        </a:p>
      </dgm:t>
    </dgm:pt>
    <dgm:pt modelId="{BC8B4095-0AC6-4262-8725-AE00ACC02F12}">
      <dgm:prSet/>
      <dgm:spPr/>
      <dgm:t>
        <a:bodyPr/>
        <a:lstStyle/>
        <a:p>
          <a:r>
            <a:rPr lang="en-US"/>
            <a:t>Delivery Protocol</a:t>
          </a:r>
        </a:p>
      </dgm:t>
    </dgm:pt>
    <dgm:pt modelId="{E302F88E-2BD2-4191-93C0-DA98E7C3B522}" type="parTrans" cxnId="{241F2A25-DC0E-40B6-97EA-714C51C406E2}">
      <dgm:prSet/>
      <dgm:spPr/>
      <dgm:t>
        <a:bodyPr/>
        <a:lstStyle/>
        <a:p>
          <a:endParaRPr lang="en-US"/>
        </a:p>
      </dgm:t>
    </dgm:pt>
    <dgm:pt modelId="{7E23E257-385E-44E8-9A8A-5ADCD4F03287}" type="sibTrans" cxnId="{241F2A25-DC0E-40B6-97EA-714C51C406E2}">
      <dgm:prSet/>
      <dgm:spPr/>
      <dgm:t>
        <a:bodyPr/>
        <a:lstStyle/>
        <a:p>
          <a:endParaRPr lang="en-US"/>
        </a:p>
      </dgm:t>
    </dgm:pt>
    <dgm:pt modelId="{AA4D63C8-DAB0-4D37-8B07-2BC7898081EE}">
      <dgm:prSet/>
      <dgm:spPr/>
      <dgm:t>
        <a:bodyPr/>
        <a:lstStyle/>
        <a:p>
          <a:r>
            <a:rPr lang="en-US" dirty="0"/>
            <a:t>Requirements</a:t>
          </a:r>
        </a:p>
        <a:p>
          <a:r>
            <a:rPr lang="en-US" dirty="0"/>
            <a:t>Communication</a:t>
          </a:r>
        </a:p>
      </dgm:t>
    </dgm:pt>
    <dgm:pt modelId="{84A6D1AC-5167-4351-8B29-48D1AD67CCEA}" type="parTrans" cxnId="{34E29D6A-6DEC-45BF-8F56-65366FC2F473}">
      <dgm:prSet/>
      <dgm:spPr/>
      <dgm:t>
        <a:bodyPr/>
        <a:lstStyle/>
        <a:p>
          <a:endParaRPr lang="en-US"/>
        </a:p>
      </dgm:t>
    </dgm:pt>
    <dgm:pt modelId="{4CBBEEAF-5B60-4598-B627-521E28E037E3}" type="sibTrans" cxnId="{34E29D6A-6DEC-45BF-8F56-65366FC2F473}">
      <dgm:prSet/>
      <dgm:spPr/>
      <dgm:t>
        <a:bodyPr/>
        <a:lstStyle/>
        <a:p>
          <a:endParaRPr lang="en-US"/>
        </a:p>
      </dgm:t>
    </dgm:pt>
    <dgm:pt modelId="{95CF4689-91E5-4564-8E88-B089F1BE4B6A}">
      <dgm:prSet/>
      <dgm:spPr/>
      <dgm:t>
        <a:bodyPr/>
        <a:lstStyle/>
        <a:p>
          <a:r>
            <a:rPr lang="en-US" dirty="0"/>
            <a:t>Project Architecture</a:t>
          </a:r>
        </a:p>
      </dgm:t>
    </dgm:pt>
    <dgm:pt modelId="{4DB8CAB1-2381-45B7-9CC5-1CB7E73F9294}" type="parTrans" cxnId="{B855111D-08A5-4020-A0C3-8B64F99E9F11}">
      <dgm:prSet/>
      <dgm:spPr/>
      <dgm:t>
        <a:bodyPr/>
        <a:lstStyle/>
        <a:p>
          <a:endParaRPr lang="en-US"/>
        </a:p>
      </dgm:t>
    </dgm:pt>
    <dgm:pt modelId="{FCB2BBE4-E9D0-42CF-BE6B-6D38A4530D66}" type="sibTrans" cxnId="{B855111D-08A5-4020-A0C3-8B64F99E9F11}">
      <dgm:prSet/>
      <dgm:spPr/>
      <dgm:t>
        <a:bodyPr/>
        <a:lstStyle/>
        <a:p>
          <a:endParaRPr lang="en-US"/>
        </a:p>
      </dgm:t>
    </dgm:pt>
    <dgm:pt modelId="{584BA122-C552-4606-A71F-4C27A83EF28C}" type="pres">
      <dgm:prSet presAssocID="{38FD70AA-EAD0-4882-A113-5A57238CB0CE}" presName="root" presStyleCnt="0">
        <dgm:presLayoutVars>
          <dgm:dir/>
          <dgm:resizeHandles val="exact"/>
        </dgm:presLayoutVars>
      </dgm:prSet>
      <dgm:spPr/>
    </dgm:pt>
    <dgm:pt modelId="{3E600BFC-FBB6-4C99-8190-F31858C4B698}" type="pres">
      <dgm:prSet presAssocID="{C0A9493F-B286-4F93-9986-CE6CC4EC33F7}" presName="compNode" presStyleCnt="0"/>
      <dgm:spPr/>
    </dgm:pt>
    <dgm:pt modelId="{672E37E2-98DD-47E9-A7F8-35BA3E7D6141}" type="pres">
      <dgm:prSet presAssocID="{C0A9493F-B286-4F93-9986-CE6CC4EC33F7}" presName="bgRect" presStyleLbl="bgShp" presStyleIdx="0" presStyleCnt="3"/>
      <dgm:spPr/>
    </dgm:pt>
    <dgm:pt modelId="{2F61811C-B14B-4156-B991-B6588EE1DAB4}" type="pres">
      <dgm:prSet presAssocID="{C0A9493F-B286-4F93-9986-CE6CC4EC33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F3BE74FC-F954-4CDA-AB43-FC3FF0351B8A}" type="pres">
      <dgm:prSet presAssocID="{C0A9493F-B286-4F93-9986-CE6CC4EC33F7}" presName="spaceRect" presStyleCnt="0"/>
      <dgm:spPr/>
    </dgm:pt>
    <dgm:pt modelId="{E57A1E92-CDBE-4E5D-9BFE-B63B99ECDBD0}" type="pres">
      <dgm:prSet presAssocID="{C0A9493F-B286-4F93-9986-CE6CC4EC33F7}" presName="parTx" presStyleLbl="revTx" presStyleIdx="0" presStyleCnt="4">
        <dgm:presLayoutVars>
          <dgm:chMax val="0"/>
          <dgm:chPref val="0"/>
        </dgm:presLayoutVars>
      </dgm:prSet>
      <dgm:spPr/>
    </dgm:pt>
    <dgm:pt modelId="{77933C17-CF31-4159-B356-377F5F6C23A3}" type="pres">
      <dgm:prSet presAssocID="{F6FB7FEF-8ED6-4C12-89E5-7E8E49A422C4}" presName="sibTrans" presStyleCnt="0"/>
      <dgm:spPr/>
    </dgm:pt>
    <dgm:pt modelId="{5148428F-B10A-4636-A90A-E7AE1F81FC68}" type="pres">
      <dgm:prSet presAssocID="{09724F8A-6A51-4281-B457-FA9AFB8D01F3}" presName="compNode" presStyleCnt="0"/>
      <dgm:spPr/>
    </dgm:pt>
    <dgm:pt modelId="{DEA03895-6410-41B6-9013-383B3766EB9E}" type="pres">
      <dgm:prSet presAssocID="{09724F8A-6A51-4281-B457-FA9AFB8D01F3}" presName="bgRect" presStyleLbl="bgShp" presStyleIdx="1" presStyleCnt="3"/>
      <dgm:spPr/>
    </dgm:pt>
    <dgm:pt modelId="{AC97B100-B1E1-461E-BF26-F49D89A6D080}" type="pres">
      <dgm:prSet presAssocID="{09724F8A-6A51-4281-B457-FA9AFB8D01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87F9E216-8BAF-4768-8877-D689960FCB67}" type="pres">
      <dgm:prSet presAssocID="{09724F8A-6A51-4281-B457-FA9AFB8D01F3}" presName="spaceRect" presStyleCnt="0"/>
      <dgm:spPr/>
    </dgm:pt>
    <dgm:pt modelId="{5487ADBF-08B5-4008-BD98-EF16BA780AD7}" type="pres">
      <dgm:prSet presAssocID="{09724F8A-6A51-4281-B457-FA9AFB8D01F3}" presName="parTx" presStyleLbl="revTx" presStyleIdx="1" presStyleCnt="4">
        <dgm:presLayoutVars>
          <dgm:chMax val="0"/>
          <dgm:chPref val="0"/>
        </dgm:presLayoutVars>
      </dgm:prSet>
      <dgm:spPr/>
    </dgm:pt>
    <dgm:pt modelId="{754FDD6A-89E9-45B4-9370-7E5C94182F5A}" type="pres">
      <dgm:prSet presAssocID="{09724F8A-6A51-4281-B457-FA9AFB8D01F3}" presName="desTx" presStyleLbl="revTx" presStyleIdx="2" presStyleCnt="4">
        <dgm:presLayoutVars/>
      </dgm:prSet>
      <dgm:spPr/>
    </dgm:pt>
    <dgm:pt modelId="{37238200-8C93-4723-8C9C-804B9AF7DCC6}" type="pres">
      <dgm:prSet presAssocID="{7EB2A12E-6BFC-4D19-8EB0-FF375D1B26E2}" presName="sibTrans" presStyleCnt="0"/>
      <dgm:spPr/>
    </dgm:pt>
    <dgm:pt modelId="{4039B81E-6C24-43B7-9D9C-432E2DE48296}" type="pres">
      <dgm:prSet presAssocID="{95CF4689-91E5-4564-8E88-B089F1BE4B6A}" presName="compNode" presStyleCnt="0"/>
      <dgm:spPr/>
    </dgm:pt>
    <dgm:pt modelId="{049C8AA4-5E28-488A-B3BD-21E0B1F189E8}" type="pres">
      <dgm:prSet presAssocID="{95CF4689-91E5-4564-8E88-B089F1BE4B6A}" presName="bgRect" presStyleLbl="bgShp" presStyleIdx="2" presStyleCnt="3"/>
      <dgm:spPr/>
    </dgm:pt>
    <dgm:pt modelId="{08E09815-4E7F-4DC0-8153-188691E97638}" type="pres">
      <dgm:prSet presAssocID="{95CF4689-91E5-4564-8E88-B089F1BE4B6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 Chime"/>
        </a:ext>
      </dgm:extLst>
    </dgm:pt>
    <dgm:pt modelId="{7E03401E-5DEC-4BFC-87CA-392FED65585B}" type="pres">
      <dgm:prSet presAssocID="{95CF4689-91E5-4564-8E88-B089F1BE4B6A}" presName="spaceRect" presStyleCnt="0"/>
      <dgm:spPr/>
    </dgm:pt>
    <dgm:pt modelId="{E4486B82-99CD-4FA8-84A3-FF49EA051A3A}" type="pres">
      <dgm:prSet presAssocID="{95CF4689-91E5-4564-8E88-B089F1BE4B6A}" presName="parTx" presStyleLbl="revTx" presStyleIdx="3" presStyleCnt="4">
        <dgm:presLayoutVars>
          <dgm:chMax val="0"/>
          <dgm:chPref val="0"/>
        </dgm:presLayoutVars>
      </dgm:prSet>
      <dgm:spPr/>
    </dgm:pt>
  </dgm:ptLst>
  <dgm:cxnLst>
    <dgm:cxn modelId="{5A467103-9257-4C77-951F-04E5995AF69C}" type="presOf" srcId="{38FD70AA-EAD0-4882-A113-5A57238CB0CE}" destId="{584BA122-C552-4606-A71F-4C27A83EF28C}" srcOrd="0" destOrd="0" presId="urn:microsoft.com/office/officeart/2018/2/layout/IconVerticalSolidList"/>
    <dgm:cxn modelId="{7204F206-0DC1-441E-B90D-35DC658CA393}" type="presOf" srcId="{C0A9493F-B286-4F93-9986-CE6CC4EC33F7}" destId="{E57A1E92-CDBE-4E5D-9BFE-B63B99ECDBD0}" srcOrd="0" destOrd="0" presId="urn:microsoft.com/office/officeart/2018/2/layout/IconVerticalSolidList"/>
    <dgm:cxn modelId="{B855111D-08A5-4020-A0C3-8B64F99E9F11}" srcId="{38FD70AA-EAD0-4882-A113-5A57238CB0CE}" destId="{95CF4689-91E5-4564-8E88-B089F1BE4B6A}" srcOrd="2" destOrd="0" parTransId="{4DB8CAB1-2381-45B7-9CC5-1CB7E73F9294}" sibTransId="{FCB2BBE4-E9D0-42CF-BE6B-6D38A4530D66}"/>
    <dgm:cxn modelId="{241F2A25-DC0E-40B6-97EA-714C51C406E2}" srcId="{09724F8A-6A51-4281-B457-FA9AFB8D01F3}" destId="{BC8B4095-0AC6-4262-8725-AE00ACC02F12}" srcOrd="1" destOrd="0" parTransId="{E302F88E-2BD2-4191-93C0-DA98E7C3B522}" sibTransId="{7E23E257-385E-44E8-9A8A-5ADCD4F03287}"/>
    <dgm:cxn modelId="{45D66A29-D56A-4E0D-80DD-F1B837E72068}" type="presOf" srcId="{F0DC487A-F2D3-4266-9347-F3EB44C76C71}" destId="{754FDD6A-89E9-45B4-9370-7E5C94182F5A}" srcOrd="0" destOrd="0" presId="urn:microsoft.com/office/officeart/2018/2/layout/IconVerticalSolidList"/>
    <dgm:cxn modelId="{34E29D6A-6DEC-45BF-8F56-65366FC2F473}" srcId="{09724F8A-6A51-4281-B457-FA9AFB8D01F3}" destId="{AA4D63C8-DAB0-4D37-8B07-2BC7898081EE}" srcOrd="2" destOrd="0" parTransId="{84A6D1AC-5167-4351-8B29-48D1AD67CCEA}" sibTransId="{4CBBEEAF-5B60-4598-B627-521E28E037E3}"/>
    <dgm:cxn modelId="{611D6254-E8A3-41CE-A217-7FD95159FF9B}" type="presOf" srcId="{BC8B4095-0AC6-4262-8725-AE00ACC02F12}" destId="{754FDD6A-89E9-45B4-9370-7E5C94182F5A}" srcOrd="0" destOrd="1" presId="urn:microsoft.com/office/officeart/2018/2/layout/IconVerticalSolidList"/>
    <dgm:cxn modelId="{17DC4281-B26A-41CB-8369-9D3CB3358EC4}" type="presOf" srcId="{AA4D63C8-DAB0-4D37-8B07-2BC7898081EE}" destId="{754FDD6A-89E9-45B4-9370-7E5C94182F5A}" srcOrd="0" destOrd="2" presId="urn:microsoft.com/office/officeart/2018/2/layout/IconVerticalSolidList"/>
    <dgm:cxn modelId="{57A4BA93-DE74-4CDB-8C4D-6418AE92C2AF}" srcId="{09724F8A-6A51-4281-B457-FA9AFB8D01F3}" destId="{F0DC487A-F2D3-4266-9347-F3EB44C76C71}" srcOrd="0" destOrd="0" parTransId="{4E1613F8-F525-43C0-9504-0EEA8832CDB4}" sibTransId="{D98B4797-369A-4D65-8FB1-836A36B7309C}"/>
    <dgm:cxn modelId="{A9358D9A-1340-4EE2-98EB-32E2A4DCFCBE}" srcId="{38FD70AA-EAD0-4882-A113-5A57238CB0CE}" destId="{C0A9493F-B286-4F93-9986-CE6CC4EC33F7}" srcOrd="0" destOrd="0" parTransId="{0BB73517-FA36-4134-A094-EADED9173D0A}" sibTransId="{F6FB7FEF-8ED6-4C12-89E5-7E8E49A422C4}"/>
    <dgm:cxn modelId="{4B325ED0-F2B4-47EC-8677-4C7AFD3D6826}" type="presOf" srcId="{09724F8A-6A51-4281-B457-FA9AFB8D01F3}" destId="{5487ADBF-08B5-4008-BD98-EF16BA780AD7}" srcOrd="0" destOrd="0" presId="urn:microsoft.com/office/officeart/2018/2/layout/IconVerticalSolidList"/>
    <dgm:cxn modelId="{D18D03E5-4D86-4300-8E4D-AAE394513E23}" type="presOf" srcId="{95CF4689-91E5-4564-8E88-B089F1BE4B6A}" destId="{E4486B82-99CD-4FA8-84A3-FF49EA051A3A}" srcOrd="0" destOrd="0" presId="urn:microsoft.com/office/officeart/2018/2/layout/IconVerticalSolidList"/>
    <dgm:cxn modelId="{F4E97FF7-E824-4996-979A-DB09509BF1CA}" srcId="{38FD70AA-EAD0-4882-A113-5A57238CB0CE}" destId="{09724F8A-6A51-4281-B457-FA9AFB8D01F3}" srcOrd="1" destOrd="0" parTransId="{FAB33448-945A-47EA-AC54-AB58B7379462}" sibTransId="{7EB2A12E-6BFC-4D19-8EB0-FF375D1B26E2}"/>
    <dgm:cxn modelId="{1FE82FB4-C26D-4C0A-BE2C-B9D19597327B}" type="presParOf" srcId="{584BA122-C552-4606-A71F-4C27A83EF28C}" destId="{3E600BFC-FBB6-4C99-8190-F31858C4B698}" srcOrd="0" destOrd="0" presId="urn:microsoft.com/office/officeart/2018/2/layout/IconVerticalSolidList"/>
    <dgm:cxn modelId="{488B40EF-532C-4373-9F72-D4AEB4D73120}" type="presParOf" srcId="{3E600BFC-FBB6-4C99-8190-F31858C4B698}" destId="{672E37E2-98DD-47E9-A7F8-35BA3E7D6141}" srcOrd="0" destOrd="0" presId="urn:microsoft.com/office/officeart/2018/2/layout/IconVerticalSolidList"/>
    <dgm:cxn modelId="{6F2BB74C-B351-4412-B6A7-B4441A473195}" type="presParOf" srcId="{3E600BFC-FBB6-4C99-8190-F31858C4B698}" destId="{2F61811C-B14B-4156-B991-B6588EE1DAB4}" srcOrd="1" destOrd="0" presId="urn:microsoft.com/office/officeart/2018/2/layout/IconVerticalSolidList"/>
    <dgm:cxn modelId="{517AF9A7-6B91-4287-9883-1A7B70B44385}" type="presParOf" srcId="{3E600BFC-FBB6-4C99-8190-F31858C4B698}" destId="{F3BE74FC-F954-4CDA-AB43-FC3FF0351B8A}" srcOrd="2" destOrd="0" presId="urn:microsoft.com/office/officeart/2018/2/layout/IconVerticalSolidList"/>
    <dgm:cxn modelId="{BE48672C-AE3F-4B1F-B92A-51981577E220}" type="presParOf" srcId="{3E600BFC-FBB6-4C99-8190-F31858C4B698}" destId="{E57A1E92-CDBE-4E5D-9BFE-B63B99ECDBD0}" srcOrd="3" destOrd="0" presId="urn:microsoft.com/office/officeart/2018/2/layout/IconVerticalSolidList"/>
    <dgm:cxn modelId="{46D406C6-80FC-4816-87A2-A328C6712266}" type="presParOf" srcId="{584BA122-C552-4606-A71F-4C27A83EF28C}" destId="{77933C17-CF31-4159-B356-377F5F6C23A3}" srcOrd="1" destOrd="0" presId="urn:microsoft.com/office/officeart/2018/2/layout/IconVerticalSolidList"/>
    <dgm:cxn modelId="{956936CD-2636-4311-82BE-E2A3EFBF968B}" type="presParOf" srcId="{584BA122-C552-4606-A71F-4C27A83EF28C}" destId="{5148428F-B10A-4636-A90A-E7AE1F81FC68}" srcOrd="2" destOrd="0" presId="urn:microsoft.com/office/officeart/2018/2/layout/IconVerticalSolidList"/>
    <dgm:cxn modelId="{D789088D-8FC0-4FD1-A89F-36C3F54D6DEB}" type="presParOf" srcId="{5148428F-B10A-4636-A90A-E7AE1F81FC68}" destId="{DEA03895-6410-41B6-9013-383B3766EB9E}" srcOrd="0" destOrd="0" presId="urn:microsoft.com/office/officeart/2018/2/layout/IconVerticalSolidList"/>
    <dgm:cxn modelId="{30F317E8-42C6-429E-A9B4-5E2C36C6317B}" type="presParOf" srcId="{5148428F-B10A-4636-A90A-E7AE1F81FC68}" destId="{AC97B100-B1E1-461E-BF26-F49D89A6D080}" srcOrd="1" destOrd="0" presId="urn:microsoft.com/office/officeart/2018/2/layout/IconVerticalSolidList"/>
    <dgm:cxn modelId="{3153FC7D-986E-474B-9C75-652BBAAAA582}" type="presParOf" srcId="{5148428F-B10A-4636-A90A-E7AE1F81FC68}" destId="{87F9E216-8BAF-4768-8877-D689960FCB67}" srcOrd="2" destOrd="0" presId="urn:microsoft.com/office/officeart/2018/2/layout/IconVerticalSolidList"/>
    <dgm:cxn modelId="{4DAC577E-AE21-47CB-AEC8-7E1D0DB4C805}" type="presParOf" srcId="{5148428F-B10A-4636-A90A-E7AE1F81FC68}" destId="{5487ADBF-08B5-4008-BD98-EF16BA780AD7}" srcOrd="3" destOrd="0" presId="urn:microsoft.com/office/officeart/2018/2/layout/IconVerticalSolidList"/>
    <dgm:cxn modelId="{2CC16FF5-FC07-4776-A19B-E8951D062D1D}" type="presParOf" srcId="{5148428F-B10A-4636-A90A-E7AE1F81FC68}" destId="{754FDD6A-89E9-45B4-9370-7E5C94182F5A}" srcOrd="4" destOrd="0" presId="urn:microsoft.com/office/officeart/2018/2/layout/IconVerticalSolidList"/>
    <dgm:cxn modelId="{A19AF62F-EA4B-4413-BF0A-CDB9D593BDE6}" type="presParOf" srcId="{584BA122-C552-4606-A71F-4C27A83EF28C}" destId="{37238200-8C93-4723-8C9C-804B9AF7DCC6}" srcOrd="3" destOrd="0" presId="urn:microsoft.com/office/officeart/2018/2/layout/IconVerticalSolidList"/>
    <dgm:cxn modelId="{8B135F9C-612C-4AE7-9E97-474DB05FE0E2}" type="presParOf" srcId="{584BA122-C552-4606-A71F-4C27A83EF28C}" destId="{4039B81E-6C24-43B7-9D9C-432E2DE48296}" srcOrd="4" destOrd="0" presId="urn:microsoft.com/office/officeart/2018/2/layout/IconVerticalSolidList"/>
    <dgm:cxn modelId="{0CE4E8BA-F97E-4222-B703-5810A77BDDE1}" type="presParOf" srcId="{4039B81E-6C24-43B7-9D9C-432E2DE48296}" destId="{049C8AA4-5E28-488A-B3BD-21E0B1F189E8}" srcOrd="0" destOrd="0" presId="urn:microsoft.com/office/officeart/2018/2/layout/IconVerticalSolidList"/>
    <dgm:cxn modelId="{022FF0F9-650F-47BA-9594-9DA883CBFD4E}" type="presParOf" srcId="{4039B81E-6C24-43B7-9D9C-432E2DE48296}" destId="{08E09815-4E7F-4DC0-8153-188691E97638}" srcOrd="1" destOrd="0" presId="urn:microsoft.com/office/officeart/2018/2/layout/IconVerticalSolidList"/>
    <dgm:cxn modelId="{558C1DC1-CAE8-4AFD-B40C-B3946A0A8280}" type="presParOf" srcId="{4039B81E-6C24-43B7-9D9C-432E2DE48296}" destId="{7E03401E-5DEC-4BFC-87CA-392FED65585B}" srcOrd="2" destOrd="0" presId="urn:microsoft.com/office/officeart/2018/2/layout/IconVerticalSolidList"/>
    <dgm:cxn modelId="{6DB373B1-33E1-42CC-BD4F-D17C3F96217C}" type="presParOf" srcId="{4039B81E-6C24-43B7-9D9C-432E2DE48296}" destId="{E4486B82-99CD-4FA8-84A3-FF49EA051A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E28F1-BA1E-4BC3-9561-6446DF0847D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D2D4B96-8A27-4E9C-A0F6-3546527B4113}">
      <dgm:prSet/>
      <dgm:spPr/>
      <dgm:t>
        <a:bodyPr/>
        <a:lstStyle/>
        <a:p>
          <a:pPr>
            <a:defRPr cap="all"/>
          </a:pPr>
          <a:r>
            <a:rPr lang="en-US"/>
            <a:t>Communication problems</a:t>
          </a:r>
        </a:p>
      </dgm:t>
    </dgm:pt>
    <dgm:pt modelId="{5C425ECD-16A7-4A22-836C-B8F4B0AD3F65}" type="parTrans" cxnId="{B611A088-AC88-4F89-9938-2E04378B0573}">
      <dgm:prSet/>
      <dgm:spPr/>
      <dgm:t>
        <a:bodyPr/>
        <a:lstStyle/>
        <a:p>
          <a:endParaRPr lang="en-US"/>
        </a:p>
      </dgm:t>
    </dgm:pt>
    <dgm:pt modelId="{F2162490-01FE-4953-9EF7-1B7F63825BAC}" type="sibTrans" cxnId="{B611A088-AC88-4F89-9938-2E04378B0573}">
      <dgm:prSet/>
      <dgm:spPr/>
      <dgm:t>
        <a:bodyPr/>
        <a:lstStyle/>
        <a:p>
          <a:endParaRPr lang="en-US"/>
        </a:p>
      </dgm:t>
    </dgm:pt>
    <dgm:pt modelId="{9319292E-FEA4-4EB9-8534-188D8356752A}">
      <dgm:prSet/>
      <dgm:spPr/>
      <dgm:t>
        <a:bodyPr/>
        <a:lstStyle/>
        <a:p>
          <a:pPr>
            <a:defRPr cap="all"/>
          </a:pPr>
          <a:r>
            <a:rPr lang="en-US"/>
            <a:t>Unexperienced team</a:t>
          </a:r>
        </a:p>
      </dgm:t>
    </dgm:pt>
    <dgm:pt modelId="{AB381C35-8EE5-47D1-84A0-C86478634E97}" type="parTrans" cxnId="{520F0D78-3A7A-4C75-8D9E-9F450A3E1188}">
      <dgm:prSet/>
      <dgm:spPr/>
      <dgm:t>
        <a:bodyPr/>
        <a:lstStyle/>
        <a:p>
          <a:endParaRPr lang="en-US"/>
        </a:p>
      </dgm:t>
    </dgm:pt>
    <dgm:pt modelId="{374C78E1-AEF3-4DAB-85A4-23E1AD3DC2FA}" type="sibTrans" cxnId="{520F0D78-3A7A-4C75-8D9E-9F450A3E1188}">
      <dgm:prSet/>
      <dgm:spPr/>
      <dgm:t>
        <a:bodyPr/>
        <a:lstStyle/>
        <a:p>
          <a:endParaRPr lang="en-US"/>
        </a:p>
      </dgm:t>
    </dgm:pt>
    <dgm:pt modelId="{88EEA0CE-714B-4415-88C9-2317FB38FF8F}">
      <dgm:prSet/>
      <dgm:spPr/>
      <dgm:t>
        <a:bodyPr/>
        <a:lstStyle/>
        <a:p>
          <a:pPr>
            <a:defRPr cap="all"/>
          </a:pPr>
          <a:r>
            <a:rPr lang="en-US"/>
            <a:t>Bad planning</a:t>
          </a:r>
        </a:p>
      </dgm:t>
    </dgm:pt>
    <dgm:pt modelId="{0E8B4760-5DCC-4A92-BBC3-C3C9D6B4CE98}" type="parTrans" cxnId="{39C9C370-3EDD-41DB-9822-301663FD0A52}">
      <dgm:prSet/>
      <dgm:spPr/>
      <dgm:t>
        <a:bodyPr/>
        <a:lstStyle/>
        <a:p>
          <a:endParaRPr lang="en-US"/>
        </a:p>
      </dgm:t>
    </dgm:pt>
    <dgm:pt modelId="{BF41043B-C1A9-48A4-B1D5-573795D90E54}" type="sibTrans" cxnId="{39C9C370-3EDD-41DB-9822-301663FD0A52}">
      <dgm:prSet/>
      <dgm:spPr/>
      <dgm:t>
        <a:bodyPr/>
        <a:lstStyle/>
        <a:p>
          <a:endParaRPr lang="en-US"/>
        </a:p>
      </dgm:t>
    </dgm:pt>
    <dgm:pt modelId="{C3613EB7-CE75-44F1-80A0-3D1F07A37437}" type="pres">
      <dgm:prSet presAssocID="{013E28F1-BA1E-4BC3-9561-6446DF0847D9}" presName="root" presStyleCnt="0">
        <dgm:presLayoutVars>
          <dgm:dir/>
          <dgm:resizeHandles val="exact"/>
        </dgm:presLayoutVars>
      </dgm:prSet>
      <dgm:spPr/>
    </dgm:pt>
    <dgm:pt modelId="{D5BC513B-25AD-4F94-811E-5D77E1B6B519}" type="pres">
      <dgm:prSet presAssocID="{BD2D4B96-8A27-4E9C-A0F6-3546527B4113}" presName="compNode" presStyleCnt="0"/>
      <dgm:spPr/>
    </dgm:pt>
    <dgm:pt modelId="{3474CE2D-4A00-4B7A-90F1-422B209159BA}" type="pres">
      <dgm:prSet presAssocID="{BD2D4B96-8A27-4E9C-A0F6-3546527B4113}" presName="iconBgRect" presStyleLbl="bgShp" presStyleIdx="0" presStyleCnt="3"/>
      <dgm:spPr/>
    </dgm:pt>
    <dgm:pt modelId="{6A69546A-26D0-47A7-9C53-8536605F4A66}" type="pres">
      <dgm:prSet presAssocID="{BD2D4B96-8A27-4E9C-A0F6-3546527B41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B48CFE7E-0437-4694-B43E-05666C4F3E56}" type="pres">
      <dgm:prSet presAssocID="{BD2D4B96-8A27-4E9C-A0F6-3546527B4113}" presName="spaceRect" presStyleCnt="0"/>
      <dgm:spPr/>
    </dgm:pt>
    <dgm:pt modelId="{CC253E05-ECDB-41C9-89C1-3B883795EE09}" type="pres">
      <dgm:prSet presAssocID="{BD2D4B96-8A27-4E9C-A0F6-3546527B4113}" presName="textRect" presStyleLbl="revTx" presStyleIdx="0" presStyleCnt="3">
        <dgm:presLayoutVars>
          <dgm:chMax val="1"/>
          <dgm:chPref val="1"/>
        </dgm:presLayoutVars>
      </dgm:prSet>
      <dgm:spPr/>
    </dgm:pt>
    <dgm:pt modelId="{D7E9073A-74E0-4C5C-9FB5-449D5593B1B3}" type="pres">
      <dgm:prSet presAssocID="{F2162490-01FE-4953-9EF7-1B7F63825BAC}" presName="sibTrans" presStyleCnt="0"/>
      <dgm:spPr/>
    </dgm:pt>
    <dgm:pt modelId="{89A48510-653D-4E88-8802-A5C3CFBF3451}" type="pres">
      <dgm:prSet presAssocID="{9319292E-FEA4-4EB9-8534-188D8356752A}" presName="compNode" presStyleCnt="0"/>
      <dgm:spPr/>
    </dgm:pt>
    <dgm:pt modelId="{BDD74EFD-9645-4D93-9D60-C0A026ACA6BF}" type="pres">
      <dgm:prSet presAssocID="{9319292E-FEA4-4EB9-8534-188D8356752A}" presName="iconBgRect" presStyleLbl="bgShp" presStyleIdx="1" presStyleCnt="3"/>
      <dgm:spPr/>
    </dgm:pt>
    <dgm:pt modelId="{846CF38A-0E38-453E-B041-1E1CDD84605A}" type="pres">
      <dgm:prSet presAssocID="{9319292E-FEA4-4EB9-8534-188D835675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ers"/>
        </a:ext>
      </dgm:extLst>
    </dgm:pt>
    <dgm:pt modelId="{100E9B3C-EF4D-4BB2-8796-D159AF84AB37}" type="pres">
      <dgm:prSet presAssocID="{9319292E-FEA4-4EB9-8534-188D8356752A}" presName="spaceRect" presStyleCnt="0"/>
      <dgm:spPr/>
    </dgm:pt>
    <dgm:pt modelId="{D0B3C409-E844-4E9C-98CC-D05AFA4C197B}" type="pres">
      <dgm:prSet presAssocID="{9319292E-FEA4-4EB9-8534-188D8356752A}" presName="textRect" presStyleLbl="revTx" presStyleIdx="1" presStyleCnt="3">
        <dgm:presLayoutVars>
          <dgm:chMax val="1"/>
          <dgm:chPref val="1"/>
        </dgm:presLayoutVars>
      </dgm:prSet>
      <dgm:spPr/>
    </dgm:pt>
    <dgm:pt modelId="{A0C77EDF-6922-4569-B890-E7CB3264F9FD}" type="pres">
      <dgm:prSet presAssocID="{374C78E1-AEF3-4DAB-85A4-23E1AD3DC2FA}" presName="sibTrans" presStyleCnt="0"/>
      <dgm:spPr/>
    </dgm:pt>
    <dgm:pt modelId="{BA149E95-056A-49D6-B3A1-43804510D671}" type="pres">
      <dgm:prSet presAssocID="{88EEA0CE-714B-4415-88C9-2317FB38FF8F}" presName="compNode" presStyleCnt="0"/>
      <dgm:spPr/>
    </dgm:pt>
    <dgm:pt modelId="{BEB4BBB0-2539-476F-9B32-AAD1F884B165}" type="pres">
      <dgm:prSet presAssocID="{88EEA0CE-714B-4415-88C9-2317FB38FF8F}" presName="iconBgRect" presStyleLbl="bgShp" presStyleIdx="2" presStyleCnt="3"/>
      <dgm:spPr/>
    </dgm:pt>
    <dgm:pt modelId="{30B05F50-9AC5-4CDD-8BF1-34AC66FA2CB3}" type="pres">
      <dgm:prSet presAssocID="{88EEA0CE-714B-4415-88C9-2317FB38FF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o sign"/>
        </a:ext>
      </dgm:extLst>
    </dgm:pt>
    <dgm:pt modelId="{58A61F16-EB85-4BC6-8319-CC9258324A02}" type="pres">
      <dgm:prSet presAssocID="{88EEA0CE-714B-4415-88C9-2317FB38FF8F}" presName="spaceRect" presStyleCnt="0"/>
      <dgm:spPr/>
    </dgm:pt>
    <dgm:pt modelId="{4A196045-D3B7-4BF0-829B-9208309BFC8C}" type="pres">
      <dgm:prSet presAssocID="{88EEA0CE-714B-4415-88C9-2317FB38FF8F}" presName="textRect" presStyleLbl="revTx" presStyleIdx="2" presStyleCnt="3">
        <dgm:presLayoutVars>
          <dgm:chMax val="1"/>
          <dgm:chPref val="1"/>
        </dgm:presLayoutVars>
      </dgm:prSet>
      <dgm:spPr/>
    </dgm:pt>
  </dgm:ptLst>
  <dgm:cxnLst>
    <dgm:cxn modelId="{87748E5C-3C3B-44FE-A256-C38712E9C0CA}" type="presOf" srcId="{88EEA0CE-714B-4415-88C9-2317FB38FF8F}" destId="{4A196045-D3B7-4BF0-829B-9208309BFC8C}" srcOrd="0" destOrd="0" presId="urn:microsoft.com/office/officeart/2018/5/layout/IconCircleLabelList"/>
    <dgm:cxn modelId="{39C9C370-3EDD-41DB-9822-301663FD0A52}" srcId="{013E28F1-BA1E-4BC3-9561-6446DF0847D9}" destId="{88EEA0CE-714B-4415-88C9-2317FB38FF8F}" srcOrd="2" destOrd="0" parTransId="{0E8B4760-5DCC-4A92-BBC3-C3C9D6B4CE98}" sibTransId="{BF41043B-C1A9-48A4-B1D5-573795D90E54}"/>
    <dgm:cxn modelId="{520F0D78-3A7A-4C75-8D9E-9F450A3E1188}" srcId="{013E28F1-BA1E-4BC3-9561-6446DF0847D9}" destId="{9319292E-FEA4-4EB9-8534-188D8356752A}" srcOrd="1" destOrd="0" parTransId="{AB381C35-8EE5-47D1-84A0-C86478634E97}" sibTransId="{374C78E1-AEF3-4DAB-85A4-23E1AD3DC2FA}"/>
    <dgm:cxn modelId="{B611A088-AC88-4F89-9938-2E04378B0573}" srcId="{013E28F1-BA1E-4BC3-9561-6446DF0847D9}" destId="{BD2D4B96-8A27-4E9C-A0F6-3546527B4113}" srcOrd="0" destOrd="0" parTransId="{5C425ECD-16A7-4A22-836C-B8F4B0AD3F65}" sibTransId="{F2162490-01FE-4953-9EF7-1B7F63825BAC}"/>
    <dgm:cxn modelId="{FE426B9A-AB22-4E75-909D-B9590A3F8E8F}" type="presOf" srcId="{9319292E-FEA4-4EB9-8534-188D8356752A}" destId="{D0B3C409-E844-4E9C-98CC-D05AFA4C197B}" srcOrd="0" destOrd="0" presId="urn:microsoft.com/office/officeart/2018/5/layout/IconCircleLabelList"/>
    <dgm:cxn modelId="{2D1844B8-984D-4E2E-B3DF-5C72A1515CD8}" type="presOf" srcId="{BD2D4B96-8A27-4E9C-A0F6-3546527B4113}" destId="{CC253E05-ECDB-41C9-89C1-3B883795EE09}" srcOrd="0" destOrd="0" presId="urn:microsoft.com/office/officeart/2018/5/layout/IconCircleLabelList"/>
    <dgm:cxn modelId="{B3D2D3E6-B624-488A-8EC4-FE5E3233517E}" type="presOf" srcId="{013E28F1-BA1E-4BC3-9561-6446DF0847D9}" destId="{C3613EB7-CE75-44F1-80A0-3D1F07A37437}" srcOrd="0" destOrd="0" presId="urn:microsoft.com/office/officeart/2018/5/layout/IconCircleLabelList"/>
    <dgm:cxn modelId="{74CB31D2-6E01-43B5-94D3-F8CACD6F0C64}" type="presParOf" srcId="{C3613EB7-CE75-44F1-80A0-3D1F07A37437}" destId="{D5BC513B-25AD-4F94-811E-5D77E1B6B519}" srcOrd="0" destOrd="0" presId="urn:microsoft.com/office/officeart/2018/5/layout/IconCircleLabelList"/>
    <dgm:cxn modelId="{63712455-7D7A-4ED0-8751-BA9B4C3F1792}" type="presParOf" srcId="{D5BC513B-25AD-4F94-811E-5D77E1B6B519}" destId="{3474CE2D-4A00-4B7A-90F1-422B209159BA}" srcOrd="0" destOrd="0" presId="urn:microsoft.com/office/officeart/2018/5/layout/IconCircleLabelList"/>
    <dgm:cxn modelId="{54C695BB-A210-46F0-805F-DA1DBFAEF3E0}" type="presParOf" srcId="{D5BC513B-25AD-4F94-811E-5D77E1B6B519}" destId="{6A69546A-26D0-47A7-9C53-8536605F4A66}" srcOrd="1" destOrd="0" presId="urn:microsoft.com/office/officeart/2018/5/layout/IconCircleLabelList"/>
    <dgm:cxn modelId="{4B1D12F6-86F0-4298-BA26-CC180E6E1F16}" type="presParOf" srcId="{D5BC513B-25AD-4F94-811E-5D77E1B6B519}" destId="{B48CFE7E-0437-4694-B43E-05666C4F3E56}" srcOrd="2" destOrd="0" presId="urn:microsoft.com/office/officeart/2018/5/layout/IconCircleLabelList"/>
    <dgm:cxn modelId="{9394645C-117E-4605-A0D6-FE101CC699AF}" type="presParOf" srcId="{D5BC513B-25AD-4F94-811E-5D77E1B6B519}" destId="{CC253E05-ECDB-41C9-89C1-3B883795EE09}" srcOrd="3" destOrd="0" presId="urn:microsoft.com/office/officeart/2018/5/layout/IconCircleLabelList"/>
    <dgm:cxn modelId="{35B38CE1-BA77-467C-BCC6-2E61F6815F96}" type="presParOf" srcId="{C3613EB7-CE75-44F1-80A0-3D1F07A37437}" destId="{D7E9073A-74E0-4C5C-9FB5-449D5593B1B3}" srcOrd="1" destOrd="0" presId="urn:microsoft.com/office/officeart/2018/5/layout/IconCircleLabelList"/>
    <dgm:cxn modelId="{D210F700-CAFC-4EDF-A226-6408EFB98DEE}" type="presParOf" srcId="{C3613EB7-CE75-44F1-80A0-3D1F07A37437}" destId="{89A48510-653D-4E88-8802-A5C3CFBF3451}" srcOrd="2" destOrd="0" presId="urn:microsoft.com/office/officeart/2018/5/layout/IconCircleLabelList"/>
    <dgm:cxn modelId="{A7CAC2B3-E18E-49ED-A92B-AD9C36C9BC18}" type="presParOf" srcId="{89A48510-653D-4E88-8802-A5C3CFBF3451}" destId="{BDD74EFD-9645-4D93-9D60-C0A026ACA6BF}" srcOrd="0" destOrd="0" presId="urn:microsoft.com/office/officeart/2018/5/layout/IconCircleLabelList"/>
    <dgm:cxn modelId="{EFCC259D-C6F8-401B-922B-176B72788E87}" type="presParOf" srcId="{89A48510-653D-4E88-8802-A5C3CFBF3451}" destId="{846CF38A-0E38-453E-B041-1E1CDD84605A}" srcOrd="1" destOrd="0" presId="urn:microsoft.com/office/officeart/2018/5/layout/IconCircleLabelList"/>
    <dgm:cxn modelId="{1BBF20BF-A209-46EF-B7AC-4CD636FAE7F3}" type="presParOf" srcId="{89A48510-653D-4E88-8802-A5C3CFBF3451}" destId="{100E9B3C-EF4D-4BB2-8796-D159AF84AB37}" srcOrd="2" destOrd="0" presId="urn:microsoft.com/office/officeart/2018/5/layout/IconCircleLabelList"/>
    <dgm:cxn modelId="{D652D841-791C-42B4-A9A8-F1A4A36851DB}" type="presParOf" srcId="{89A48510-653D-4E88-8802-A5C3CFBF3451}" destId="{D0B3C409-E844-4E9C-98CC-D05AFA4C197B}" srcOrd="3" destOrd="0" presId="urn:microsoft.com/office/officeart/2018/5/layout/IconCircleLabelList"/>
    <dgm:cxn modelId="{996F60B3-32FE-4067-B7E0-00EB99089DE2}" type="presParOf" srcId="{C3613EB7-CE75-44F1-80A0-3D1F07A37437}" destId="{A0C77EDF-6922-4569-B890-E7CB3264F9FD}" srcOrd="3" destOrd="0" presId="urn:microsoft.com/office/officeart/2018/5/layout/IconCircleLabelList"/>
    <dgm:cxn modelId="{B5F4D2F6-45B7-4300-B050-A23BCF7EB348}" type="presParOf" srcId="{C3613EB7-CE75-44F1-80A0-3D1F07A37437}" destId="{BA149E95-056A-49D6-B3A1-43804510D671}" srcOrd="4" destOrd="0" presId="urn:microsoft.com/office/officeart/2018/5/layout/IconCircleLabelList"/>
    <dgm:cxn modelId="{87598B61-B296-4BFB-97C6-A56BC669A04C}" type="presParOf" srcId="{BA149E95-056A-49D6-B3A1-43804510D671}" destId="{BEB4BBB0-2539-476F-9B32-AAD1F884B165}" srcOrd="0" destOrd="0" presId="urn:microsoft.com/office/officeart/2018/5/layout/IconCircleLabelList"/>
    <dgm:cxn modelId="{DF4CB03C-04B0-46AC-A3A0-7A3E28CECF00}" type="presParOf" srcId="{BA149E95-056A-49D6-B3A1-43804510D671}" destId="{30B05F50-9AC5-4CDD-8BF1-34AC66FA2CB3}" srcOrd="1" destOrd="0" presId="urn:microsoft.com/office/officeart/2018/5/layout/IconCircleLabelList"/>
    <dgm:cxn modelId="{3D8E7B60-F409-46CA-ABA8-46043E0BB194}" type="presParOf" srcId="{BA149E95-056A-49D6-B3A1-43804510D671}" destId="{58A61F16-EB85-4BC6-8319-CC9258324A02}" srcOrd="2" destOrd="0" presId="urn:microsoft.com/office/officeart/2018/5/layout/IconCircleLabelList"/>
    <dgm:cxn modelId="{64ED3F9B-EEA2-4F6A-B8E6-1053E6FA9BE7}" type="presParOf" srcId="{BA149E95-056A-49D6-B3A1-43804510D671}" destId="{4A196045-D3B7-4BF0-829B-9208309BFC8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E37E2-98DD-47E9-A7F8-35BA3E7D6141}">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61811C-B14B-4156-B991-B6588EE1DAB4}">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7A1E92-CDBE-4E5D-9BFE-B63B99ECDBD0}">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dirty="0"/>
            <a:t>Objective and Stakeholders Information</a:t>
          </a:r>
        </a:p>
      </dsp:txBody>
      <dsp:txXfrm>
        <a:off x="1941716" y="718"/>
        <a:ext cx="4571887" cy="1681139"/>
      </dsp:txXfrm>
    </dsp:sp>
    <dsp:sp modelId="{DEA03895-6410-41B6-9013-383B3766EB9E}">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97B100-B1E1-461E-BF26-F49D89A6D080}">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87ADBF-08B5-4008-BD98-EF16BA780AD7}">
      <dsp:nvSpPr>
        <dsp:cNvPr id="0" name=""/>
        <dsp:cNvSpPr/>
      </dsp:nvSpPr>
      <dsp:spPr>
        <a:xfrm>
          <a:off x="1941716" y="2102143"/>
          <a:ext cx="2931121"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Documentation </a:t>
          </a:r>
        </a:p>
      </dsp:txBody>
      <dsp:txXfrm>
        <a:off x="1941716" y="2102143"/>
        <a:ext cx="2931121" cy="1681139"/>
      </dsp:txXfrm>
    </dsp:sp>
    <dsp:sp modelId="{754FDD6A-89E9-45B4-9370-7E5C94182F5A}">
      <dsp:nvSpPr>
        <dsp:cNvPr id="0" name=""/>
        <dsp:cNvSpPr/>
      </dsp:nvSpPr>
      <dsp:spPr>
        <a:xfrm>
          <a:off x="4872838" y="2102143"/>
          <a:ext cx="1640765"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577850">
            <a:lnSpc>
              <a:spcPct val="90000"/>
            </a:lnSpc>
            <a:spcBef>
              <a:spcPct val="0"/>
            </a:spcBef>
            <a:spcAft>
              <a:spcPct val="35000"/>
            </a:spcAft>
            <a:buNone/>
          </a:pPr>
          <a:r>
            <a:rPr lang="en-US" sz="1300" kern="1200" dirty="0"/>
            <a:t>Project Plan</a:t>
          </a:r>
        </a:p>
        <a:p>
          <a:pPr marL="0" lvl="0" indent="0" algn="l" defTabSz="577850">
            <a:lnSpc>
              <a:spcPct val="90000"/>
            </a:lnSpc>
            <a:spcBef>
              <a:spcPct val="0"/>
            </a:spcBef>
            <a:spcAft>
              <a:spcPct val="35000"/>
            </a:spcAft>
            <a:buNone/>
          </a:pPr>
          <a:r>
            <a:rPr lang="en-US" sz="1300" kern="1200" dirty="0"/>
            <a:t>Restrictions</a:t>
          </a:r>
        </a:p>
        <a:p>
          <a:pPr marL="0" lvl="0" indent="0" algn="l" defTabSz="577850">
            <a:lnSpc>
              <a:spcPct val="90000"/>
            </a:lnSpc>
            <a:spcBef>
              <a:spcPct val="0"/>
            </a:spcBef>
            <a:spcAft>
              <a:spcPct val="35000"/>
            </a:spcAft>
            <a:buNone/>
          </a:pPr>
          <a:r>
            <a:rPr lang="en-US" sz="1300" kern="1200"/>
            <a:t>Delivery Protocol</a:t>
          </a:r>
        </a:p>
        <a:p>
          <a:pPr marL="0" lvl="0" indent="0" algn="l" defTabSz="577850">
            <a:lnSpc>
              <a:spcPct val="90000"/>
            </a:lnSpc>
            <a:spcBef>
              <a:spcPct val="0"/>
            </a:spcBef>
            <a:spcAft>
              <a:spcPct val="35000"/>
            </a:spcAft>
            <a:buNone/>
          </a:pPr>
          <a:r>
            <a:rPr lang="en-US" sz="1300" kern="1200" dirty="0"/>
            <a:t>Requirements</a:t>
          </a:r>
        </a:p>
        <a:p>
          <a:pPr marL="0" lvl="0" indent="0" algn="l" defTabSz="577850">
            <a:lnSpc>
              <a:spcPct val="90000"/>
            </a:lnSpc>
            <a:spcBef>
              <a:spcPct val="0"/>
            </a:spcBef>
            <a:spcAft>
              <a:spcPct val="35000"/>
            </a:spcAft>
            <a:buNone/>
          </a:pPr>
          <a:r>
            <a:rPr lang="en-US" sz="1300" kern="1200" dirty="0"/>
            <a:t>Communication</a:t>
          </a:r>
        </a:p>
      </dsp:txBody>
      <dsp:txXfrm>
        <a:off x="4872838" y="2102143"/>
        <a:ext cx="1640765" cy="1681139"/>
      </dsp:txXfrm>
    </dsp:sp>
    <dsp:sp modelId="{049C8AA4-5E28-488A-B3BD-21E0B1F189E8}">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E09815-4E7F-4DC0-8153-188691E97638}">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486B82-99CD-4FA8-84A3-FF49EA051A3A}">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dirty="0"/>
            <a:t>Project Architecture</a:t>
          </a:r>
        </a:p>
      </dsp:txBody>
      <dsp:txXfrm>
        <a:off x="1941716" y="4203567"/>
        <a:ext cx="4571887" cy="168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4CE2D-4A00-4B7A-90F1-422B209159BA}">
      <dsp:nvSpPr>
        <dsp:cNvPr id="0" name=""/>
        <dsp:cNvSpPr/>
      </dsp:nvSpPr>
      <dsp:spPr>
        <a:xfrm>
          <a:off x="643628" y="396952"/>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69546A-26D0-47A7-9C53-8536605F4A66}">
      <dsp:nvSpPr>
        <dsp:cNvPr id="0" name=""/>
        <dsp:cNvSpPr/>
      </dsp:nvSpPr>
      <dsp:spPr>
        <a:xfrm>
          <a:off x="1045816" y="79913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253E05-ECDB-41C9-89C1-3B883795EE09}">
      <dsp:nvSpPr>
        <dsp:cNvPr id="0" name=""/>
        <dsp:cNvSpPr/>
      </dsp:nvSpPr>
      <dsp:spPr>
        <a:xfrm>
          <a:off x="40347" y="287195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Communication problems</a:t>
          </a:r>
        </a:p>
      </dsp:txBody>
      <dsp:txXfrm>
        <a:off x="40347" y="2871952"/>
        <a:ext cx="3093750" cy="720000"/>
      </dsp:txXfrm>
    </dsp:sp>
    <dsp:sp modelId="{BDD74EFD-9645-4D93-9D60-C0A026ACA6BF}">
      <dsp:nvSpPr>
        <dsp:cNvPr id="0" name=""/>
        <dsp:cNvSpPr/>
      </dsp:nvSpPr>
      <dsp:spPr>
        <a:xfrm>
          <a:off x="4278785" y="396952"/>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6CF38A-0E38-453E-B041-1E1CDD84605A}">
      <dsp:nvSpPr>
        <dsp:cNvPr id="0" name=""/>
        <dsp:cNvSpPr/>
      </dsp:nvSpPr>
      <dsp:spPr>
        <a:xfrm>
          <a:off x="4680972" y="79913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B3C409-E844-4E9C-98CC-D05AFA4C197B}">
      <dsp:nvSpPr>
        <dsp:cNvPr id="0" name=""/>
        <dsp:cNvSpPr/>
      </dsp:nvSpPr>
      <dsp:spPr>
        <a:xfrm>
          <a:off x="3675504" y="287195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Unexperienced team</a:t>
          </a:r>
        </a:p>
      </dsp:txBody>
      <dsp:txXfrm>
        <a:off x="3675504" y="2871952"/>
        <a:ext cx="3093750" cy="720000"/>
      </dsp:txXfrm>
    </dsp:sp>
    <dsp:sp modelId="{BEB4BBB0-2539-476F-9B32-AAD1F884B165}">
      <dsp:nvSpPr>
        <dsp:cNvPr id="0" name=""/>
        <dsp:cNvSpPr/>
      </dsp:nvSpPr>
      <dsp:spPr>
        <a:xfrm>
          <a:off x="7913941" y="396952"/>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B05F50-9AC5-4CDD-8BF1-34AC66FA2CB3}">
      <dsp:nvSpPr>
        <dsp:cNvPr id="0" name=""/>
        <dsp:cNvSpPr/>
      </dsp:nvSpPr>
      <dsp:spPr>
        <a:xfrm>
          <a:off x="8316129" y="79913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196045-D3B7-4BF0-829B-9208309BFC8C}">
      <dsp:nvSpPr>
        <dsp:cNvPr id="0" name=""/>
        <dsp:cNvSpPr/>
      </dsp:nvSpPr>
      <dsp:spPr>
        <a:xfrm>
          <a:off x="7310660" y="287195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Bad planning</a:t>
          </a:r>
        </a:p>
      </dsp:txBody>
      <dsp:txXfrm>
        <a:off x="7310660" y="2871952"/>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BEFF6-38EE-4959-9B81-2DC19CA57F0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C195A536-C992-4783-8BE2-44B9D11AF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B7B0437E-924B-4FD4-974A-6A9D29540043}"/>
              </a:ext>
            </a:extLst>
          </p:cNvPr>
          <p:cNvSpPr>
            <a:spLocks noGrp="1"/>
          </p:cNvSpPr>
          <p:nvPr>
            <p:ph type="dt" sz="half" idx="10"/>
          </p:nvPr>
        </p:nvSpPr>
        <p:spPr/>
        <p:txBody>
          <a:bodyPr/>
          <a:lstStyle/>
          <a:p>
            <a:fld id="{E7A5224E-1134-4529-9E90-F7BE48FB3AAB}" type="datetimeFigureOut">
              <a:rPr lang="es-MX" smtClean="0"/>
              <a:t>24/03/2020</a:t>
            </a:fld>
            <a:endParaRPr lang="es-MX"/>
          </a:p>
        </p:txBody>
      </p:sp>
      <p:sp>
        <p:nvSpPr>
          <p:cNvPr id="5" name="Marcador de pie de página 4">
            <a:extLst>
              <a:ext uri="{FF2B5EF4-FFF2-40B4-BE49-F238E27FC236}">
                <a16:creationId xmlns:a16="http://schemas.microsoft.com/office/drawing/2014/main" id="{EF6AB3BA-A50C-43B2-ACE4-6989A488A98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02261EA-E76F-4735-B9AA-752922CAE97F}"/>
              </a:ext>
            </a:extLst>
          </p:cNvPr>
          <p:cNvSpPr>
            <a:spLocks noGrp="1"/>
          </p:cNvSpPr>
          <p:nvPr>
            <p:ph type="sldNum" sz="quarter" idx="12"/>
          </p:nvPr>
        </p:nvSpPr>
        <p:spPr/>
        <p:txBody>
          <a:bodyPr/>
          <a:lstStyle/>
          <a:p>
            <a:fld id="{E3563D27-8F31-4FBA-85E3-EE5E1947D64D}" type="slidenum">
              <a:rPr lang="es-MX" smtClean="0"/>
              <a:t>‹Nº›</a:t>
            </a:fld>
            <a:endParaRPr lang="es-MX"/>
          </a:p>
        </p:txBody>
      </p:sp>
    </p:spTree>
    <p:extLst>
      <p:ext uri="{BB962C8B-B14F-4D97-AF65-F5344CB8AC3E}">
        <p14:creationId xmlns:p14="http://schemas.microsoft.com/office/powerpoint/2010/main" val="2001359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DB1695-42DD-42D9-9F45-1EFABA64E04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4C8BE39-E3CF-4B03-85B9-A2596A44397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BCB748B-7756-4424-A488-1BEEED45F171}"/>
              </a:ext>
            </a:extLst>
          </p:cNvPr>
          <p:cNvSpPr>
            <a:spLocks noGrp="1"/>
          </p:cNvSpPr>
          <p:nvPr>
            <p:ph type="dt" sz="half" idx="10"/>
          </p:nvPr>
        </p:nvSpPr>
        <p:spPr/>
        <p:txBody>
          <a:bodyPr/>
          <a:lstStyle/>
          <a:p>
            <a:fld id="{E7A5224E-1134-4529-9E90-F7BE48FB3AAB}" type="datetimeFigureOut">
              <a:rPr lang="es-MX" smtClean="0"/>
              <a:t>24/03/2020</a:t>
            </a:fld>
            <a:endParaRPr lang="es-MX"/>
          </a:p>
        </p:txBody>
      </p:sp>
      <p:sp>
        <p:nvSpPr>
          <p:cNvPr id="5" name="Marcador de pie de página 4">
            <a:extLst>
              <a:ext uri="{FF2B5EF4-FFF2-40B4-BE49-F238E27FC236}">
                <a16:creationId xmlns:a16="http://schemas.microsoft.com/office/drawing/2014/main" id="{81A6E790-4081-4449-800D-5A9013D8592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EE7A2E6-3EEC-4E97-BFEC-6869B4010FF3}"/>
              </a:ext>
            </a:extLst>
          </p:cNvPr>
          <p:cNvSpPr>
            <a:spLocks noGrp="1"/>
          </p:cNvSpPr>
          <p:nvPr>
            <p:ph type="sldNum" sz="quarter" idx="12"/>
          </p:nvPr>
        </p:nvSpPr>
        <p:spPr/>
        <p:txBody>
          <a:bodyPr/>
          <a:lstStyle/>
          <a:p>
            <a:fld id="{E3563D27-8F31-4FBA-85E3-EE5E1947D64D}" type="slidenum">
              <a:rPr lang="es-MX" smtClean="0"/>
              <a:t>‹Nº›</a:t>
            </a:fld>
            <a:endParaRPr lang="es-MX"/>
          </a:p>
        </p:txBody>
      </p:sp>
    </p:spTree>
    <p:extLst>
      <p:ext uri="{BB962C8B-B14F-4D97-AF65-F5344CB8AC3E}">
        <p14:creationId xmlns:p14="http://schemas.microsoft.com/office/powerpoint/2010/main" val="406197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4BF8091-D7EC-4BC5-A369-3BDD78CD134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C4EE2B1-1E6D-43EC-B01C-AE8B283126C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282B4DC-E94D-4E74-A336-F402181CB4B4}"/>
              </a:ext>
            </a:extLst>
          </p:cNvPr>
          <p:cNvSpPr>
            <a:spLocks noGrp="1"/>
          </p:cNvSpPr>
          <p:nvPr>
            <p:ph type="dt" sz="half" idx="10"/>
          </p:nvPr>
        </p:nvSpPr>
        <p:spPr/>
        <p:txBody>
          <a:bodyPr/>
          <a:lstStyle/>
          <a:p>
            <a:fld id="{E7A5224E-1134-4529-9E90-F7BE48FB3AAB}" type="datetimeFigureOut">
              <a:rPr lang="es-MX" smtClean="0"/>
              <a:t>24/03/2020</a:t>
            </a:fld>
            <a:endParaRPr lang="es-MX"/>
          </a:p>
        </p:txBody>
      </p:sp>
      <p:sp>
        <p:nvSpPr>
          <p:cNvPr id="5" name="Marcador de pie de página 4">
            <a:extLst>
              <a:ext uri="{FF2B5EF4-FFF2-40B4-BE49-F238E27FC236}">
                <a16:creationId xmlns:a16="http://schemas.microsoft.com/office/drawing/2014/main" id="{EC1DE3CF-61A1-4878-BFA8-C9DCCBF20CF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334D01A-3322-4467-A024-C09D1E96C89A}"/>
              </a:ext>
            </a:extLst>
          </p:cNvPr>
          <p:cNvSpPr>
            <a:spLocks noGrp="1"/>
          </p:cNvSpPr>
          <p:nvPr>
            <p:ph type="sldNum" sz="quarter" idx="12"/>
          </p:nvPr>
        </p:nvSpPr>
        <p:spPr/>
        <p:txBody>
          <a:bodyPr/>
          <a:lstStyle/>
          <a:p>
            <a:fld id="{E3563D27-8F31-4FBA-85E3-EE5E1947D64D}" type="slidenum">
              <a:rPr lang="es-MX" smtClean="0"/>
              <a:t>‹Nº›</a:t>
            </a:fld>
            <a:endParaRPr lang="es-MX"/>
          </a:p>
        </p:txBody>
      </p:sp>
    </p:spTree>
    <p:extLst>
      <p:ext uri="{BB962C8B-B14F-4D97-AF65-F5344CB8AC3E}">
        <p14:creationId xmlns:p14="http://schemas.microsoft.com/office/powerpoint/2010/main" val="3544192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C22F7-9811-4758-9B65-113091F9DF9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7611173-8F89-4574-B7FF-ABF4896E716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85C05A9-A2E9-4C4E-B001-7789B192AAD8}"/>
              </a:ext>
            </a:extLst>
          </p:cNvPr>
          <p:cNvSpPr>
            <a:spLocks noGrp="1"/>
          </p:cNvSpPr>
          <p:nvPr>
            <p:ph type="dt" sz="half" idx="10"/>
          </p:nvPr>
        </p:nvSpPr>
        <p:spPr/>
        <p:txBody>
          <a:bodyPr/>
          <a:lstStyle/>
          <a:p>
            <a:fld id="{E7A5224E-1134-4529-9E90-F7BE48FB3AAB}" type="datetimeFigureOut">
              <a:rPr lang="es-MX" smtClean="0"/>
              <a:t>24/03/2020</a:t>
            </a:fld>
            <a:endParaRPr lang="es-MX"/>
          </a:p>
        </p:txBody>
      </p:sp>
      <p:sp>
        <p:nvSpPr>
          <p:cNvPr id="5" name="Marcador de pie de página 4">
            <a:extLst>
              <a:ext uri="{FF2B5EF4-FFF2-40B4-BE49-F238E27FC236}">
                <a16:creationId xmlns:a16="http://schemas.microsoft.com/office/drawing/2014/main" id="{0430D9FB-7B24-4243-8F5B-CB9A4DC13A5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4775CCE-7AF9-4EAE-8830-52AF96E44ECB}"/>
              </a:ext>
            </a:extLst>
          </p:cNvPr>
          <p:cNvSpPr>
            <a:spLocks noGrp="1"/>
          </p:cNvSpPr>
          <p:nvPr>
            <p:ph type="sldNum" sz="quarter" idx="12"/>
          </p:nvPr>
        </p:nvSpPr>
        <p:spPr/>
        <p:txBody>
          <a:bodyPr/>
          <a:lstStyle/>
          <a:p>
            <a:fld id="{E3563D27-8F31-4FBA-85E3-EE5E1947D64D}" type="slidenum">
              <a:rPr lang="es-MX" smtClean="0"/>
              <a:t>‹Nº›</a:t>
            </a:fld>
            <a:endParaRPr lang="es-MX"/>
          </a:p>
        </p:txBody>
      </p:sp>
    </p:spTree>
    <p:extLst>
      <p:ext uri="{BB962C8B-B14F-4D97-AF65-F5344CB8AC3E}">
        <p14:creationId xmlns:p14="http://schemas.microsoft.com/office/powerpoint/2010/main" val="282399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94BA8C-BBF1-427B-AC38-D744B65C67D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99B8DA6-3D48-4FAD-A447-176406E60F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5AC6CF7-9DD0-41D6-BC11-58144FD79F3B}"/>
              </a:ext>
            </a:extLst>
          </p:cNvPr>
          <p:cNvSpPr>
            <a:spLocks noGrp="1"/>
          </p:cNvSpPr>
          <p:nvPr>
            <p:ph type="dt" sz="half" idx="10"/>
          </p:nvPr>
        </p:nvSpPr>
        <p:spPr/>
        <p:txBody>
          <a:bodyPr/>
          <a:lstStyle/>
          <a:p>
            <a:fld id="{E7A5224E-1134-4529-9E90-F7BE48FB3AAB}" type="datetimeFigureOut">
              <a:rPr lang="es-MX" smtClean="0"/>
              <a:t>24/03/2020</a:t>
            </a:fld>
            <a:endParaRPr lang="es-MX"/>
          </a:p>
        </p:txBody>
      </p:sp>
      <p:sp>
        <p:nvSpPr>
          <p:cNvPr id="5" name="Marcador de pie de página 4">
            <a:extLst>
              <a:ext uri="{FF2B5EF4-FFF2-40B4-BE49-F238E27FC236}">
                <a16:creationId xmlns:a16="http://schemas.microsoft.com/office/drawing/2014/main" id="{177577A8-A3D4-4AC0-BC15-2A79164F0FF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0DC252E-6F07-499F-BC79-1DF6437AAE30}"/>
              </a:ext>
            </a:extLst>
          </p:cNvPr>
          <p:cNvSpPr>
            <a:spLocks noGrp="1"/>
          </p:cNvSpPr>
          <p:nvPr>
            <p:ph type="sldNum" sz="quarter" idx="12"/>
          </p:nvPr>
        </p:nvSpPr>
        <p:spPr/>
        <p:txBody>
          <a:bodyPr/>
          <a:lstStyle/>
          <a:p>
            <a:fld id="{E3563D27-8F31-4FBA-85E3-EE5E1947D64D}" type="slidenum">
              <a:rPr lang="es-MX" smtClean="0"/>
              <a:t>‹Nº›</a:t>
            </a:fld>
            <a:endParaRPr lang="es-MX"/>
          </a:p>
        </p:txBody>
      </p:sp>
    </p:spTree>
    <p:extLst>
      <p:ext uri="{BB962C8B-B14F-4D97-AF65-F5344CB8AC3E}">
        <p14:creationId xmlns:p14="http://schemas.microsoft.com/office/powerpoint/2010/main" val="2178919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DCE2F-6E51-4471-92C5-137F4675225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4786033-C8B2-4C93-9A1C-E5B41F946C9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6E69E8FC-2291-4716-A2D3-0F228E434B5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833962E-FE82-4FE6-A278-8DF07D1CFB90}"/>
              </a:ext>
            </a:extLst>
          </p:cNvPr>
          <p:cNvSpPr>
            <a:spLocks noGrp="1"/>
          </p:cNvSpPr>
          <p:nvPr>
            <p:ph type="dt" sz="half" idx="10"/>
          </p:nvPr>
        </p:nvSpPr>
        <p:spPr/>
        <p:txBody>
          <a:bodyPr/>
          <a:lstStyle/>
          <a:p>
            <a:fld id="{E7A5224E-1134-4529-9E90-F7BE48FB3AAB}" type="datetimeFigureOut">
              <a:rPr lang="es-MX" smtClean="0"/>
              <a:t>24/03/2020</a:t>
            </a:fld>
            <a:endParaRPr lang="es-MX"/>
          </a:p>
        </p:txBody>
      </p:sp>
      <p:sp>
        <p:nvSpPr>
          <p:cNvPr id="6" name="Marcador de pie de página 5">
            <a:extLst>
              <a:ext uri="{FF2B5EF4-FFF2-40B4-BE49-F238E27FC236}">
                <a16:creationId xmlns:a16="http://schemas.microsoft.com/office/drawing/2014/main" id="{D2F94D91-F413-4AE4-8DEF-CDC7599C884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02F1966-4B83-45A7-9F74-36768C2CA72A}"/>
              </a:ext>
            </a:extLst>
          </p:cNvPr>
          <p:cNvSpPr>
            <a:spLocks noGrp="1"/>
          </p:cNvSpPr>
          <p:nvPr>
            <p:ph type="sldNum" sz="quarter" idx="12"/>
          </p:nvPr>
        </p:nvSpPr>
        <p:spPr/>
        <p:txBody>
          <a:bodyPr/>
          <a:lstStyle/>
          <a:p>
            <a:fld id="{E3563D27-8F31-4FBA-85E3-EE5E1947D64D}" type="slidenum">
              <a:rPr lang="es-MX" smtClean="0"/>
              <a:t>‹Nº›</a:t>
            </a:fld>
            <a:endParaRPr lang="es-MX"/>
          </a:p>
        </p:txBody>
      </p:sp>
    </p:spTree>
    <p:extLst>
      <p:ext uri="{BB962C8B-B14F-4D97-AF65-F5344CB8AC3E}">
        <p14:creationId xmlns:p14="http://schemas.microsoft.com/office/powerpoint/2010/main" val="605371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42E7A2-AC1F-49A3-8D6D-C90A994C821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FA3422D-3462-4765-8C8F-94A62BB63A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B748F83-E9D0-489A-9C64-7949A154671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26E78B4-4453-40F6-A396-39E17CE20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6D1E8C7-7E19-4EEE-9F74-53463C08127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8F81587-741E-428F-B92F-1E35B08B219E}"/>
              </a:ext>
            </a:extLst>
          </p:cNvPr>
          <p:cNvSpPr>
            <a:spLocks noGrp="1"/>
          </p:cNvSpPr>
          <p:nvPr>
            <p:ph type="dt" sz="half" idx="10"/>
          </p:nvPr>
        </p:nvSpPr>
        <p:spPr/>
        <p:txBody>
          <a:bodyPr/>
          <a:lstStyle/>
          <a:p>
            <a:fld id="{E7A5224E-1134-4529-9E90-F7BE48FB3AAB}" type="datetimeFigureOut">
              <a:rPr lang="es-MX" smtClean="0"/>
              <a:t>24/03/2020</a:t>
            </a:fld>
            <a:endParaRPr lang="es-MX"/>
          </a:p>
        </p:txBody>
      </p:sp>
      <p:sp>
        <p:nvSpPr>
          <p:cNvPr id="8" name="Marcador de pie de página 7">
            <a:extLst>
              <a:ext uri="{FF2B5EF4-FFF2-40B4-BE49-F238E27FC236}">
                <a16:creationId xmlns:a16="http://schemas.microsoft.com/office/drawing/2014/main" id="{1782B325-8729-42FA-9C32-E98CC78B399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EE96072-C772-411A-8FA0-4739C2ACF433}"/>
              </a:ext>
            </a:extLst>
          </p:cNvPr>
          <p:cNvSpPr>
            <a:spLocks noGrp="1"/>
          </p:cNvSpPr>
          <p:nvPr>
            <p:ph type="sldNum" sz="quarter" idx="12"/>
          </p:nvPr>
        </p:nvSpPr>
        <p:spPr/>
        <p:txBody>
          <a:bodyPr/>
          <a:lstStyle/>
          <a:p>
            <a:fld id="{E3563D27-8F31-4FBA-85E3-EE5E1947D64D}" type="slidenum">
              <a:rPr lang="es-MX" smtClean="0"/>
              <a:t>‹Nº›</a:t>
            </a:fld>
            <a:endParaRPr lang="es-MX"/>
          </a:p>
        </p:txBody>
      </p:sp>
    </p:spTree>
    <p:extLst>
      <p:ext uri="{BB962C8B-B14F-4D97-AF65-F5344CB8AC3E}">
        <p14:creationId xmlns:p14="http://schemas.microsoft.com/office/powerpoint/2010/main" val="91993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88C0C-95F2-4C5C-B626-D0086B0D79E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05E93631-82E8-47D7-8B5D-CAF57A99C744}"/>
              </a:ext>
            </a:extLst>
          </p:cNvPr>
          <p:cNvSpPr>
            <a:spLocks noGrp="1"/>
          </p:cNvSpPr>
          <p:nvPr>
            <p:ph type="dt" sz="half" idx="10"/>
          </p:nvPr>
        </p:nvSpPr>
        <p:spPr/>
        <p:txBody>
          <a:bodyPr/>
          <a:lstStyle/>
          <a:p>
            <a:fld id="{E7A5224E-1134-4529-9E90-F7BE48FB3AAB}" type="datetimeFigureOut">
              <a:rPr lang="es-MX" smtClean="0"/>
              <a:t>24/03/2020</a:t>
            </a:fld>
            <a:endParaRPr lang="es-MX"/>
          </a:p>
        </p:txBody>
      </p:sp>
      <p:sp>
        <p:nvSpPr>
          <p:cNvPr id="4" name="Marcador de pie de página 3">
            <a:extLst>
              <a:ext uri="{FF2B5EF4-FFF2-40B4-BE49-F238E27FC236}">
                <a16:creationId xmlns:a16="http://schemas.microsoft.com/office/drawing/2014/main" id="{2B2AD7D0-2805-4121-BB95-F7F386250F80}"/>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0591E2D-CBB2-4BD8-BF84-CBEBF660E142}"/>
              </a:ext>
            </a:extLst>
          </p:cNvPr>
          <p:cNvSpPr>
            <a:spLocks noGrp="1"/>
          </p:cNvSpPr>
          <p:nvPr>
            <p:ph type="sldNum" sz="quarter" idx="12"/>
          </p:nvPr>
        </p:nvSpPr>
        <p:spPr/>
        <p:txBody>
          <a:bodyPr/>
          <a:lstStyle/>
          <a:p>
            <a:fld id="{E3563D27-8F31-4FBA-85E3-EE5E1947D64D}" type="slidenum">
              <a:rPr lang="es-MX" smtClean="0"/>
              <a:t>‹Nº›</a:t>
            </a:fld>
            <a:endParaRPr lang="es-MX"/>
          </a:p>
        </p:txBody>
      </p:sp>
    </p:spTree>
    <p:extLst>
      <p:ext uri="{BB962C8B-B14F-4D97-AF65-F5344CB8AC3E}">
        <p14:creationId xmlns:p14="http://schemas.microsoft.com/office/powerpoint/2010/main" val="131875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9B92EC1-22C9-4B29-B638-334CF4BBA902}"/>
              </a:ext>
            </a:extLst>
          </p:cNvPr>
          <p:cNvSpPr>
            <a:spLocks noGrp="1"/>
          </p:cNvSpPr>
          <p:nvPr>
            <p:ph type="dt" sz="half" idx="10"/>
          </p:nvPr>
        </p:nvSpPr>
        <p:spPr/>
        <p:txBody>
          <a:bodyPr/>
          <a:lstStyle/>
          <a:p>
            <a:fld id="{E7A5224E-1134-4529-9E90-F7BE48FB3AAB}" type="datetimeFigureOut">
              <a:rPr lang="es-MX" smtClean="0"/>
              <a:t>24/03/2020</a:t>
            </a:fld>
            <a:endParaRPr lang="es-MX"/>
          </a:p>
        </p:txBody>
      </p:sp>
      <p:sp>
        <p:nvSpPr>
          <p:cNvPr id="3" name="Marcador de pie de página 2">
            <a:extLst>
              <a:ext uri="{FF2B5EF4-FFF2-40B4-BE49-F238E27FC236}">
                <a16:creationId xmlns:a16="http://schemas.microsoft.com/office/drawing/2014/main" id="{661718C4-ED27-443D-A20A-33A31B6D4C3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745A66E-2354-4284-B4A0-50E8E755A2FE}"/>
              </a:ext>
            </a:extLst>
          </p:cNvPr>
          <p:cNvSpPr>
            <a:spLocks noGrp="1"/>
          </p:cNvSpPr>
          <p:nvPr>
            <p:ph type="sldNum" sz="quarter" idx="12"/>
          </p:nvPr>
        </p:nvSpPr>
        <p:spPr/>
        <p:txBody>
          <a:bodyPr/>
          <a:lstStyle/>
          <a:p>
            <a:fld id="{E3563D27-8F31-4FBA-85E3-EE5E1947D64D}" type="slidenum">
              <a:rPr lang="es-MX" smtClean="0"/>
              <a:t>‹Nº›</a:t>
            </a:fld>
            <a:endParaRPr lang="es-MX"/>
          </a:p>
        </p:txBody>
      </p:sp>
    </p:spTree>
    <p:extLst>
      <p:ext uri="{BB962C8B-B14F-4D97-AF65-F5344CB8AC3E}">
        <p14:creationId xmlns:p14="http://schemas.microsoft.com/office/powerpoint/2010/main" val="264923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CE8FA8-FF91-415E-8D53-B158EBB5BC8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ECC24F8-5E89-45EE-9FEB-8731006451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E1ADA200-5CA0-4C02-BC07-F609FC7E7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D138121-1CDC-4718-9B2F-D4A8F62A75F9}"/>
              </a:ext>
            </a:extLst>
          </p:cNvPr>
          <p:cNvSpPr>
            <a:spLocks noGrp="1"/>
          </p:cNvSpPr>
          <p:nvPr>
            <p:ph type="dt" sz="half" idx="10"/>
          </p:nvPr>
        </p:nvSpPr>
        <p:spPr/>
        <p:txBody>
          <a:bodyPr/>
          <a:lstStyle/>
          <a:p>
            <a:fld id="{E7A5224E-1134-4529-9E90-F7BE48FB3AAB}" type="datetimeFigureOut">
              <a:rPr lang="es-MX" smtClean="0"/>
              <a:t>24/03/2020</a:t>
            </a:fld>
            <a:endParaRPr lang="es-MX"/>
          </a:p>
        </p:txBody>
      </p:sp>
      <p:sp>
        <p:nvSpPr>
          <p:cNvPr id="6" name="Marcador de pie de página 5">
            <a:extLst>
              <a:ext uri="{FF2B5EF4-FFF2-40B4-BE49-F238E27FC236}">
                <a16:creationId xmlns:a16="http://schemas.microsoft.com/office/drawing/2014/main" id="{CD721709-6E69-459D-BC75-99409775847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61C5E28-4EC9-401B-8597-AABB63770A7C}"/>
              </a:ext>
            </a:extLst>
          </p:cNvPr>
          <p:cNvSpPr>
            <a:spLocks noGrp="1"/>
          </p:cNvSpPr>
          <p:nvPr>
            <p:ph type="sldNum" sz="quarter" idx="12"/>
          </p:nvPr>
        </p:nvSpPr>
        <p:spPr/>
        <p:txBody>
          <a:bodyPr/>
          <a:lstStyle/>
          <a:p>
            <a:fld id="{E3563D27-8F31-4FBA-85E3-EE5E1947D64D}" type="slidenum">
              <a:rPr lang="es-MX" smtClean="0"/>
              <a:t>‹Nº›</a:t>
            </a:fld>
            <a:endParaRPr lang="es-MX"/>
          </a:p>
        </p:txBody>
      </p:sp>
    </p:spTree>
    <p:extLst>
      <p:ext uri="{BB962C8B-B14F-4D97-AF65-F5344CB8AC3E}">
        <p14:creationId xmlns:p14="http://schemas.microsoft.com/office/powerpoint/2010/main" val="179301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877C2-3D0E-484F-A971-740912F5163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C1CB584-616E-4A7D-92C9-B2CD7075FC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201CBCD9-5A1C-4139-8FFF-CD0457AFE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2FCBD36-129A-4859-B604-577B7CDBBBA9}"/>
              </a:ext>
            </a:extLst>
          </p:cNvPr>
          <p:cNvSpPr>
            <a:spLocks noGrp="1"/>
          </p:cNvSpPr>
          <p:nvPr>
            <p:ph type="dt" sz="half" idx="10"/>
          </p:nvPr>
        </p:nvSpPr>
        <p:spPr/>
        <p:txBody>
          <a:bodyPr/>
          <a:lstStyle/>
          <a:p>
            <a:fld id="{E7A5224E-1134-4529-9E90-F7BE48FB3AAB}" type="datetimeFigureOut">
              <a:rPr lang="es-MX" smtClean="0"/>
              <a:t>24/03/2020</a:t>
            </a:fld>
            <a:endParaRPr lang="es-MX"/>
          </a:p>
        </p:txBody>
      </p:sp>
      <p:sp>
        <p:nvSpPr>
          <p:cNvPr id="6" name="Marcador de pie de página 5">
            <a:extLst>
              <a:ext uri="{FF2B5EF4-FFF2-40B4-BE49-F238E27FC236}">
                <a16:creationId xmlns:a16="http://schemas.microsoft.com/office/drawing/2014/main" id="{EE9403F2-5475-4C2F-8EDD-93493387247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71CBB16-184C-476B-9401-5B6AE46DA826}"/>
              </a:ext>
            </a:extLst>
          </p:cNvPr>
          <p:cNvSpPr>
            <a:spLocks noGrp="1"/>
          </p:cNvSpPr>
          <p:nvPr>
            <p:ph type="sldNum" sz="quarter" idx="12"/>
          </p:nvPr>
        </p:nvSpPr>
        <p:spPr/>
        <p:txBody>
          <a:bodyPr/>
          <a:lstStyle/>
          <a:p>
            <a:fld id="{E3563D27-8F31-4FBA-85E3-EE5E1947D64D}" type="slidenum">
              <a:rPr lang="es-MX" smtClean="0"/>
              <a:t>‹Nº›</a:t>
            </a:fld>
            <a:endParaRPr lang="es-MX"/>
          </a:p>
        </p:txBody>
      </p:sp>
    </p:spTree>
    <p:extLst>
      <p:ext uri="{BB962C8B-B14F-4D97-AF65-F5344CB8AC3E}">
        <p14:creationId xmlns:p14="http://schemas.microsoft.com/office/powerpoint/2010/main" val="120772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CB34452-99E9-411D-9FC8-F0F147B4F4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F3F34DE-244F-4ED5-83EC-5BCA43008C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FE25AC2-FE26-45BF-988B-E3FF205CA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5224E-1134-4529-9E90-F7BE48FB3AAB}" type="datetimeFigureOut">
              <a:rPr lang="es-MX" smtClean="0"/>
              <a:t>24/03/2020</a:t>
            </a:fld>
            <a:endParaRPr lang="es-MX"/>
          </a:p>
        </p:txBody>
      </p:sp>
      <p:sp>
        <p:nvSpPr>
          <p:cNvPr id="5" name="Marcador de pie de página 4">
            <a:extLst>
              <a:ext uri="{FF2B5EF4-FFF2-40B4-BE49-F238E27FC236}">
                <a16:creationId xmlns:a16="http://schemas.microsoft.com/office/drawing/2014/main" id="{FC1C9795-AE47-4C75-9A76-33F28068D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BCAFE64F-B724-45A5-AF69-0D50434A96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63D27-8F31-4FBA-85E3-EE5E1947D64D}" type="slidenum">
              <a:rPr lang="es-MX" smtClean="0"/>
              <a:t>‹Nº›</a:t>
            </a:fld>
            <a:endParaRPr lang="es-MX"/>
          </a:p>
        </p:txBody>
      </p:sp>
    </p:spTree>
    <p:extLst>
      <p:ext uri="{BB962C8B-B14F-4D97-AF65-F5344CB8AC3E}">
        <p14:creationId xmlns:p14="http://schemas.microsoft.com/office/powerpoint/2010/main" val="406395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371F8BA-073D-4718-8C90-2298C4E5459E}"/>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l"/>
            <a:r>
              <a:rPr lang="es-MX" sz="4400" kern="1200" dirty="0">
                <a:solidFill>
                  <a:schemeClr val="accent1"/>
                </a:solidFill>
                <a:latin typeface="+mj-lt"/>
                <a:ea typeface="+mj-ea"/>
                <a:cs typeface="+mj-cs"/>
              </a:rPr>
              <a:t>Universidad Nacional Autónoma de México</a:t>
            </a:r>
            <a:br>
              <a:rPr lang="es-MX" sz="4400" kern="1200" dirty="0">
                <a:solidFill>
                  <a:schemeClr val="accent1"/>
                </a:solidFill>
                <a:latin typeface="+mj-lt"/>
                <a:ea typeface="+mj-ea"/>
                <a:cs typeface="+mj-cs"/>
              </a:rPr>
            </a:br>
            <a:br>
              <a:rPr lang="es-MX" sz="4400" kern="1200" dirty="0">
                <a:solidFill>
                  <a:schemeClr val="accent1"/>
                </a:solidFill>
                <a:latin typeface="+mj-lt"/>
                <a:ea typeface="+mj-ea"/>
                <a:cs typeface="+mj-cs"/>
              </a:rPr>
            </a:br>
            <a:r>
              <a:rPr lang="es-MX" sz="4400" kern="1200" dirty="0">
                <a:solidFill>
                  <a:schemeClr val="accent1"/>
                </a:solidFill>
                <a:latin typeface="+mj-lt"/>
                <a:ea typeface="+mj-ea"/>
                <a:cs typeface="+mj-cs"/>
              </a:rPr>
              <a:t>Facultad de Ingeniería</a:t>
            </a:r>
          </a:p>
        </p:txBody>
      </p:sp>
      <p:cxnSp>
        <p:nvCxnSpPr>
          <p:cNvPr id="14"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CABB8DAB-80BB-4988-B826-6F9D0A3EA120}"/>
              </a:ext>
            </a:extLst>
          </p:cNvPr>
          <p:cNvSpPr>
            <a:spLocks noGrp="1"/>
          </p:cNvSpPr>
          <p:nvPr>
            <p:ph type="subTitle" idx="1"/>
          </p:nvPr>
        </p:nvSpPr>
        <p:spPr>
          <a:xfrm>
            <a:off x="5136894" y="3311175"/>
            <a:ext cx="6250940" cy="2304627"/>
          </a:xfrm>
        </p:spPr>
        <p:txBody>
          <a:bodyPr vert="horz" lIns="91440" tIns="45720" rIns="91440" bIns="45720" rtlCol="0" anchor="b">
            <a:normAutofit/>
          </a:bodyPr>
          <a:lstStyle/>
          <a:p>
            <a:pPr indent="-228600" algn="l">
              <a:buFont typeface="Arial" panose="020B0604020202020204" pitchFamily="34" charset="0"/>
              <a:buChar char="•"/>
            </a:pPr>
            <a:r>
              <a:rPr lang="en-US" sz="2000"/>
              <a:t> Team members:</a:t>
            </a:r>
          </a:p>
          <a:p>
            <a:pPr algn="l"/>
            <a:r>
              <a:rPr lang="en-US" sz="2000"/>
              <a:t>	Acosta Hernández Horacio</a:t>
            </a:r>
          </a:p>
          <a:p>
            <a:pPr algn="l"/>
            <a:r>
              <a:rPr lang="en-US" sz="2000"/>
              <a:t>	Sánchez Bautista Alan Ulises</a:t>
            </a:r>
          </a:p>
          <a:p>
            <a:pPr indent="-228600" algn="l">
              <a:buFont typeface="Arial" panose="020B0604020202020204" pitchFamily="34" charset="0"/>
              <a:buChar char="•"/>
            </a:pPr>
            <a:endParaRPr lang="en-US" sz="2000"/>
          </a:p>
        </p:txBody>
      </p:sp>
      <p:sp>
        <p:nvSpPr>
          <p:cNvPr id="4" name="CuadroTexto 3">
            <a:extLst>
              <a:ext uri="{FF2B5EF4-FFF2-40B4-BE49-F238E27FC236}">
                <a16:creationId xmlns:a16="http://schemas.microsoft.com/office/drawing/2014/main" id="{78956F58-9999-4671-8257-23CDB0C9218B}"/>
              </a:ext>
            </a:extLst>
          </p:cNvPr>
          <p:cNvSpPr txBox="1"/>
          <p:nvPr/>
        </p:nvSpPr>
        <p:spPr>
          <a:xfrm>
            <a:off x="5136894" y="2057400"/>
            <a:ext cx="6250940" cy="2304628"/>
          </a:xfrm>
          <a:prstGeom prst="rect">
            <a:avLst/>
          </a:prstGeom>
        </p:spPr>
        <p:txBody>
          <a:bodyPr vert="horz" lIns="91440" tIns="45720" rIns="91440" bIns="45720" rtlCol="0">
            <a:normAutofit/>
          </a:bodyPr>
          <a:lstStyle/>
          <a:p>
            <a:pPr algn="ctr">
              <a:lnSpc>
                <a:spcPct val="90000"/>
              </a:lnSpc>
              <a:spcAft>
                <a:spcPts val="600"/>
              </a:spcAft>
            </a:pPr>
            <a:r>
              <a:rPr lang="es-MX" sz="3600" b="1" dirty="0" err="1"/>
              <a:t>First</a:t>
            </a:r>
            <a:r>
              <a:rPr lang="es-MX" sz="3600" b="1" dirty="0"/>
              <a:t> Project </a:t>
            </a:r>
            <a:r>
              <a:rPr lang="es-MX" sz="3600" b="1" dirty="0" err="1"/>
              <a:t>Delivery</a:t>
            </a:r>
            <a:endParaRPr lang="es-MX" sz="3600" b="1" dirty="0"/>
          </a:p>
          <a:p>
            <a:pPr algn="ctr">
              <a:lnSpc>
                <a:spcPct val="90000"/>
              </a:lnSpc>
              <a:spcAft>
                <a:spcPts val="600"/>
              </a:spcAft>
            </a:pPr>
            <a:endParaRPr lang="es-MX" sz="3600" b="1" dirty="0"/>
          </a:p>
          <a:p>
            <a:pPr algn="ctr">
              <a:lnSpc>
                <a:spcPct val="90000"/>
              </a:lnSpc>
              <a:spcAft>
                <a:spcPts val="600"/>
              </a:spcAft>
            </a:pPr>
            <a:r>
              <a:rPr lang="es-MX" sz="2800" b="1" dirty="0" err="1"/>
              <a:t>Talisman</a:t>
            </a:r>
            <a:r>
              <a:rPr lang="es-MX" sz="2800" b="1" dirty="0"/>
              <a:t> </a:t>
            </a:r>
            <a:r>
              <a:rPr lang="es-MX" sz="2800" b="1" dirty="0" err="1"/>
              <a:t>team</a:t>
            </a:r>
            <a:endParaRPr lang="es-MX" sz="2800" b="1" dirty="0"/>
          </a:p>
          <a:p>
            <a:pPr algn="ctr">
              <a:lnSpc>
                <a:spcPct val="90000"/>
              </a:lnSpc>
              <a:spcAft>
                <a:spcPts val="600"/>
              </a:spcAft>
            </a:pPr>
            <a:endParaRPr lang="es-MX" sz="3600" b="1" dirty="0"/>
          </a:p>
          <a:p>
            <a:pPr algn="ctr">
              <a:lnSpc>
                <a:spcPct val="90000"/>
              </a:lnSpc>
              <a:spcAft>
                <a:spcPts val="600"/>
              </a:spcAft>
            </a:pPr>
            <a:endParaRPr lang="es-MX" sz="3200" b="1" dirty="0"/>
          </a:p>
        </p:txBody>
      </p:sp>
    </p:spTree>
    <p:extLst>
      <p:ext uri="{BB962C8B-B14F-4D97-AF65-F5344CB8AC3E}">
        <p14:creationId xmlns:p14="http://schemas.microsoft.com/office/powerpoint/2010/main" val="3490597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7623CC-7CF4-4475-848F-1615BF4F43BF}"/>
              </a:ext>
            </a:extLst>
          </p:cNvPr>
          <p:cNvSpPr>
            <a:spLocks noGrp="1"/>
          </p:cNvSpPr>
          <p:nvPr>
            <p:ph type="title"/>
          </p:nvPr>
        </p:nvSpPr>
        <p:spPr/>
        <p:txBody>
          <a:bodyPr/>
          <a:lstStyle/>
          <a:p>
            <a:r>
              <a:rPr lang="en-US" dirty="0"/>
              <a:t>Requirements</a:t>
            </a:r>
          </a:p>
        </p:txBody>
      </p:sp>
      <p:pic>
        <p:nvPicPr>
          <p:cNvPr id="4" name="Marcador de contenido 3">
            <a:extLst>
              <a:ext uri="{FF2B5EF4-FFF2-40B4-BE49-F238E27FC236}">
                <a16:creationId xmlns:a16="http://schemas.microsoft.com/office/drawing/2014/main" id="{BF1B5E32-B1AF-48F6-BCC1-08B3B6582FDD}"/>
              </a:ext>
            </a:extLst>
          </p:cNvPr>
          <p:cNvPicPr>
            <a:picLocks noGrp="1" noChangeAspect="1"/>
          </p:cNvPicPr>
          <p:nvPr>
            <p:ph idx="1"/>
          </p:nvPr>
        </p:nvPicPr>
        <p:blipFill rotWithShape="1">
          <a:blip r:embed="rId2"/>
          <a:srcRect l="28253" t="40274" r="27056" b="24398"/>
          <a:stretch/>
        </p:blipFill>
        <p:spPr>
          <a:xfrm>
            <a:off x="1654450" y="1935921"/>
            <a:ext cx="8883099" cy="3948044"/>
          </a:xfrm>
          <a:prstGeom prst="rect">
            <a:avLst/>
          </a:prstGeom>
        </p:spPr>
      </p:pic>
    </p:spTree>
    <p:extLst>
      <p:ext uri="{BB962C8B-B14F-4D97-AF65-F5344CB8AC3E}">
        <p14:creationId xmlns:p14="http://schemas.microsoft.com/office/powerpoint/2010/main" val="1646532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53C714A-C5A2-41B9-8B68-6BF7D79041C5}"/>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Communication</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074" name="Picture 2" descr="Resultado de imagen de whatsapp">
            <a:extLst>
              <a:ext uri="{FF2B5EF4-FFF2-40B4-BE49-F238E27FC236}">
                <a16:creationId xmlns:a16="http://schemas.microsoft.com/office/drawing/2014/main" id="{B0DFADFC-E8E7-4B1D-B6A3-5AF771BB6A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5704" y="2426818"/>
            <a:ext cx="3987642"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076" name="Picture 4" descr="Resultado de imagen de github">
            <a:extLst>
              <a:ext uri="{FF2B5EF4-FFF2-40B4-BE49-F238E27FC236}">
                <a16:creationId xmlns:a16="http://schemas.microsoft.com/office/drawing/2014/main" id="{D56F0A32-728D-4455-A187-3D5B1EC03C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229" r="22471"/>
          <a:stretch/>
        </p:blipFill>
        <p:spPr bwMode="auto">
          <a:xfrm>
            <a:off x="7029536" y="2426818"/>
            <a:ext cx="4286991"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30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8214817-1BF1-4D27-BCBE-5E4CD70D0F39}"/>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Project Architecture</a:t>
            </a:r>
          </a:p>
        </p:txBody>
      </p:sp>
      <p:sp>
        <p:nvSpPr>
          <p:cNvPr id="1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descr="Resultado de imagen de compilador">
            <a:extLst>
              <a:ext uri="{FF2B5EF4-FFF2-40B4-BE49-F238E27FC236}">
                <a16:creationId xmlns:a16="http://schemas.microsoft.com/office/drawing/2014/main" id="{5825B297-FAE1-471F-B5C0-8C1533B4CC62}"/>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196" t="20353" r="2164" b="22841"/>
          <a:stretch/>
        </p:blipFill>
        <p:spPr bwMode="auto">
          <a:xfrm>
            <a:off x="4219092" y="500810"/>
            <a:ext cx="6850966" cy="5536340"/>
          </a:xfrm>
          <a:prstGeom prst="rect">
            <a:avLst/>
          </a:prstGeom>
          <a:noFill/>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195098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3C1482-7123-4378-ADD1-1746805B4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89930B-F3A3-46CC-B34C-49439CA3C6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74476"/>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B0E7450-82DD-4C0F-8073-0DAFFBB26FDD}"/>
              </a:ext>
            </a:extLst>
          </p:cNvPr>
          <p:cNvSpPr>
            <a:spLocks noGrp="1"/>
          </p:cNvSpPr>
          <p:nvPr>
            <p:ph type="title"/>
          </p:nvPr>
        </p:nvSpPr>
        <p:spPr>
          <a:xfrm>
            <a:off x="943277" y="480216"/>
            <a:ext cx="10444758" cy="1344168"/>
          </a:xfrm>
        </p:spPr>
        <p:txBody>
          <a:bodyPr>
            <a:normAutofit/>
          </a:bodyPr>
          <a:lstStyle/>
          <a:p>
            <a:r>
              <a:rPr lang="en-US" b="1" dirty="0">
                <a:solidFill>
                  <a:schemeClr val="bg1"/>
                </a:solidFill>
              </a:rPr>
              <a:t>Conclusions, problems and comments</a:t>
            </a:r>
          </a:p>
        </p:txBody>
      </p:sp>
      <p:cxnSp>
        <p:nvCxnSpPr>
          <p:cNvPr id="14" name="Straight Connector 13">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69510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78293C6D-2832-41D8-8F31-D5EBE4B92DB9}"/>
              </a:ext>
            </a:extLst>
          </p:cNvPr>
          <p:cNvGraphicFramePr>
            <a:graphicFrameLocks noGrp="1"/>
          </p:cNvGraphicFramePr>
          <p:nvPr>
            <p:ph idx="1"/>
            <p:extLst>
              <p:ext uri="{D42A27DB-BD31-4B8C-83A1-F6EECF244321}">
                <p14:modId xmlns:p14="http://schemas.microsoft.com/office/powerpoint/2010/main" val="2975692572"/>
              </p:ext>
            </p:extLst>
          </p:nvPr>
        </p:nvGraphicFramePr>
        <p:xfrm>
          <a:off x="943277" y="2339935"/>
          <a:ext cx="10444758" cy="3988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01866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4656BE4-6362-4559-898E-585B74FE87AB}"/>
              </a:ext>
            </a:extLst>
          </p:cNvPr>
          <p:cNvSpPr>
            <a:spLocks noGrp="1"/>
          </p:cNvSpPr>
          <p:nvPr>
            <p:ph type="title"/>
          </p:nvPr>
        </p:nvSpPr>
        <p:spPr>
          <a:xfrm>
            <a:off x="863029" y="1012004"/>
            <a:ext cx="3416158" cy="4795408"/>
          </a:xfrm>
        </p:spPr>
        <p:txBody>
          <a:bodyPr>
            <a:normAutofit/>
          </a:bodyPr>
          <a:lstStyle/>
          <a:p>
            <a:r>
              <a:rPr lang="es-MX">
                <a:solidFill>
                  <a:srgbClr val="FFFFFF"/>
                </a:solidFill>
              </a:rPr>
              <a:t>Topics</a:t>
            </a:r>
          </a:p>
        </p:txBody>
      </p:sp>
      <p:graphicFrame>
        <p:nvGraphicFramePr>
          <p:cNvPr id="5" name="Marcador de contenido 2">
            <a:extLst>
              <a:ext uri="{FF2B5EF4-FFF2-40B4-BE49-F238E27FC236}">
                <a16:creationId xmlns:a16="http://schemas.microsoft.com/office/drawing/2014/main" id="{F531073A-1CE4-4289-83CA-391EAFAE6742}"/>
              </a:ext>
            </a:extLst>
          </p:cNvPr>
          <p:cNvGraphicFramePr>
            <a:graphicFrameLocks noGrp="1"/>
          </p:cNvGraphicFramePr>
          <p:nvPr>
            <p:ph idx="1"/>
            <p:extLst>
              <p:ext uri="{D42A27DB-BD31-4B8C-83A1-F6EECF244321}">
                <p14:modId xmlns:p14="http://schemas.microsoft.com/office/powerpoint/2010/main" val="386759151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708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D27780F-B4F7-4C0C-AD00-35824ABF9E36}"/>
              </a:ext>
            </a:extLst>
          </p:cNvPr>
          <p:cNvSpPr>
            <a:spLocks noGrp="1"/>
          </p:cNvSpPr>
          <p:nvPr>
            <p:ph type="title"/>
          </p:nvPr>
        </p:nvSpPr>
        <p:spPr>
          <a:xfrm>
            <a:off x="640079" y="2053641"/>
            <a:ext cx="3669161" cy="2760098"/>
          </a:xfrm>
        </p:spPr>
        <p:txBody>
          <a:bodyPr>
            <a:normAutofit/>
          </a:bodyPr>
          <a:lstStyle/>
          <a:p>
            <a:r>
              <a:rPr lang="en-US">
                <a:solidFill>
                  <a:srgbClr val="FFFFFF"/>
                </a:solidFill>
              </a:rPr>
              <a:t>Objective</a:t>
            </a:r>
          </a:p>
        </p:txBody>
      </p:sp>
      <p:sp>
        <p:nvSpPr>
          <p:cNvPr id="3" name="Marcador de contenido 2">
            <a:extLst>
              <a:ext uri="{FF2B5EF4-FFF2-40B4-BE49-F238E27FC236}">
                <a16:creationId xmlns:a16="http://schemas.microsoft.com/office/drawing/2014/main" id="{BBA64190-209D-46A6-A920-8F15CD3155B1}"/>
              </a:ext>
            </a:extLst>
          </p:cNvPr>
          <p:cNvSpPr>
            <a:spLocks noGrp="1"/>
          </p:cNvSpPr>
          <p:nvPr>
            <p:ph idx="1"/>
          </p:nvPr>
        </p:nvSpPr>
        <p:spPr>
          <a:xfrm>
            <a:off x="6090574" y="801866"/>
            <a:ext cx="5306084" cy="5230634"/>
          </a:xfrm>
        </p:spPr>
        <p:txBody>
          <a:bodyPr anchor="ctr">
            <a:normAutofit/>
          </a:bodyPr>
          <a:lstStyle/>
          <a:p>
            <a:pPr marL="0" indent="0">
              <a:buNone/>
            </a:pPr>
            <a:r>
              <a:rPr lang="en-US" sz="2400">
                <a:solidFill>
                  <a:srgbClr val="000000"/>
                </a:solidFill>
              </a:rPr>
              <a:t>The objective of this project is to create a functional C compiler using the Elixir language as the core; not only that, we will try out all the knowledge we have got about Software Engineering and Project Development. </a:t>
            </a:r>
            <a:endParaRPr lang="es-MX" sz="2400">
              <a:solidFill>
                <a:srgbClr val="000000"/>
              </a:solidFill>
            </a:endParaRPr>
          </a:p>
          <a:p>
            <a:endParaRPr lang="es-MX" sz="2400">
              <a:solidFill>
                <a:srgbClr val="000000"/>
              </a:solidFill>
            </a:endParaRPr>
          </a:p>
        </p:txBody>
      </p:sp>
    </p:spTree>
    <p:extLst>
      <p:ext uri="{BB962C8B-B14F-4D97-AF65-F5344CB8AC3E}">
        <p14:creationId xmlns:p14="http://schemas.microsoft.com/office/powerpoint/2010/main" val="400484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4F1A88B4-742D-4B3F-9F29-760D198755F2}"/>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Stakeholders Information</a:t>
            </a:r>
          </a:p>
        </p:txBody>
      </p:sp>
      <p:sp>
        <p:nvSpPr>
          <p:cNvPr id="14" name="Marcador de contenido 2">
            <a:extLst>
              <a:ext uri="{FF2B5EF4-FFF2-40B4-BE49-F238E27FC236}">
                <a16:creationId xmlns:a16="http://schemas.microsoft.com/office/drawing/2014/main" id="{C7008C7F-7DAB-4B18-A3E3-6A4C182B3861}"/>
              </a:ext>
            </a:extLst>
          </p:cNvPr>
          <p:cNvSpPr>
            <a:spLocks noGrp="1"/>
          </p:cNvSpPr>
          <p:nvPr>
            <p:ph idx="1"/>
          </p:nvPr>
        </p:nvSpPr>
        <p:spPr>
          <a:xfrm>
            <a:off x="6245837" y="1069144"/>
            <a:ext cx="5306084" cy="5441657"/>
          </a:xfrm>
        </p:spPr>
        <p:txBody>
          <a:bodyPr anchor="ctr">
            <a:normAutofit fontScale="92500" lnSpcReduction="10000"/>
          </a:bodyPr>
          <a:lstStyle/>
          <a:p>
            <a:pPr marL="0" indent="0" algn="just">
              <a:buNone/>
            </a:pPr>
            <a:r>
              <a:rPr lang="es-ES" sz="2000" b="1" dirty="0">
                <a:solidFill>
                  <a:srgbClr val="000000"/>
                </a:solidFill>
              </a:rPr>
              <a:t>Acosta Hernández Horacio</a:t>
            </a:r>
          </a:p>
          <a:p>
            <a:pPr lvl="2" algn="just"/>
            <a:r>
              <a:rPr lang="es-MX" dirty="0">
                <a:solidFill>
                  <a:srgbClr val="000000"/>
                </a:solidFill>
              </a:rPr>
              <a:t>Software </a:t>
            </a:r>
            <a:r>
              <a:rPr lang="en-US" dirty="0">
                <a:solidFill>
                  <a:srgbClr val="000000"/>
                </a:solidFill>
              </a:rPr>
              <a:t>Architect</a:t>
            </a:r>
            <a:r>
              <a:rPr lang="es-MX" dirty="0">
                <a:solidFill>
                  <a:srgbClr val="000000"/>
                </a:solidFill>
              </a:rPr>
              <a:t> and Project Manager</a:t>
            </a:r>
          </a:p>
          <a:p>
            <a:pPr lvl="3"/>
            <a:r>
              <a:rPr lang="en-US" sz="2000" dirty="0">
                <a:solidFill>
                  <a:srgbClr val="000000"/>
                </a:solidFill>
              </a:rPr>
              <a:t>8th semester student of the engineering faculty, with knowledge and main interest in programming, oriented to creating applications on Android devices. Basic level courses for mastering different programming languages.</a:t>
            </a:r>
          </a:p>
          <a:p>
            <a:pPr marL="1371600" lvl="3" indent="0" algn="just">
              <a:buNone/>
            </a:pPr>
            <a:endParaRPr lang="es-ES" sz="2000" b="1" dirty="0">
              <a:solidFill>
                <a:srgbClr val="000000"/>
              </a:solidFill>
            </a:endParaRPr>
          </a:p>
          <a:p>
            <a:pPr marL="0" indent="0" algn="just">
              <a:buNone/>
            </a:pPr>
            <a:r>
              <a:rPr lang="es-ES" sz="2000" b="1" dirty="0">
                <a:solidFill>
                  <a:srgbClr val="000000"/>
                </a:solidFill>
              </a:rPr>
              <a:t>Sánchez Bautista Alan Ulises</a:t>
            </a:r>
          </a:p>
          <a:p>
            <a:pPr lvl="2" algn="just"/>
            <a:r>
              <a:rPr lang="en-US" dirty="0">
                <a:solidFill>
                  <a:srgbClr val="000000"/>
                </a:solidFill>
              </a:rPr>
              <a:t>Tester</a:t>
            </a:r>
            <a:r>
              <a:rPr lang="es-ES" dirty="0">
                <a:solidFill>
                  <a:srgbClr val="000000"/>
                </a:solidFill>
              </a:rPr>
              <a:t> and </a:t>
            </a:r>
            <a:r>
              <a:rPr lang="en-US" dirty="0">
                <a:solidFill>
                  <a:srgbClr val="000000"/>
                </a:solidFill>
              </a:rPr>
              <a:t>Integrator </a:t>
            </a:r>
          </a:p>
          <a:p>
            <a:pPr lvl="3"/>
            <a:r>
              <a:rPr lang="en-US" sz="2000" dirty="0">
                <a:solidFill>
                  <a:srgbClr val="000000"/>
                </a:solidFill>
              </a:rPr>
              <a:t>Student from the faculty of engineering of the UNAM 2017 generation, with different knowledge in various programming languages focused on objects and numerical analysis. Complete domain of four skills in English (FCE certificate by the British Council on December 2017).</a:t>
            </a:r>
            <a:endParaRPr lang="es-MX" sz="2000" dirty="0">
              <a:solidFill>
                <a:srgbClr val="000000"/>
              </a:solidFill>
            </a:endParaRPr>
          </a:p>
          <a:p>
            <a:pPr lvl="2" algn="just"/>
            <a:endParaRPr lang="es-MX" dirty="0">
              <a:solidFill>
                <a:srgbClr val="000000"/>
              </a:solidFill>
            </a:endParaRPr>
          </a:p>
          <a:p>
            <a:pPr lvl="2" algn="just"/>
            <a:endParaRPr lang="es-MX" dirty="0">
              <a:solidFill>
                <a:srgbClr val="000000"/>
              </a:solidFill>
            </a:endParaRPr>
          </a:p>
          <a:p>
            <a:pPr marL="914400" lvl="2" indent="0" algn="just">
              <a:buNone/>
            </a:pPr>
            <a:endParaRPr lang="es-MX" dirty="0">
              <a:solidFill>
                <a:srgbClr val="000000"/>
              </a:solidFill>
            </a:endParaRPr>
          </a:p>
        </p:txBody>
      </p:sp>
    </p:spTree>
    <p:extLst>
      <p:ext uri="{BB962C8B-B14F-4D97-AF65-F5344CB8AC3E}">
        <p14:creationId xmlns:p14="http://schemas.microsoft.com/office/powerpoint/2010/main" val="330565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D95B2-5F9C-4F72-AC3A-0D79A7DE3CA1}"/>
              </a:ext>
            </a:extLst>
          </p:cNvPr>
          <p:cNvSpPr>
            <a:spLocks noGrp="1"/>
          </p:cNvSpPr>
          <p:nvPr>
            <p:ph type="title"/>
          </p:nvPr>
        </p:nvSpPr>
        <p:spPr/>
        <p:txBody>
          <a:bodyPr/>
          <a:lstStyle/>
          <a:p>
            <a:r>
              <a:rPr lang="es-MX" dirty="0"/>
              <a:t>Project Plan</a:t>
            </a:r>
          </a:p>
        </p:txBody>
      </p:sp>
      <p:pic>
        <p:nvPicPr>
          <p:cNvPr id="4" name="Marcador de contenido 3">
            <a:extLst>
              <a:ext uri="{FF2B5EF4-FFF2-40B4-BE49-F238E27FC236}">
                <a16:creationId xmlns:a16="http://schemas.microsoft.com/office/drawing/2014/main" id="{F11B6F81-C1DA-4687-9795-26995816AA37}"/>
              </a:ext>
            </a:extLst>
          </p:cNvPr>
          <p:cNvPicPr>
            <a:picLocks noGrp="1" noChangeAspect="1"/>
          </p:cNvPicPr>
          <p:nvPr>
            <p:ph idx="1"/>
          </p:nvPr>
        </p:nvPicPr>
        <p:blipFill rotWithShape="1">
          <a:blip r:embed="rId2"/>
          <a:srcRect l="26128" t="32403" r="24431" b="23305"/>
          <a:stretch/>
        </p:blipFill>
        <p:spPr>
          <a:xfrm>
            <a:off x="1507001" y="1531976"/>
            <a:ext cx="9177997" cy="4622742"/>
          </a:xfrm>
          <a:prstGeom prst="rect">
            <a:avLst/>
          </a:prstGeom>
        </p:spPr>
      </p:pic>
    </p:spTree>
    <p:extLst>
      <p:ext uri="{BB962C8B-B14F-4D97-AF65-F5344CB8AC3E}">
        <p14:creationId xmlns:p14="http://schemas.microsoft.com/office/powerpoint/2010/main" val="251499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A534C2B4-D599-4F46-80AB-6B75E1884E3C}"/>
              </a:ext>
            </a:extLst>
          </p:cNvPr>
          <p:cNvPicPr>
            <a:picLocks noGrp="1" noChangeAspect="1"/>
          </p:cNvPicPr>
          <p:nvPr>
            <p:ph idx="1"/>
          </p:nvPr>
        </p:nvPicPr>
        <p:blipFill rotWithShape="1">
          <a:blip r:embed="rId2"/>
          <a:srcRect l="26310" t="39821" r="24795" b="10698"/>
          <a:stretch/>
        </p:blipFill>
        <p:spPr>
          <a:xfrm>
            <a:off x="1250556" y="689113"/>
            <a:ext cx="9690888" cy="5513860"/>
          </a:xfrm>
          <a:prstGeom prst="rect">
            <a:avLst/>
          </a:prstGeom>
        </p:spPr>
      </p:pic>
    </p:spTree>
    <p:extLst>
      <p:ext uri="{BB962C8B-B14F-4D97-AF65-F5344CB8AC3E}">
        <p14:creationId xmlns:p14="http://schemas.microsoft.com/office/powerpoint/2010/main" val="1168513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8FDDC-624B-47A6-89D5-A057DBA497BC}"/>
              </a:ext>
            </a:extLst>
          </p:cNvPr>
          <p:cNvSpPr>
            <a:spLocks noGrp="1"/>
          </p:cNvSpPr>
          <p:nvPr>
            <p:ph type="title"/>
          </p:nvPr>
        </p:nvSpPr>
        <p:spPr>
          <a:xfrm>
            <a:off x="838200" y="365125"/>
            <a:ext cx="10515600" cy="1325563"/>
          </a:xfrm>
        </p:spPr>
        <p:txBody>
          <a:bodyPr/>
          <a:lstStyle/>
          <a:p>
            <a:r>
              <a:rPr lang="en-US" b="1" dirty="0"/>
              <a:t>Restrictions</a:t>
            </a:r>
          </a:p>
        </p:txBody>
      </p:sp>
      <p:pic>
        <p:nvPicPr>
          <p:cNvPr id="4" name="Marcador de contenido 3">
            <a:extLst>
              <a:ext uri="{FF2B5EF4-FFF2-40B4-BE49-F238E27FC236}">
                <a16:creationId xmlns:a16="http://schemas.microsoft.com/office/drawing/2014/main" id="{F33A2B87-3B60-48CB-ACF8-824FB22A1018}"/>
              </a:ext>
            </a:extLst>
          </p:cNvPr>
          <p:cNvPicPr>
            <a:picLocks noGrp="1" noChangeAspect="1"/>
          </p:cNvPicPr>
          <p:nvPr>
            <p:ph idx="1"/>
          </p:nvPr>
        </p:nvPicPr>
        <p:blipFill rotWithShape="1">
          <a:blip r:embed="rId2"/>
          <a:srcRect l="28127" t="33049" r="26977" b="40764"/>
          <a:stretch/>
        </p:blipFill>
        <p:spPr>
          <a:xfrm>
            <a:off x="1763325" y="2008163"/>
            <a:ext cx="8665349" cy="2841673"/>
          </a:xfrm>
          <a:prstGeom prst="rect">
            <a:avLst/>
          </a:prstGeom>
        </p:spPr>
      </p:pic>
    </p:spTree>
    <p:extLst>
      <p:ext uri="{BB962C8B-B14F-4D97-AF65-F5344CB8AC3E}">
        <p14:creationId xmlns:p14="http://schemas.microsoft.com/office/powerpoint/2010/main" val="790768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715666E-4E23-433E-B818-7ABE8D92CF4C}"/>
              </a:ext>
            </a:extLst>
          </p:cNvPr>
          <p:cNvPicPr>
            <a:picLocks noChangeAspect="1"/>
          </p:cNvPicPr>
          <p:nvPr/>
        </p:nvPicPr>
        <p:blipFill rotWithShape="1">
          <a:blip r:embed="rId2"/>
          <a:srcRect l="28269" t="61339" r="27192" b="10956"/>
          <a:stretch/>
        </p:blipFill>
        <p:spPr>
          <a:xfrm>
            <a:off x="2091550" y="506870"/>
            <a:ext cx="8165310" cy="2855742"/>
          </a:xfrm>
          <a:prstGeom prst="rect">
            <a:avLst/>
          </a:prstGeom>
        </p:spPr>
      </p:pic>
      <p:pic>
        <p:nvPicPr>
          <p:cNvPr id="6" name="Imagen 5">
            <a:extLst>
              <a:ext uri="{FF2B5EF4-FFF2-40B4-BE49-F238E27FC236}">
                <a16:creationId xmlns:a16="http://schemas.microsoft.com/office/drawing/2014/main" id="{B8A2F83D-8C4E-4208-832B-BD847FEFDD3A}"/>
              </a:ext>
            </a:extLst>
          </p:cNvPr>
          <p:cNvPicPr>
            <a:picLocks noChangeAspect="1"/>
          </p:cNvPicPr>
          <p:nvPr/>
        </p:nvPicPr>
        <p:blipFill rotWithShape="1">
          <a:blip r:embed="rId3"/>
          <a:srcRect l="27731" t="31581" r="27193" b="39071"/>
          <a:stretch/>
        </p:blipFill>
        <p:spPr>
          <a:xfrm>
            <a:off x="1935140" y="3495388"/>
            <a:ext cx="8321720" cy="3046090"/>
          </a:xfrm>
          <a:prstGeom prst="rect">
            <a:avLst/>
          </a:prstGeom>
        </p:spPr>
      </p:pic>
    </p:spTree>
    <p:extLst>
      <p:ext uri="{BB962C8B-B14F-4D97-AF65-F5344CB8AC3E}">
        <p14:creationId xmlns:p14="http://schemas.microsoft.com/office/powerpoint/2010/main" val="265986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F75A4C-8331-4515-8DB4-F481AD133AF4}"/>
              </a:ext>
            </a:extLst>
          </p:cNvPr>
          <p:cNvSpPr>
            <a:spLocks noGrp="1"/>
          </p:cNvSpPr>
          <p:nvPr>
            <p:ph type="title"/>
          </p:nvPr>
        </p:nvSpPr>
        <p:spPr>
          <a:xfrm>
            <a:off x="838200" y="365125"/>
            <a:ext cx="10515600" cy="1325563"/>
          </a:xfrm>
        </p:spPr>
        <p:txBody>
          <a:bodyPr/>
          <a:lstStyle/>
          <a:p>
            <a:r>
              <a:rPr lang="en-US" b="1"/>
              <a:t>Delivery Protocol</a:t>
            </a:r>
          </a:p>
        </p:txBody>
      </p:sp>
      <p:graphicFrame>
        <p:nvGraphicFramePr>
          <p:cNvPr id="5" name="Tabla 4">
            <a:extLst>
              <a:ext uri="{FF2B5EF4-FFF2-40B4-BE49-F238E27FC236}">
                <a16:creationId xmlns:a16="http://schemas.microsoft.com/office/drawing/2014/main" id="{FAD9309C-0599-45D4-9330-FF3D599314B3}"/>
              </a:ext>
            </a:extLst>
          </p:cNvPr>
          <p:cNvGraphicFramePr>
            <a:graphicFrameLocks noGrp="1"/>
          </p:cNvGraphicFramePr>
          <p:nvPr>
            <p:extLst>
              <p:ext uri="{D42A27DB-BD31-4B8C-83A1-F6EECF244321}">
                <p14:modId xmlns:p14="http://schemas.microsoft.com/office/powerpoint/2010/main" val="2997501690"/>
              </p:ext>
            </p:extLst>
          </p:nvPr>
        </p:nvGraphicFramePr>
        <p:xfrm>
          <a:off x="1542081" y="1809958"/>
          <a:ext cx="9107837" cy="4259538"/>
        </p:xfrm>
        <a:graphic>
          <a:graphicData uri="http://schemas.openxmlformats.org/drawingml/2006/table">
            <a:tbl>
              <a:tblPr firstRow="1" firstCol="1" lastRow="1" lastCol="1" bandRow="1" bandCol="1">
                <a:tableStyleId>{5C22544A-7EE6-4342-B048-85BDC9FD1C3A}</a:tableStyleId>
              </a:tblPr>
              <a:tblGrid>
                <a:gridCol w="2179349">
                  <a:extLst>
                    <a:ext uri="{9D8B030D-6E8A-4147-A177-3AD203B41FA5}">
                      <a16:colId xmlns:a16="http://schemas.microsoft.com/office/drawing/2014/main" val="1243746523"/>
                    </a:ext>
                  </a:extLst>
                </a:gridCol>
                <a:gridCol w="6928488">
                  <a:extLst>
                    <a:ext uri="{9D8B030D-6E8A-4147-A177-3AD203B41FA5}">
                      <a16:colId xmlns:a16="http://schemas.microsoft.com/office/drawing/2014/main" val="3031188221"/>
                    </a:ext>
                  </a:extLst>
                </a:gridCol>
              </a:tblGrid>
              <a:tr h="310574">
                <a:tc gridSpan="2">
                  <a:txBody>
                    <a:bodyPr/>
                    <a:lstStyle/>
                    <a:p>
                      <a:pPr algn="ctr">
                        <a:lnSpc>
                          <a:spcPct val="107000"/>
                        </a:lnSpc>
                        <a:spcAft>
                          <a:spcPts val="0"/>
                        </a:spcAft>
                      </a:pPr>
                      <a:r>
                        <a:rPr lang="en-US" sz="1600" dirty="0">
                          <a:solidFill>
                            <a:schemeClr val="tx1"/>
                          </a:solidFill>
                          <a:effectLst/>
                        </a:rPr>
                        <a:t>Delivery Protocol</a:t>
                      </a:r>
                      <a:endParaRPr lang="es-MX" sz="1600" dirty="0">
                        <a:solidFill>
                          <a:schemeClr val="tx1"/>
                        </a:solidFill>
                        <a:effectLst/>
                        <a:latin typeface="Arial" panose="020B0604020202020204" pitchFamily="34" charset="0"/>
                        <a:ea typeface="Calibri" panose="020F0502020204030204" pitchFamily="34" charset="0"/>
                      </a:endParaRPr>
                    </a:p>
                  </a:txBody>
                  <a:tcPr marL="68580" marR="68580" marT="0" marB="0">
                    <a:solidFill>
                      <a:schemeClr val="bg2">
                        <a:lumMod val="75000"/>
                      </a:schemeClr>
                    </a:solidFill>
                  </a:tcPr>
                </a:tc>
                <a:tc hMerge="1">
                  <a:txBody>
                    <a:bodyPr/>
                    <a:lstStyle/>
                    <a:p>
                      <a:endParaRPr lang="es-MX"/>
                    </a:p>
                  </a:txBody>
                  <a:tcPr/>
                </a:tc>
                <a:extLst>
                  <a:ext uri="{0D108BD9-81ED-4DB2-BD59-A6C34878D82A}">
                    <a16:rowId xmlns:a16="http://schemas.microsoft.com/office/drawing/2014/main" val="1775754535"/>
                  </a:ext>
                </a:extLst>
              </a:tr>
              <a:tr h="637594">
                <a:tc>
                  <a:txBody>
                    <a:bodyPr/>
                    <a:lstStyle/>
                    <a:p>
                      <a:pPr algn="ctr">
                        <a:lnSpc>
                          <a:spcPct val="107000"/>
                        </a:lnSpc>
                        <a:spcAft>
                          <a:spcPts val="0"/>
                        </a:spcAft>
                      </a:pPr>
                      <a:r>
                        <a:rPr lang="en-US" sz="1600" noProof="0" dirty="0">
                          <a:solidFill>
                            <a:schemeClr val="tx1"/>
                          </a:solidFill>
                          <a:effectLst/>
                        </a:rPr>
                        <a:t>Responsible</a:t>
                      </a:r>
                      <a:endParaRPr lang="en-US" sz="1600" noProof="0" dirty="0">
                        <a:solidFill>
                          <a:schemeClr val="tx1"/>
                        </a:solidFill>
                        <a:effectLst/>
                        <a:latin typeface="Arial" panose="020B0604020202020204" pitchFamily="34" charset="0"/>
                        <a:ea typeface="Calibri" panose="020F0502020204030204" pitchFamily="34" charset="0"/>
                      </a:endParaRPr>
                    </a:p>
                  </a:txBody>
                  <a:tcPr marL="68580" marR="68580" marT="0" marB="0">
                    <a:solidFill>
                      <a:schemeClr val="bg2">
                        <a:lumMod val="75000"/>
                      </a:schemeClr>
                    </a:solidFill>
                  </a:tcPr>
                </a:tc>
                <a:tc>
                  <a:txBody>
                    <a:bodyPr/>
                    <a:lstStyle/>
                    <a:p>
                      <a:pPr algn="ctr">
                        <a:lnSpc>
                          <a:spcPct val="107000"/>
                        </a:lnSpc>
                        <a:spcAft>
                          <a:spcPts val="0"/>
                        </a:spcAft>
                      </a:pPr>
                      <a:r>
                        <a:rPr lang="en-US" sz="1600" dirty="0">
                          <a:solidFill>
                            <a:schemeClr val="tx1"/>
                          </a:solidFill>
                          <a:effectLst/>
                        </a:rPr>
                        <a:t>Acosta Hernández Horacio,</a:t>
                      </a:r>
                      <a:endParaRPr lang="es-MX" sz="1600" dirty="0">
                        <a:solidFill>
                          <a:schemeClr val="tx1"/>
                        </a:solidFill>
                        <a:effectLst/>
                      </a:endParaRPr>
                    </a:p>
                    <a:p>
                      <a:pPr algn="ctr">
                        <a:lnSpc>
                          <a:spcPct val="107000"/>
                        </a:lnSpc>
                        <a:spcAft>
                          <a:spcPts val="0"/>
                        </a:spcAft>
                      </a:pPr>
                      <a:r>
                        <a:rPr lang="en-US" sz="1600" dirty="0">
                          <a:solidFill>
                            <a:schemeClr val="tx1"/>
                          </a:solidFill>
                          <a:effectLst/>
                        </a:rPr>
                        <a:t>Sánchez Bautista Alan Ulises</a:t>
                      </a:r>
                      <a:endParaRPr lang="es-MX" sz="1600" dirty="0">
                        <a:solidFill>
                          <a:schemeClr val="tx1"/>
                        </a:solidFill>
                        <a:effectLst/>
                        <a:latin typeface="Arial" panose="020B0604020202020204" pitchFamily="34" charset="0"/>
                        <a:ea typeface="Calibri" panose="020F0502020204030204" pitchFamily="34" charset="0"/>
                      </a:endParaRPr>
                    </a:p>
                  </a:txBody>
                  <a:tcPr marL="68580" marR="68580" marT="0" marB="0">
                    <a:solidFill>
                      <a:schemeClr val="bg2"/>
                    </a:solidFill>
                  </a:tcPr>
                </a:tc>
                <a:extLst>
                  <a:ext uri="{0D108BD9-81ED-4DB2-BD59-A6C34878D82A}">
                    <a16:rowId xmlns:a16="http://schemas.microsoft.com/office/drawing/2014/main" val="4019722629"/>
                  </a:ext>
                </a:extLst>
              </a:tr>
              <a:tr h="508250">
                <a:tc>
                  <a:txBody>
                    <a:bodyPr/>
                    <a:lstStyle/>
                    <a:p>
                      <a:pPr algn="ctr">
                        <a:lnSpc>
                          <a:spcPct val="107000"/>
                        </a:lnSpc>
                        <a:spcAft>
                          <a:spcPts val="0"/>
                        </a:spcAft>
                      </a:pPr>
                      <a:r>
                        <a:rPr lang="en-US" sz="1600" dirty="0">
                          <a:solidFill>
                            <a:schemeClr val="tx1"/>
                          </a:solidFill>
                          <a:effectLst/>
                        </a:rPr>
                        <a:t>Destinatary</a:t>
                      </a:r>
                      <a:endParaRPr lang="es-MX" sz="1600" dirty="0">
                        <a:solidFill>
                          <a:schemeClr val="tx1"/>
                        </a:solidFill>
                        <a:effectLst/>
                        <a:latin typeface="Arial" panose="020B0604020202020204" pitchFamily="34" charset="0"/>
                        <a:ea typeface="Calibri" panose="020F0502020204030204" pitchFamily="34" charset="0"/>
                      </a:endParaRPr>
                    </a:p>
                  </a:txBody>
                  <a:tcPr marL="68580" marR="68580" marT="0" marB="0">
                    <a:solidFill>
                      <a:schemeClr val="bg2">
                        <a:lumMod val="75000"/>
                      </a:schemeClr>
                    </a:solidFill>
                  </a:tcPr>
                </a:tc>
                <a:tc>
                  <a:txBody>
                    <a:bodyPr/>
                    <a:lstStyle/>
                    <a:p>
                      <a:pPr algn="ctr">
                        <a:lnSpc>
                          <a:spcPct val="107000"/>
                        </a:lnSpc>
                        <a:spcAft>
                          <a:spcPts val="0"/>
                        </a:spcAft>
                      </a:pPr>
                      <a:r>
                        <a:rPr lang="en-US" sz="1600" dirty="0">
                          <a:solidFill>
                            <a:schemeClr val="tx1"/>
                          </a:solidFill>
                          <a:effectLst/>
                        </a:rPr>
                        <a:t>Ortigoza Márquez Norberto Jesús</a:t>
                      </a:r>
                      <a:endParaRPr lang="es-MX" sz="1600" dirty="0">
                        <a:solidFill>
                          <a:schemeClr val="tx1"/>
                        </a:solidFill>
                        <a:effectLst/>
                        <a:latin typeface="Arial" panose="020B0604020202020204" pitchFamily="34" charset="0"/>
                        <a:ea typeface="Calibri" panose="020F0502020204030204" pitchFamily="34" charset="0"/>
                      </a:endParaRPr>
                    </a:p>
                  </a:txBody>
                  <a:tcPr marL="68580" marR="68580" marT="0" marB="0">
                    <a:solidFill>
                      <a:schemeClr val="bg2"/>
                    </a:solidFill>
                  </a:tcPr>
                </a:tc>
                <a:extLst>
                  <a:ext uri="{0D108BD9-81ED-4DB2-BD59-A6C34878D82A}">
                    <a16:rowId xmlns:a16="http://schemas.microsoft.com/office/drawing/2014/main" val="3019518349"/>
                  </a:ext>
                </a:extLst>
              </a:tr>
              <a:tr h="508250">
                <a:tc>
                  <a:txBody>
                    <a:bodyPr/>
                    <a:lstStyle/>
                    <a:p>
                      <a:pPr algn="ctr">
                        <a:lnSpc>
                          <a:spcPct val="107000"/>
                        </a:lnSpc>
                        <a:spcAft>
                          <a:spcPts val="0"/>
                        </a:spcAft>
                      </a:pPr>
                      <a:r>
                        <a:rPr lang="en-US" sz="1600" dirty="0">
                          <a:solidFill>
                            <a:schemeClr val="tx1"/>
                          </a:solidFill>
                          <a:effectLst/>
                        </a:rPr>
                        <a:t>Date</a:t>
                      </a:r>
                      <a:endParaRPr lang="es-MX" sz="1600" dirty="0">
                        <a:solidFill>
                          <a:schemeClr val="tx1"/>
                        </a:solidFill>
                        <a:effectLst/>
                        <a:latin typeface="Arial" panose="020B0604020202020204" pitchFamily="34" charset="0"/>
                        <a:ea typeface="Calibri" panose="020F0502020204030204" pitchFamily="34" charset="0"/>
                      </a:endParaRPr>
                    </a:p>
                  </a:txBody>
                  <a:tcPr marL="68580" marR="68580" marT="0" marB="0">
                    <a:solidFill>
                      <a:schemeClr val="bg2">
                        <a:lumMod val="75000"/>
                      </a:schemeClr>
                    </a:solidFill>
                  </a:tcPr>
                </a:tc>
                <a:tc>
                  <a:txBody>
                    <a:bodyPr/>
                    <a:lstStyle/>
                    <a:p>
                      <a:pPr algn="ctr">
                        <a:lnSpc>
                          <a:spcPct val="107000"/>
                        </a:lnSpc>
                        <a:spcAft>
                          <a:spcPts val="0"/>
                        </a:spcAft>
                      </a:pPr>
                      <a:r>
                        <a:rPr lang="en-US" sz="1600" dirty="0">
                          <a:solidFill>
                            <a:schemeClr val="tx1"/>
                          </a:solidFill>
                          <a:effectLst/>
                        </a:rPr>
                        <a:t>24/03/2020</a:t>
                      </a:r>
                      <a:endParaRPr lang="es-MX" sz="1600" dirty="0">
                        <a:solidFill>
                          <a:schemeClr val="tx1"/>
                        </a:solidFill>
                        <a:effectLst/>
                        <a:latin typeface="Arial" panose="020B0604020202020204" pitchFamily="34" charset="0"/>
                        <a:ea typeface="Calibri" panose="020F0502020204030204" pitchFamily="34" charset="0"/>
                      </a:endParaRPr>
                    </a:p>
                  </a:txBody>
                  <a:tcPr marL="68580" marR="68580" marT="0" marB="0">
                    <a:solidFill>
                      <a:schemeClr val="bg2"/>
                    </a:solidFill>
                  </a:tcPr>
                </a:tc>
                <a:extLst>
                  <a:ext uri="{0D108BD9-81ED-4DB2-BD59-A6C34878D82A}">
                    <a16:rowId xmlns:a16="http://schemas.microsoft.com/office/drawing/2014/main" val="4094256893"/>
                  </a:ext>
                </a:extLst>
              </a:tr>
              <a:tr h="511432">
                <a:tc>
                  <a:txBody>
                    <a:bodyPr/>
                    <a:lstStyle/>
                    <a:p>
                      <a:pPr algn="ctr">
                        <a:lnSpc>
                          <a:spcPct val="107000"/>
                        </a:lnSpc>
                        <a:spcAft>
                          <a:spcPts val="0"/>
                        </a:spcAft>
                      </a:pPr>
                      <a:r>
                        <a:rPr lang="en-US" sz="1600" dirty="0">
                          <a:solidFill>
                            <a:schemeClr val="tx1"/>
                          </a:solidFill>
                          <a:effectLst/>
                        </a:rPr>
                        <a:t>Max. duration</a:t>
                      </a:r>
                      <a:endParaRPr lang="es-MX" sz="1600" dirty="0">
                        <a:solidFill>
                          <a:schemeClr val="tx1"/>
                        </a:solidFill>
                        <a:effectLst/>
                        <a:latin typeface="Arial" panose="020B0604020202020204" pitchFamily="34" charset="0"/>
                        <a:ea typeface="Calibri" panose="020F0502020204030204" pitchFamily="34" charset="0"/>
                      </a:endParaRPr>
                    </a:p>
                  </a:txBody>
                  <a:tcPr marL="68580" marR="68580" marT="0" marB="0">
                    <a:solidFill>
                      <a:schemeClr val="bg2">
                        <a:lumMod val="75000"/>
                      </a:schemeClr>
                    </a:solidFill>
                  </a:tcPr>
                </a:tc>
                <a:tc>
                  <a:txBody>
                    <a:bodyPr/>
                    <a:lstStyle/>
                    <a:p>
                      <a:pPr algn="ctr">
                        <a:lnSpc>
                          <a:spcPct val="107000"/>
                        </a:lnSpc>
                        <a:spcAft>
                          <a:spcPts val="0"/>
                        </a:spcAft>
                      </a:pPr>
                      <a:r>
                        <a:rPr lang="en-US" sz="1600" dirty="0">
                          <a:solidFill>
                            <a:schemeClr val="tx1"/>
                          </a:solidFill>
                          <a:effectLst/>
                        </a:rPr>
                        <a:t>No indicated</a:t>
                      </a:r>
                      <a:endParaRPr lang="es-MX" sz="1600" dirty="0">
                        <a:solidFill>
                          <a:schemeClr val="tx1"/>
                        </a:solidFill>
                        <a:effectLst/>
                        <a:latin typeface="Arial" panose="020B0604020202020204" pitchFamily="34" charset="0"/>
                        <a:ea typeface="Calibri" panose="020F0502020204030204" pitchFamily="34" charset="0"/>
                      </a:endParaRPr>
                    </a:p>
                  </a:txBody>
                  <a:tcPr marL="68580" marR="68580" marT="0" marB="0">
                    <a:solidFill>
                      <a:schemeClr val="bg2"/>
                    </a:solidFill>
                  </a:tcPr>
                </a:tc>
                <a:extLst>
                  <a:ext uri="{0D108BD9-81ED-4DB2-BD59-A6C34878D82A}">
                    <a16:rowId xmlns:a16="http://schemas.microsoft.com/office/drawing/2014/main" val="2594573431"/>
                  </a:ext>
                </a:extLst>
              </a:tr>
              <a:tr h="508250">
                <a:tc>
                  <a:txBody>
                    <a:bodyPr/>
                    <a:lstStyle/>
                    <a:p>
                      <a:pPr algn="ctr">
                        <a:lnSpc>
                          <a:spcPct val="107000"/>
                        </a:lnSpc>
                        <a:spcAft>
                          <a:spcPts val="0"/>
                        </a:spcAft>
                      </a:pPr>
                      <a:r>
                        <a:rPr lang="en-US" sz="1600" dirty="0">
                          <a:solidFill>
                            <a:schemeClr val="tx1"/>
                          </a:solidFill>
                          <a:effectLst/>
                        </a:rPr>
                        <a:t>Place</a:t>
                      </a:r>
                      <a:endParaRPr lang="es-MX" sz="1600" dirty="0">
                        <a:solidFill>
                          <a:schemeClr val="tx1"/>
                        </a:solidFill>
                        <a:effectLst/>
                        <a:latin typeface="Arial" panose="020B0604020202020204" pitchFamily="34" charset="0"/>
                        <a:ea typeface="Calibri" panose="020F0502020204030204" pitchFamily="34" charset="0"/>
                      </a:endParaRPr>
                    </a:p>
                  </a:txBody>
                  <a:tcPr marL="68580" marR="68580" marT="0" marB="0">
                    <a:solidFill>
                      <a:schemeClr val="bg2">
                        <a:lumMod val="75000"/>
                      </a:schemeClr>
                    </a:solidFill>
                  </a:tcPr>
                </a:tc>
                <a:tc>
                  <a:txBody>
                    <a:bodyPr/>
                    <a:lstStyle/>
                    <a:p>
                      <a:pPr algn="ctr">
                        <a:lnSpc>
                          <a:spcPct val="107000"/>
                        </a:lnSpc>
                        <a:spcAft>
                          <a:spcPts val="0"/>
                        </a:spcAft>
                      </a:pPr>
                      <a:r>
                        <a:rPr lang="en-US" sz="1600" dirty="0">
                          <a:solidFill>
                            <a:schemeClr val="tx1"/>
                          </a:solidFill>
                          <a:effectLst/>
                        </a:rPr>
                        <a:t>Video call</a:t>
                      </a:r>
                      <a:endParaRPr lang="es-MX" sz="1600" dirty="0">
                        <a:solidFill>
                          <a:schemeClr val="tx1"/>
                        </a:solidFill>
                        <a:effectLst/>
                        <a:latin typeface="Arial" panose="020B0604020202020204" pitchFamily="34" charset="0"/>
                        <a:ea typeface="Calibri" panose="020F0502020204030204" pitchFamily="34" charset="0"/>
                      </a:endParaRPr>
                    </a:p>
                  </a:txBody>
                  <a:tcPr marL="68580" marR="68580" marT="0" marB="0">
                    <a:solidFill>
                      <a:schemeClr val="bg2"/>
                    </a:solidFill>
                  </a:tcPr>
                </a:tc>
                <a:extLst>
                  <a:ext uri="{0D108BD9-81ED-4DB2-BD59-A6C34878D82A}">
                    <a16:rowId xmlns:a16="http://schemas.microsoft.com/office/drawing/2014/main" val="3229223917"/>
                  </a:ext>
                </a:extLst>
              </a:tr>
              <a:tr h="637594">
                <a:tc>
                  <a:txBody>
                    <a:bodyPr/>
                    <a:lstStyle/>
                    <a:p>
                      <a:pPr algn="ctr">
                        <a:lnSpc>
                          <a:spcPct val="107000"/>
                        </a:lnSpc>
                        <a:spcAft>
                          <a:spcPts val="0"/>
                        </a:spcAft>
                      </a:pPr>
                      <a:r>
                        <a:rPr lang="en-US" sz="1600" dirty="0">
                          <a:solidFill>
                            <a:schemeClr val="tx1"/>
                          </a:solidFill>
                          <a:effectLst/>
                        </a:rPr>
                        <a:t>Communication media</a:t>
                      </a:r>
                      <a:endParaRPr lang="es-MX" sz="1600" dirty="0">
                        <a:solidFill>
                          <a:schemeClr val="tx1"/>
                        </a:solidFill>
                        <a:effectLst/>
                        <a:latin typeface="Arial" panose="020B0604020202020204" pitchFamily="34" charset="0"/>
                        <a:ea typeface="Calibri" panose="020F0502020204030204" pitchFamily="34" charset="0"/>
                      </a:endParaRPr>
                    </a:p>
                  </a:txBody>
                  <a:tcPr marL="68580" marR="68580" marT="0" marB="0">
                    <a:solidFill>
                      <a:schemeClr val="bg2">
                        <a:lumMod val="75000"/>
                      </a:schemeClr>
                    </a:solidFill>
                  </a:tcPr>
                </a:tc>
                <a:tc>
                  <a:txBody>
                    <a:bodyPr/>
                    <a:lstStyle/>
                    <a:p>
                      <a:pPr algn="ctr">
                        <a:lnSpc>
                          <a:spcPct val="107000"/>
                        </a:lnSpc>
                        <a:spcAft>
                          <a:spcPts val="0"/>
                        </a:spcAft>
                      </a:pPr>
                      <a:r>
                        <a:rPr lang="en-US" sz="1600" dirty="0">
                          <a:solidFill>
                            <a:schemeClr val="tx1"/>
                          </a:solidFill>
                          <a:effectLst/>
                        </a:rPr>
                        <a:t>Zoom </a:t>
                      </a:r>
                      <a:endParaRPr lang="es-MX" sz="1600" dirty="0">
                        <a:solidFill>
                          <a:schemeClr val="tx1"/>
                        </a:solidFill>
                        <a:effectLst/>
                        <a:latin typeface="Arial" panose="020B0604020202020204" pitchFamily="34" charset="0"/>
                        <a:ea typeface="Calibri" panose="020F0502020204030204" pitchFamily="34" charset="0"/>
                      </a:endParaRPr>
                    </a:p>
                  </a:txBody>
                  <a:tcPr marL="68580" marR="68580" marT="0" marB="0">
                    <a:solidFill>
                      <a:schemeClr val="bg2"/>
                    </a:solidFill>
                  </a:tcPr>
                </a:tc>
                <a:extLst>
                  <a:ext uri="{0D108BD9-81ED-4DB2-BD59-A6C34878D82A}">
                    <a16:rowId xmlns:a16="http://schemas.microsoft.com/office/drawing/2014/main" val="3420890628"/>
                  </a:ext>
                </a:extLst>
              </a:tr>
              <a:tr h="637594">
                <a:tc>
                  <a:txBody>
                    <a:bodyPr/>
                    <a:lstStyle/>
                    <a:p>
                      <a:pPr algn="ctr">
                        <a:lnSpc>
                          <a:spcPct val="107000"/>
                        </a:lnSpc>
                        <a:spcAft>
                          <a:spcPts val="0"/>
                        </a:spcAft>
                      </a:pPr>
                      <a:r>
                        <a:rPr lang="en-US" sz="1600" dirty="0">
                          <a:solidFill>
                            <a:schemeClr val="tx1"/>
                          </a:solidFill>
                          <a:effectLst/>
                        </a:rPr>
                        <a:t>Elements</a:t>
                      </a:r>
                      <a:endParaRPr lang="es-MX" sz="1600" dirty="0">
                        <a:solidFill>
                          <a:schemeClr val="tx1"/>
                        </a:solidFill>
                        <a:effectLst/>
                      </a:endParaRPr>
                    </a:p>
                    <a:p>
                      <a:pPr algn="ctr">
                        <a:lnSpc>
                          <a:spcPct val="107000"/>
                        </a:lnSpc>
                        <a:spcAft>
                          <a:spcPts val="0"/>
                        </a:spcAft>
                      </a:pPr>
                      <a:r>
                        <a:rPr lang="en-US" sz="1600" dirty="0">
                          <a:solidFill>
                            <a:schemeClr val="tx1"/>
                          </a:solidFill>
                          <a:effectLst/>
                        </a:rPr>
                        <a:t>delivered</a:t>
                      </a:r>
                      <a:endParaRPr lang="es-MX" sz="1600" dirty="0">
                        <a:solidFill>
                          <a:schemeClr val="tx1"/>
                        </a:solidFill>
                        <a:effectLst/>
                        <a:latin typeface="Arial" panose="020B0604020202020204" pitchFamily="34" charset="0"/>
                        <a:ea typeface="Calibri" panose="020F0502020204030204" pitchFamily="34" charset="0"/>
                      </a:endParaRPr>
                    </a:p>
                  </a:txBody>
                  <a:tcPr marL="68580" marR="68580" marT="0" marB="0">
                    <a:solidFill>
                      <a:schemeClr val="bg2">
                        <a:lumMod val="75000"/>
                      </a:schemeClr>
                    </a:solidFill>
                  </a:tcPr>
                </a:tc>
                <a:tc>
                  <a:txBody>
                    <a:bodyPr/>
                    <a:lstStyle/>
                    <a:p>
                      <a:pPr algn="ctr">
                        <a:lnSpc>
                          <a:spcPct val="107000"/>
                        </a:lnSpc>
                        <a:spcAft>
                          <a:spcPts val="0"/>
                        </a:spcAft>
                      </a:pPr>
                      <a:r>
                        <a:rPr lang="en-US" sz="1600" dirty="0">
                          <a:solidFill>
                            <a:schemeClr val="tx1"/>
                          </a:solidFill>
                          <a:effectLst/>
                        </a:rPr>
                        <a:t>Documentation and</a:t>
                      </a:r>
                      <a:endParaRPr lang="es-MX" sz="1600" dirty="0">
                        <a:solidFill>
                          <a:schemeClr val="tx1"/>
                        </a:solidFill>
                        <a:effectLst/>
                      </a:endParaRPr>
                    </a:p>
                    <a:p>
                      <a:pPr algn="ctr">
                        <a:lnSpc>
                          <a:spcPct val="107000"/>
                        </a:lnSpc>
                        <a:spcAft>
                          <a:spcPts val="0"/>
                        </a:spcAft>
                      </a:pPr>
                      <a:r>
                        <a:rPr lang="en-US" sz="1600" dirty="0">
                          <a:solidFill>
                            <a:schemeClr val="tx1"/>
                          </a:solidFill>
                          <a:effectLst/>
                        </a:rPr>
                        <a:t>Code</a:t>
                      </a:r>
                      <a:endParaRPr lang="es-MX" sz="1600" dirty="0">
                        <a:solidFill>
                          <a:schemeClr val="tx1"/>
                        </a:solidFill>
                        <a:effectLst/>
                        <a:latin typeface="Arial" panose="020B0604020202020204" pitchFamily="34" charset="0"/>
                        <a:ea typeface="Calibri" panose="020F0502020204030204" pitchFamily="34" charset="0"/>
                      </a:endParaRPr>
                    </a:p>
                  </a:txBody>
                  <a:tcPr marL="68580" marR="68580" marT="0" marB="0">
                    <a:solidFill>
                      <a:schemeClr val="bg2"/>
                    </a:solidFill>
                  </a:tcPr>
                </a:tc>
                <a:extLst>
                  <a:ext uri="{0D108BD9-81ED-4DB2-BD59-A6C34878D82A}">
                    <a16:rowId xmlns:a16="http://schemas.microsoft.com/office/drawing/2014/main" val="421589641"/>
                  </a:ext>
                </a:extLst>
              </a:tr>
            </a:tbl>
          </a:graphicData>
        </a:graphic>
      </p:graphicFrame>
    </p:spTree>
    <p:extLst>
      <p:ext uri="{BB962C8B-B14F-4D97-AF65-F5344CB8AC3E}">
        <p14:creationId xmlns:p14="http://schemas.microsoft.com/office/powerpoint/2010/main" val="39792497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0EC2354293C041BAB7B9410B789AF5" ma:contentTypeVersion="5" ma:contentTypeDescription="Create a new document." ma:contentTypeScope="" ma:versionID="bdf7df7db7333a3263ad712fc0dc5b7a">
  <xsd:schema xmlns:xsd="http://www.w3.org/2001/XMLSchema" xmlns:xs="http://www.w3.org/2001/XMLSchema" xmlns:p="http://schemas.microsoft.com/office/2006/metadata/properties" xmlns:ns3="29266275-d0df-4e64-b7a5-96901582147d" xmlns:ns4="7e3a0443-6454-41bf-9b6f-de026a813b7e" targetNamespace="http://schemas.microsoft.com/office/2006/metadata/properties" ma:root="true" ma:fieldsID="80d711439c2a2aa7cd9c955e187c838e" ns3:_="" ns4:_="">
    <xsd:import namespace="29266275-d0df-4e64-b7a5-96901582147d"/>
    <xsd:import namespace="7e3a0443-6454-41bf-9b6f-de026a813b7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266275-d0df-4e64-b7a5-96901582147d"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e3a0443-6454-41bf-9b6f-de026a813b7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BBB36A-F3D8-457F-B34D-994984DE8A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266275-d0df-4e64-b7a5-96901582147d"/>
    <ds:schemaRef ds:uri="7e3a0443-6454-41bf-9b6f-de026a813b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10078A-B0F6-43E8-8CA8-4DEA5115AB87}">
  <ds:schemaRefs>
    <ds:schemaRef ds:uri="http://schemas.microsoft.com/sharepoint/v3/contenttype/forms"/>
  </ds:schemaRefs>
</ds:datastoreItem>
</file>

<file path=customXml/itemProps3.xml><?xml version="1.0" encoding="utf-8"?>
<ds:datastoreItem xmlns:ds="http://schemas.openxmlformats.org/officeDocument/2006/customXml" ds:itemID="{8D401A51-B9C4-4051-A1AC-CB80B9829B6F}">
  <ds:schemaRefs>
    <ds:schemaRef ds:uri="http://schemas.microsoft.com/office/2006/documentManagement/types"/>
    <ds:schemaRef ds:uri="http://schemas.microsoft.com/office/2006/metadata/properties"/>
    <ds:schemaRef ds:uri="http://purl.org/dc/elements/1.1/"/>
    <ds:schemaRef ds:uri="http://purl.org/dc/dcmitype/"/>
    <ds:schemaRef ds:uri="29266275-d0df-4e64-b7a5-96901582147d"/>
    <ds:schemaRef ds:uri="7e3a0443-6454-41bf-9b6f-de026a813b7e"/>
    <ds:schemaRef ds:uri="http://www.w3.org/XML/1998/namespace"/>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219</Words>
  <Application>Microsoft Office PowerPoint</Application>
  <PresentationFormat>Panorámica</PresentationFormat>
  <Paragraphs>55</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Tema de Office</vt:lpstr>
      <vt:lpstr>Universidad Nacional Autónoma de México  Facultad de Ingeniería</vt:lpstr>
      <vt:lpstr>Topics</vt:lpstr>
      <vt:lpstr>Objective</vt:lpstr>
      <vt:lpstr>Stakeholders Information</vt:lpstr>
      <vt:lpstr>Project Plan</vt:lpstr>
      <vt:lpstr>Presentación de PowerPoint</vt:lpstr>
      <vt:lpstr>Restrictions</vt:lpstr>
      <vt:lpstr>Presentación de PowerPoint</vt:lpstr>
      <vt:lpstr>Delivery Protocol</vt:lpstr>
      <vt:lpstr>Requirements</vt:lpstr>
      <vt:lpstr>Communication</vt:lpstr>
      <vt:lpstr>Project Architecture</vt:lpstr>
      <vt:lpstr>Conclusions, problems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Nacional Autónoma de México  Facultad de Ingeniería</dc:title>
  <dc:creator>ALAN ULISES SANCHEZ BAUTISTA</dc:creator>
  <cp:lastModifiedBy>ALAN ULISES SANCHEZ BAUTISTA</cp:lastModifiedBy>
  <cp:revision>1</cp:revision>
  <dcterms:created xsi:type="dcterms:W3CDTF">2020-03-24T22:12:11Z</dcterms:created>
  <dcterms:modified xsi:type="dcterms:W3CDTF">2020-03-24T22:12:32Z</dcterms:modified>
</cp:coreProperties>
</file>