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s-MX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7794678-5AC7-4D7E-B662-2EE6D7327ED5}" type="slidenum">
              <a:rPr b="0" lang="es-MX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/>
          <a:p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C2C7484-732F-42E1-A4A1-70C54540460D}" type="slidenum">
              <a:rPr b="0" lang="es-MX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8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tIns="91440" bIns="91440"/>
          <a:p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FDFF287-2447-486A-9915-985E36F661EA}" type="slidenum">
              <a:rPr b="0" lang="es-MX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6C2FBB-BBA9-425D-BEED-D1355D450E3E}" type="slidenum">
              <a:rPr b="0" lang="es-MX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MX" sz="10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537000" y="151956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i="1" lang="es-MX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Compilador</a:t>
            </a:r>
            <a:br/>
            <a:r>
              <a:rPr b="0" i="1" lang="es-MX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X Force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83920" y="2571840"/>
            <a:ext cx="3470400" cy="139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15000"/>
              </a:lnSpc>
            </a:pPr>
            <a:r>
              <a:rPr b="1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Project Manager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Atonal Jiménez Aarón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1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System Architect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Esquivel Cázares Mauricio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1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System Tester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Camargo Hernandez Alan Mauricio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1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1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System Integrator</a:t>
            </a:r>
            <a:endParaRPr b="0" lang="es-MX" sz="11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es-MX" sz="11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Guevara Galván Pedro Josué</a:t>
            </a:r>
            <a:endParaRPr b="0" lang="es-MX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198;p22" descr=""/>
          <p:cNvPicPr/>
          <p:nvPr/>
        </p:nvPicPr>
        <p:blipFill>
          <a:blip r:embed="rId1"/>
          <a:srcRect l="4726" t="10837" r="13054" b="51599"/>
          <a:stretch/>
        </p:blipFill>
        <p:spPr>
          <a:xfrm>
            <a:off x="0" y="1397880"/>
            <a:ext cx="9143640" cy="23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205;p23" descr=""/>
          <p:cNvPicPr/>
          <p:nvPr/>
        </p:nvPicPr>
        <p:blipFill>
          <a:blip r:embed="rId1"/>
          <a:srcRect l="4579" t="11093" r="22500" b="40979"/>
          <a:stretch/>
        </p:blipFill>
        <p:spPr>
          <a:xfrm>
            <a:off x="275760" y="984240"/>
            <a:ext cx="8591760" cy="31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Pruebas en terminal de errores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212;p24" descr=""/>
          <p:cNvPicPr/>
          <p:nvPr/>
        </p:nvPicPr>
        <p:blipFill>
          <a:blip r:embed="rId1"/>
          <a:srcRect l="4444" t="9606" r="26664" b="74577"/>
          <a:stretch/>
        </p:blipFill>
        <p:spPr>
          <a:xfrm>
            <a:off x="191880" y="3221640"/>
            <a:ext cx="8760240" cy="112968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13;p24" descr=""/>
          <p:cNvPicPr/>
          <p:nvPr/>
        </p:nvPicPr>
        <p:blipFill>
          <a:blip r:embed="rId2"/>
          <a:srcRect l="27079" t="10591" r="14861" b="77534"/>
          <a:stretch/>
        </p:blipFill>
        <p:spPr>
          <a:xfrm>
            <a:off x="337320" y="1567440"/>
            <a:ext cx="8469360" cy="97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Google Shape;220;p25" descr=""/>
          <p:cNvPicPr/>
          <p:nvPr/>
        </p:nvPicPr>
        <p:blipFill>
          <a:blip r:embed="rId1"/>
          <a:srcRect l="26664" t="10103" r="15273" b="77530"/>
          <a:stretch/>
        </p:blipFill>
        <p:spPr>
          <a:xfrm>
            <a:off x="537480" y="812880"/>
            <a:ext cx="8068680" cy="964800"/>
          </a:xfrm>
          <a:prstGeom prst="rect">
            <a:avLst/>
          </a:prstGeom>
          <a:ln>
            <a:noFill/>
          </a:ln>
        </p:spPr>
      </p:pic>
      <p:pic>
        <p:nvPicPr>
          <p:cNvPr id="207" name="Google Shape;221;p25" descr=""/>
          <p:cNvPicPr/>
          <p:nvPr/>
        </p:nvPicPr>
        <p:blipFill>
          <a:blip r:embed="rId2"/>
          <a:srcRect l="4576" t="10591" r="25834" b="73337"/>
          <a:stretch/>
        </p:blipFill>
        <p:spPr>
          <a:xfrm>
            <a:off x="403560" y="3084120"/>
            <a:ext cx="8826120" cy="114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94400" y="276120"/>
            <a:ext cx="3798720" cy="149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¿Cómo se le asigna el número de línea a cada</a:t>
            </a:r>
            <a:br/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token?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228;p26" descr=""/>
          <p:cNvPicPr/>
          <p:nvPr/>
        </p:nvPicPr>
        <p:blipFill>
          <a:blip r:embed="rId1"/>
          <a:stretch/>
        </p:blipFill>
        <p:spPr>
          <a:xfrm>
            <a:off x="3335400" y="1152000"/>
            <a:ext cx="4872600" cy="41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¿Cómo para el programa si existe algún error?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Errores en el lexer y parser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231920" y="1681920"/>
            <a:ext cx="641304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  <a:ea typeface="Arial"/>
              </a:rPr>
              <a:t>Lexer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ff00"/>
                </a:solidFill>
                <a:latin typeface="Arial"/>
                <a:ea typeface="Arial"/>
              </a:rPr>
              <a:t>["ERROR", "riki-tiki-tavy", 1]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  <a:ea typeface="Arial"/>
              </a:rPr>
              <a:t>Parser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ff00"/>
                </a:solidFill>
                <a:latin typeface="Arial"/>
                <a:ea typeface="Arial"/>
              </a:rPr>
              <a:t>{:error, "Error, close brace missed in line", 1, :return_keyword}</a:t>
            </a:r>
            <a:endParaRPr b="0" lang="es-MX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45;p29" descr=""/>
          <p:cNvPicPr/>
          <p:nvPr/>
        </p:nvPicPr>
        <p:blipFill>
          <a:blip r:embed="rId1"/>
          <a:srcRect l="4571" t="7347" r="0" b="0"/>
          <a:stretch/>
        </p:blipFill>
        <p:spPr>
          <a:xfrm>
            <a:off x="0" y="215640"/>
            <a:ext cx="9143640" cy="49910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50;p30" descr=""/>
          <p:cNvPicPr/>
          <p:nvPr/>
        </p:nvPicPr>
        <p:blipFill>
          <a:blip r:embed="rId1"/>
          <a:srcRect l="5014" t="9715" r="0" b="0"/>
          <a:stretch/>
        </p:blipFill>
        <p:spPr>
          <a:xfrm>
            <a:off x="0" y="256680"/>
            <a:ext cx="9143640" cy="48866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55;p31" descr=""/>
          <p:cNvPicPr/>
          <p:nvPr/>
        </p:nvPicPr>
        <p:blipFill>
          <a:blip r:embed="rId1"/>
          <a:stretch/>
        </p:blipFill>
        <p:spPr>
          <a:xfrm>
            <a:off x="2324160" y="1495440"/>
            <a:ext cx="4762080" cy="2152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Estructura Básica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142;p14" descr=""/>
          <p:cNvPicPr/>
          <p:nvPr/>
        </p:nvPicPr>
        <p:blipFill>
          <a:blip r:embed="rId1"/>
          <a:srcRect l="14119" t="44828" r="22752" b="21531"/>
          <a:stretch/>
        </p:blipFill>
        <p:spPr>
          <a:xfrm>
            <a:off x="1003320" y="1607400"/>
            <a:ext cx="7626600" cy="231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47;p15" descr=""/>
          <p:cNvPicPr/>
          <p:nvPr/>
        </p:nvPicPr>
        <p:blipFill>
          <a:blip r:embed="rId1"/>
          <a:srcRect l="19097" t="29493" r="30234" b="2653"/>
          <a:stretch/>
        </p:blipFill>
        <p:spPr>
          <a:xfrm>
            <a:off x="1714680" y="419040"/>
            <a:ext cx="5714640" cy="430488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714680" y="4190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Referencia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297440" y="78552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Estructura del compilador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56;p16" descr=""/>
          <p:cNvPicPr/>
          <p:nvPr/>
        </p:nvPicPr>
        <p:blipFill>
          <a:blip r:embed="rId1"/>
          <a:srcRect l="1495" t="21518" r="3816" b="27324"/>
          <a:stretch/>
        </p:blipFill>
        <p:spPr>
          <a:xfrm>
            <a:off x="545400" y="1947240"/>
            <a:ext cx="8052840" cy="124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Pruebas en terminal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163;p17" descr=""/>
          <p:cNvPicPr/>
          <p:nvPr/>
        </p:nvPicPr>
        <p:blipFill>
          <a:blip r:embed="rId1"/>
          <a:srcRect l="27079" t="10842" r="1386" b="52338"/>
          <a:stretch/>
        </p:blipFill>
        <p:spPr>
          <a:xfrm>
            <a:off x="603000" y="1803960"/>
            <a:ext cx="8427600" cy="24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170;p18" descr=""/>
          <p:cNvPicPr/>
          <p:nvPr/>
        </p:nvPicPr>
        <p:blipFill>
          <a:blip r:embed="rId1"/>
          <a:srcRect l="4305" t="9852" r="35272" b="54070"/>
          <a:stretch/>
        </p:blipFill>
        <p:spPr>
          <a:xfrm>
            <a:off x="480240" y="1567440"/>
            <a:ext cx="8673480" cy="29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177;p19" descr=""/>
          <p:cNvPicPr/>
          <p:nvPr/>
        </p:nvPicPr>
        <p:blipFill>
          <a:blip r:embed="rId1"/>
          <a:srcRect l="4579" t="10842" r="24166" b="34803"/>
          <a:stretch/>
        </p:blipFill>
        <p:spPr>
          <a:xfrm>
            <a:off x="307440" y="742680"/>
            <a:ext cx="852912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184;p20" descr=""/>
          <p:cNvPicPr/>
          <p:nvPr/>
        </p:nvPicPr>
        <p:blipFill>
          <a:blip r:embed="rId1"/>
          <a:srcRect l="4720" t="10354" r="21250" b="42953"/>
          <a:stretch/>
        </p:blipFill>
        <p:spPr>
          <a:xfrm>
            <a:off x="256320" y="1041480"/>
            <a:ext cx="8631000" cy="30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191;p21" descr=""/>
          <p:cNvPicPr/>
          <p:nvPr/>
        </p:nvPicPr>
        <p:blipFill>
          <a:blip r:embed="rId1"/>
          <a:srcRect l="5553" t="10846" r="0" b="27446"/>
          <a:stretch/>
        </p:blipFill>
        <p:spPr>
          <a:xfrm>
            <a:off x="437400" y="963000"/>
            <a:ext cx="8758800" cy="32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es-MX</dc:language>
  <cp:lastModifiedBy/>
  <dcterms:modified xsi:type="dcterms:W3CDTF">2019-04-25T13:51:26Z</dcterms:modified>
  <cp:revision>1</cp:revision>
  <dc:subject/>
  <dc:title/>
</cp:coreProperties>
</file>