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beac6c53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beac6c5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beac6c53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beac6c53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beac6c53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beac6c53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beac6c53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beac6c53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beac6c53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6beac6c53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beac6c53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beac6c53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beac6c53_3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beac6c53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beac6c53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6beac6c53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6beac6c53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6beac6c53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6beac6c53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6beac6c53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b51c76b0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b51c76b0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b51c76b0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b51c76b0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b51c76b0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b51c76b0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b51c76b0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b51c76b0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beac6c53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beac6c53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beac6c5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beac6c5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beac6c5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beac6c5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beac6c53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beac6c53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194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Compilador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X </a:t>
            </a:r>
            <a:r>
              <a:rPr i="1" lang="es-419"/>
              <a:t>Force</a:t>
            </a:r>
            <a:endParaRPr i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571750"/>
            <a:ext cx="34707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Manager</a:t>
            </a:r>
            <a:endParaRPr b="1"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Atonal Jiménez Aarón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</a:t>
            </a:r>
            <a:endParaRPr b="1"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Esquivel Cázares Mauricio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Tester</a:t>
            </a:r>
            <a:endParaRPr b="1"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Camargo Hernandez Alan Mauricio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Integrator</a:t>
            </a:r>
            <a:endParaRPr b="1"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Guevara Galván Pedro Josué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51609" l="4727" r="13055" t="10840"/>
          <a:stretch/>
        </p:blipFill>
        <p:spPr>
          <a:xfrm>
            <a:off x="0" y="1397854"/>
            <a:ext cx="9144001" cy="234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40983" l="4579" r="22502" t="11094"/>
          <a:stretch/>
        </p:blipFill>
        <p:spPr>
          <a:xfrm>
            <a:off x="275925" y="984250"/>
            <a:ext cx="8592150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Pruebas en terminal de errores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74586" l="4443" r="26667" t="9608"/>
          <a:stretch/>
        </p:blipFill>
        <p:spPr>
          <a:xfrm>
            <a:off x="191712" y="3221700"/>
            <a:ext cx="8760575" cy="113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 b="77547" l="27082" r="14862" t="10593"/>
          <a:stretch/>
        </p:blipFill>
        <p:spPr>
          <a:xfrm>
            <a:off x="337150" y="1567550"/>
            <a:ext cx="8469699" cy="97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77543" l="26666" r="15275" t="10104"/>
          <a:stretch/>
        </p:blipFill>
        <p:spPr>
          <a:xfrm>
            <a:off x="537462" y="812800"/>
            <a:ext cx="8069075" cy="96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 rotWithShape="1">
          <a:blip r:embed="rId4">
            <a:alphaModFix/>
          </a:blip>
          <a:srcRect b="73347" l="4578" r="25836" t="10594"/>
          <a:stretch/>
        </p:blipFill>
        <p:spPr>
          <a:xfrm>
            <a:off x="403700" y="3083945"/>
            <a:ext cx="8826501" cy="114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094300" y="2762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se le asigna el número de línea a cada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token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200" y="1099675"/>
            <a:ext cx="4872975" cy="41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para el programa si existe </a:t>
            </a:r>
            <a:r>
              <a:rPr lang="es-419"/>
              <a:t>algún</a:t>
            </a:r>
            <a:r>
              <a:rPr lang="es-419"/>
              <a:t> error?</a:t>
            </a:r>
            <a:endParaRPr/>
          </a:p>
        </p:txBody>
      </p:sp>
      <p:sp>
        <p:nvSpPr>
          <p:cNvPr id="234" name="Google Shape;234;p2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Errores en el lexer y parser</a:t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1231900" y="1681850"/>
            <a:ext cx="641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Lexer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FF00"/>
                </a:solidFill>
              </a:rPr>
              <a:t>["ERROR", "riki-tiki-tavy", 1]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Parser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FF00"/>
                </a:solidFill>
              </a:rPr>
              <a:t>{:error, "Error, close brace missed in line", 1, :return_keyword}</a:t>
            </a: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b="0" l="4571" r="0" t="7347"/>
          <a:stretch/>
        </p:blipFill>
        <p:spPr>
          <a:xfrm>
            <a:off x="0" y="215482"/>
            <a:ext cx="9144001" cy="499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 b="0" l="5015" r="0" t="9714"/>
          <a:stretch/>
        </p:blipFill>
        <p:spPr>
          <a:xfrm>
            <a:off x="0" y="256573"/>
            <a:ext cx="9144001" cy="488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495425"/>
            <a:ext cx="47625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Básica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21535" l="14120" r="22755" t="44836"/>
          <a:stretch/>
        </p:blipFill>
        <p:spPr>
          <a:xfrm>
            <a:off x="1003438" y="1607575"/>
            <a:ext cx="7627026" cy="23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2652" l="19100" r="30236" t="29499"/>
          <a:stretch/>
        </p:blipFill>
        <p:spPr>
          <a:xfrm>
            <a:off x="1714500" y="419100"/>
            <a:ext cx="5715000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714500" y="419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Referencia</a:t>
            </a:r>
            <a:endParaRPr>
              <a:solidFill>
                <a:srgbClr val="0000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785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del compilador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27321" l="1496" r="3815" t="21514"/>
          <a:stretch/>
        </p:blipFill>
        <p:spPr>
          <a:xfrm>
            <a:off x="545325" y="1947150"/>
            <a:ext cx="8053351" cy="12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Pruebas</a:t>
            </a:r>
            <a:r>
              <a:rPr lang="es-419"/>
              <a:t> en terminal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52346" l="27081" r="1387" t="10844"/>
          <a:stretch/>
        </p:blipFill>
        <p:spPr>
          <a:xfrm>
            <a:off x="602938" y="1803950"/>
            <a:ext cx="84280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54077" l="4307" r="35276" t="9853"/>
          <a:stretch/>
        </p:blipFill>
        <p:spPr>
          <a:xfrm>
            <a:off x="480063" y="1567550"/>
            <a:ext cx="867378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34806" l="4581" r="24168" t="10842"/>
          <a:stretch/>
        </p:blipFill>
        <p:spPr>
          <a:xfrm>
            <a:off x="307275" y="742825"/>
            <a:ext cx="8529451" cy="3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42957" l="4722" r="21252" t="10355"/>
          <a:stretch/>
        </p:blipFill>
        <p:spPr>
          <a:xfrm>
            <a:off x="256325" y="1041425"/>
            <a:ext cx="8631351" cy="306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27451" l="5553" r="0" t="10847"/>
          <a:stretch/>
        </p:blipFill>
        <p:spPr>
          <a:xfrm>
            <a:off x="437288" y="962962"/>
            <a:ext cx="8759325" cy="32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