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8" d="100"/>
          <a:sy n="78" d="100"/>
        </p:scale>
        <p:origin x="6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E4DDB-CDB2-44F0-B81A-DB690A7DAE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88ECE2E-9030-4FAE-948B-1392E1D1F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B8DCFDF-E934-497C-8989-A055953429DC}"/>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5" name="フッター プレースホルダー 4">
            <a:extLst>
              <a:ext uri="{FF2B5EF4-FFF2-40B4-BE49-F238E27FC236}">
                <a16:creationId xmlns:a16="http://schemas.microsoft.com/office/drawing/2014/main" id="{EB4058BD-A8AB-49A0-B311-E3E220159C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725736-838C-443A-A717-4FE2CE80E59F}"/>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388693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C59CEB-E104-41CC-9590-386C3C3C7B9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160996-8952-417D-9870-C5A44D99F15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C66D43-861E-42EE-AF74-A511603C1612}"/>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5" name="フッター プレースホルダー 4">
            <a:extLst>
              <a:ext uri="{FF2B5EF4-FFF2-40B4-BE49-F238E27FC236}">
                <a16:creationId xmlns:a16="http://schemas.microsoft.com/office/drawing/2014/main" id="{8AC9A000-A8B9-49E2-A150-5140281FF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77EE83-ECDB-4C19-8C73-460667CEA370}"/>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174557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E0416D-8980-4D60-BE17-B2CD8A3FF69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C9A6CB5-E2B6-40A1-9B39-78449A1D40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94DFCF-AAC5-4710-A9A9-6F1C63DFE5E2}"/>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5" name="フッター プレースホルダー 4">
            <a:extLst>
              <a:ext uri="{FF2B5EF4-FFF2-40B4-BE49-F238E27FC236}">
                <a16:creationId xmlns:a16="http://schemas.microsoft.com/office/drawing/2014/main" id="{DE3BDB81-DFB6-420A-9ED6-363E24FB2C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EB6FFE-7B7F-42CB-AD9E-4BCD7E1EA6DB}"/>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203264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4468D3-D300-4EE5-8755-398DA7CCA3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D0DAF1-2C3D-4E88-ACAA-432C5BACE02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8F61C1-1D43-4EEB-A9EC-C74E2F993558}"/>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5" name="フッター プレースホルダー 4">
            <a:extLst>
              <a:ext uri="{FF2B5EF4-FFF2-40B4-BE49-F238E27FC236}">
                <a16:creationId xmlns:a16="http://schemas.microsoft.com/office/drawing/2014/main" id="{4E56791A-FA0C-4A08-9F71-F27EFF76D1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DFBF80-0954-4C42-A2EF-FEC77963E9D4}"/>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189772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553607-C671-49A1-B4CE-9F31ED4868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23934F-116E-4E83-894D-DA148A34A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69B6FBC-091B-459A-B5AC-E41D202C9EE5}"/>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5" name="フッター プレースホルダー 4">
            <a:extLst>
              <a:ext uri="{FF2B5EF4-FFF2-40B4-BE49-F238E27FC236}">
                <a16:creationId xmlns:a16="http://schemas.microsoft.com/office/drawing/2014/main" id="{5F3B6E6F-F3EF-4C09-BB97-011B738221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DE6C4E-7F6B-4F79-8840-6FF43E5411BF}"/>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43489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4B8994-B86D-40D2-AAF6-A4EF50FA4D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A1502A-8E21-4EBC-ADA4-043AD48946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1FB765E-2A31-4228-A42C-EAE08179D92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C52E687-4288-45C8-879B-63C1810B44FC}"/>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6" name="フッター プレースホルダー 5">
            <a:extLst>
              <a:ext uri="{FF2B5EF4-FFF2-40B4-BE49-F238E27FC236}">
                <a16:creationId xmlns:a16="http://schemas.microsoft.com/office/drawing/2014/main" id="{30C845C4-624C-4695-8443-6AE7D378C4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17154D-0C89-413C-9A26-9E8EE74379BD}"/>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95230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4B635-FC76-4A58-A8AE-845D60CB40C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9202EC-57A3-45CF-971D-8E5C5903F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22C376B-779D-4811-BDF4-B66047E1EDA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182F8C-474C-454D-AC5C-E5F660748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30CA20-2D36-407B-991E-919CC065B89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C99F1D8-47B3-4EB7-999B-DFA6EAC73376}"/>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8" name="フッター プレースホルダー 7">
            <a:extLst>
              <a:ext uri="{FF2B5EF4-FFF2-40B4-BE49-F238E27FC236}">
                <a16:creationId xmlns:a16="http://schemas.microsoft.com/office/drawing/2014/main" id="{B6AFEE8A-CCE3-46C6-8CC3-EB1C6BF8A89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20C158-6252-4C7B-B5DE-CCF879B237D8}"/>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141897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919E2F-9403-4913-8674-826B4D754ED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04AFF77-FFB0-4FBD-96C6-F5AFD90D3823}"/>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4" name="フッター プレースホルダー 3">
            <a:extLst>
              <a:ext uri="{FF2B5EF4-FFF2-40B4-BE49-F238E27FC236}">
                <a16:creationId xmlns:a16="http://schemas.microsoft.com/office/drawing/2014/main" id="{DD9791C9-27F0-4E09-995F-447AC69ACEF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1FB0FD-FF9B-4963-975A-5C1429067191}"/>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258974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442EA5-450F-49FC-83F3-1F5B35C0F3A5}"/>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3" name="フッター プレースホルダー 2">
            <a:extLst>
              <a:ext uri="{FF2B5EF4-FFF2-40B4-BE49-F238E27FC236}">
                <a16:creationId xmlns:a16="http://schemas.microsoft.com/office/drawing/2014/main" id="{4DBA9D8F-E1BE-49D8-BBAB-6D10FE51E40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D4D8CD-F9EC-4FD2-92F8-F722F362677F}"/>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270567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245C51-97F6-4A6B-9156-9BF6536F08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DE37E3-34AE-46C1-97E6-FB546C544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25115E6-FC81-4E71-A52A-A47AE2352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404DDF-25F3-408D-BB85-40D734F24CA5}"/>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6" name="フッター プレースホルダー 5">
            <a:extLst>
              <a:ext uri="{FF2B5EF4-FFF2-40B4-BE49-F238E27FC236}">
                <a16:creationId xmlns:a16="http://schemas.microsoft.com/office/drawing/2014/main" id="{655E5C04-1DB7-45A6-9C28-20ACEEAF64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B8B044-0ED8-42EA-AD27-958B0CD69352}"/>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282405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82A38-EDEB-43F8-8067-573A2103E2C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CB59A6F-301D-4E70-971A-059760C93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6E66A1D-2431-45D2-AE58-BEE5FF5BF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B86CC-1436-41EE-8652-DE7830B55AB8}"/>
              </a:ext>
            </a:extLst>
          </p:cNvPr>
          <p:cNvSpPr>
            <a:spLocks noGrp="1"/>
          </p:cNvSpPr>
          <p:nvPr>
            <p:ph type="dt" sz="half" idx="10"/>
          </p:nvPr>
        </p:nvSpPr>
        <p:spPr/>
        <p:txBody>
          <a:bodyPr/>
          <a:lstStyle/>
          <a:p>
            <a:fld id="{7383AE9C-B60C-4965-A422-5EA69165CBC3}" type="datetimeFigureOut">
              <a:rPr kumimoji="1" lang="ja-JP" altLang="en-US" smtClean="0"/>
              <a:t>2018/7/23</a:t>
            </a:fld>
            <a:endParaRPr kumimoji="1" lang="ja-JP" altLang="en-US"/>
          </a:p>
        </p:txBody>
      </p:sp>
      <p:sp>
        <p:nvSpPr>
          <p:cNvPr id="6" name="フッター プレースホルダー 5">
            <a:extLst>
              <a:ext uri="{FF2B5EF4-FFF2-40B4-BE49-F238E27FC236}">
                <a16:creationId xmlns:a16="http://schemas.microsoft.com/office/drawing/2014/main" id="{187B1ABE-1333-46A4-A288-DD0605A5A4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57CA97-1707-4DA2-930C-CEED6371861B}"/>
              </a:ext>
            </a:extLst>
          </p:cNvPr>
          <p:cNvSpPr>
            <a:spLocks noGrp="1"/>
          </p:cNvSpPr>
          <p:nvPr>
            <p:ph type="sldNum" sz="quarter" idx="12"/>
          </p:nvPr>
        </p:nvSpPr>
        <p:spPr/>
        <p:txBody>
          <a:body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384136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ECF256-A6BF-4971-A3A9-ABEDD68BCE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AA0D5B-EAEE-4268-A6A8-6D775FB6D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7825F0-AEFE-46C7-B4EA-4A6A4EB32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3AE9C-B60C-4965-A422-5EA69165CBC3}" type="datetimeFigureOut">
              <a:rPr kumimoji="1" lang="ja-JP" altLang="en-US" smtClean="0"/>
              <a:t>2018/7/23</a:t>
            </a:fld>
            <a:endParaRPr kumimoji="1" lang="ja-JP" altLang="en-US"/>
          </a:p>
        </p:txBody>
      </p:sp>
      <p:sp>
        <p:nvSpPr>
          <p:cNvPr id="5" name="フッター プレースホルダー 4">
            <a:extLst>
              <a:ext uri="{FF2B5EF4-FFF2-40B4-BE49-F238E27FC236}">
                <a16:creationId xmlns:a16="http://schemas.microsoft.com/office/drawing/2014/main" id="{257BBF4A-6C8B-4ED0-BF1F-72AAB24FE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BAF0C9-495C-43EC-A6DE-49C3FD12BE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8C1CB-0571-46D7-9208-DF1D13CCF682}" type="slidenum">
              <a:rPr kumimoji="1" lang="ja-JP" altLang="en-US" smtClean="0"/>
              <a:t>‹#›</a:t>
            </a:fld>
            <a:endParaRPr kumimoji="1" lang="ja-JP" altLang="en-US"/>
          </a:p>
        </p:txBody>
      </p:sp>
    </p:spTree>
    <p:extLst>
      <p:ext uri="{BB962C8B-B14F-4D97-AF65-F5344CB8AC3E}">
        <p14:creationId xmlns:p14="http://schemas.microsoft.com/office/powerpoint/2010/main" val="93683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1298F-F6E4-400B-B585-388E8A94E7A0}"/>
              </a:ext>
            </a:extLst>
          </p:cNvPr>
          <p:cNvSpPr>
            <a:spLocks noGrp="1"/>
          </p:cNvSpPr>
          <p:nvPr>
            <p:ph type="ctrTitle"/>
          </p:nvPr>
        </p:nvSpPr>
        <p:spPr/>
        <p:txBody>
          <a:bodyPr/>
          <a:lstStyle/>
          <a:p>
            <a:r>
              <a:rPr kumimoji="1" lang="ja-JP" altLang="en-US" dirty="0"/>
              <a:t>最終課題</a:t>
            </a:r>
          </a:p>
        </p:txBody>
      </p:sp>
      <p:sp>
        <p:nvSpPr>
          <p:cNvPr id="3" name="字幕 2">
            <a:extLst>
              <a:ext uri="{FF2B5EF4-FFF2-40B4-BE49-F238E27FC236}">
                <a16:creationId xmlns:a16="http://schemas.microsoft.com/office/drawing/2014/main" id="{8068C766-AF2D-4A4E-BDC9-400F582F78EB}"/>
              </a:ext>
            </a:extLst>
          </p:cNvPr>
          <p:cNvSpPr>
            <a:spLocks noGrp="1"/>
          </p:cNvSpPr>
          <p:nvPr>
            <p:ph type="subTitle" idx="1"/>
          </p:nvPr>
        </p:nvSpPr>
        <p:spPr>
          <a:xfrm>
            <a:off x="1524000" y="3602038"/>
            <a:ext cx="9144000" cy="1655762"/>
          </a:xfrm>
        </p:spPr>
        <p:txBody>
          <a:bodyPr/>
          <a:lstStyle/>
          <a:p>
            <a:pPr algn="r"/>
            <a:r>
              <a:rPr kumimoji="1" lang="en-US" altLang="ja-JP" dirty="0"/>
              <a:t>15816066</a:t>
            </a:r>
            <a:r>
              <a:rPr kumimoji="1" lang="ja-JP" altLang="en-US" dirty="0"/>
              <a:t>　長澤　海人</a:t>
            </a:r>
            <a:endParaRPr kumimoji="1" lang="en-US" altLang="ja-JP" dirty="0"/>
          </a:p>
          <a:p>
            <a:pPr algn="r"/>
            <a:r>
              <a:rPr kumimoji="1" lang="en-US" altLang="ja-JP" dirty="0"/>
              <a:t>15816032</a:t>
            </a:r>
            <a:r>
              <a:rPr kumimoji="1" lang="ja-JP" altLang="en-US" dirty="0"/>
              <a:t>　後藤　海斗</a:t>
            </a:r>
            <a:endParaRPr kumimoji="1" lang="en-US" altLang="ja-JP" dirty="0"/>
          </a:p>
          <a:p>
            <a:pPr algn="r"/>
            <a:r>
              <a:rPr kumimoji="1" lang="en-US" altLang="ja-JP" dirty="0"/>
              <a:t>15816019</a:t>
            </a:r>
            <a:r>
              <a:rPr kumimoji="1" lang="ja-JP" altLang="en-US" dirty="0"/>
              <a:t>　落合　佳那</a:t>
            </a:r>
          </a:p>
        </p:txBody>
      </p:sp>
    </p:spTree>
    <p:extLst>
      <p:ext uri="{BB962C8B-B14F-4D97-AF65-F5344CB8AC3E}">
        <p14:creationId xmlns:p14="http://schemas.microsoft.com/office/powerpoint/2010/main" val="205526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80B32-465E-4886-BEB6-DEACFFBA9B46}"/>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A5B9F5EB-87B1-40EE-8A71-6B9F8545B0F8}"/>
              </a:ext>
            </a:extLst>
          </p:cNvPr>
          <p:cNvSpPr>
            <a:spLocks noGrp="1"/>
          </p:cNvSpPr>
          <p:nvPr>
            <p:ph idx="1"/>
          </p:nvPr>
        </p:nvSpPr>
        <p:spPr/>
        <p:txBody>
          <a:bodyPr/>
          <a:lstStyle/>
          <a:p>
            <a:r>
              <a:rPr kumimoji="1" lang="ja-JP" altLang="en-US" dirty="0"/>
              <a:t>ラーメンランキングサイトを作成。</a:t>
            </a:r>
            <a:endParaRPr kumimoji="1" lang="en-US" altLang="ja-JP" dirty="0"/>
          </a:p>
          <a:p>
            <a:pPr marL="0" indent="0">
              <a:buNone/>
            </a:pPr>
            <a:r>
              <a:rPr kumimoji="1" lang="ja-JP" altLang="en-US" dirty="0"/>
              <a:t>　→関東圏の都、県の人気</a:t>
            </a:r>
            <a:r>
              <a:rPr kumimoji="1" lang="en-US" altLang="ja-JP" dirty="0"/>
              <a:t>No.1</a:t>
            </a:r>
            <a:r>
              <a:rPr kumimoji="1" lang="ja-JP" altLang="en-US" dirty="0"/>
              <a:t>をクリックすることで表示</a:t>
            </a:r>
            <a:endParaRPr kumimoji="1" lang="en-US" altLang="ja-JP" dirty="0"/>
          </a:p>
        </p:txBody>
      </p:sp>
    </p:spTree>
    <p:extLst>
      <p:ext uri="{BB962C8B-B14F-4D97-AF65-F5344CB8AC3E}">
        <p14:creationId xmlns:p14="http://schemas.microsoft.com/office/powerpoint/2010/main" val="332748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4BD8D-D2DE-4BE6-928E-0798EF34B84C}"/>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CFFC779E-6CF7-4E2A-9790-35586083A7D8}"/>
              </a:ext>
            </a:extLst>
          </p:cNvPr>
          <p:cNvSpPr>
            <a:spLocks noGrp="1"/>
          </p:cNvSpPr>
          <p:nvPr>
            <p:ph idx="1"/>
          </p:nvPr>
        </p:nvSpPr>
        <p:spPr/>
        <p:txBody>
          <a:bodyPr/>
          <a:lstStyle/>
          <a:p>
            <a:r>
              <a:rPr kumimoji="1" lang="ja-JP" altLang="en-US" dirty="0"/>
              <a:t>世の中の方にもっとおいしい自分が住んでいる県だけでなく、他の県のラーメンも知ってほしいと思いこのサイトを立ち上げようと思いました。</a:t>
            </a:r>
          </a:p>
        </p:txBody>
      </p:sp>
    </p:spTree>
    <p:extLst>
      <p:ext uri="{BB962C8B-B14F-4D97-AF65-F5344CB8AC3E}">
        <p14:creationId xmlns:p14="http://schemas.microsoft.com/office/powerpoint/2010/main" val="342901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A617B-A13A-4233-8E48-4C63CAF6E6B8}"/>
              </a:ext>
            </a:extLst>
          </p:cNvPr>
          <p:cNvSpPr>
            <a:spLocks noGrp="1"/>
          </p:cNvSpPr>
          <p:nvPr>
            <p:ph type="title"/>
          </p:nvPr>
        </p:nvSpPr>
        <p:spPr/>
        <p:txBody>
          <a:bodyPr/>
          <a:lstStyle/>
          <a:p>
            <a:r>
              <a:rPr kumimoji="1" lang="ja-JP" altLang="en-US" dirty="0"/>
              <a:t>参考した資料</a:t>
            </a:r>
          </a:p>
        </p:txBody>
      </p:sp>
      <p:sp>
        <p:nvSpPr>
          <p:cNvPr id="3" name="コンテンツ プレースホルダー 2">
            <a:extLst>
              <a:ext uri="{FF2B5EF4-FFF2-40B4-BE49-F238E27FC236}">
                <a16:creationId xmlns:a16="http://schemas.microsoft.com/office/drawing/2014/main" id="{2AEE15AD-C391-4D10-907B-E903ED4ADF21}"/>
              </a:ext>
            </a:extLst>
          </p:cNvPr>
          <p:cNvSpPr>
            <a:spLocks noGrp="1"/>
          </p:cNvSpPr>
          <p:nvPr>
            <p:ph idx="1"/>
          </p:nvPr>
        </p:nvSpPr>
        <p:spPr/>
        <p:txBody>
          <a:bodyPr/>
          <a:lstStyle/>
          <a:p>
            <a:r>
              <a:rPr kumimoji="1" lang="ja-JP" altLang="en-US" dirty="0"/>
              <a:t>食べログ</a:t>
            </a:r>
            <a:endParaRPr kumimoji="1" lang="en-US" altLang="ja-JP" dirty="0"/>
          </a:p>
          <a:p>
            <a:r>
              <a:rPr lang="en-US" altLang="ja-JP" dirty="0"/>
              <a:t>You Tube</a:t>
            </a:r>
          </a:p>
        </p:txBody>
      </p:sp>
    </p:spTree>
    <p:extLst>
      <p:ext uri="{BB962C8B-B14F-4D97-AF65-F5344CB8AC3E}">
        <p14:creationId xmlns:p14="http://schemas.microsoft.com/office/powerpoint/2010/main" val="276727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45CA1-F247-4D5C-AA9C-911FF9A9254E}"/>
              </a:ext>
            </a:extLst>
          </p:cNvPr>
          <p:cNvSpPr>
            <a:spLocks noGrp="1"/>
          </p:cNvSpPr>
          <p:nvPr>
            <p:ph type="title"/>
          </p:nvPr>
        </p:nvSpPr>
        <p:spPr/>
        <p:txBody>
          <a:bodyPr/>
          <a:lstStyle/>
          <a:p>
            <a:r>
              <a:rPr kumimoji="1" lang="ja-JP" altLang="en-US" dirty="0"/>
              <a:t>独自に工夫した点</a:t>
            </a:r>
          </a:p>
        </p:txBody>
      </p:sp>
      <p:sp>
        <p:nvSpPr>
          <p:cNvPr id="3" name="コンテンツ プレースホルダー 2">
            <a:extLst>
              <a:ext uri="{FF2B5EF4-FFF2-40B4-BE49-F238E27FC236}">
                <a16:creationId xmlns:a16="http://schemas.microsoft.com/office/drawing/2014/main" id="{B6D7B269-F686-4EE7-BC3D-B170CD2CC884}"/>
              </a:ext>
            </a:extLst>
          </p:cNvPr>
          <p:cNvSpPr>
            <a:spLocks noGrp="1"/>
          </p:cNvSpPr>
          <p:nvPr>
            <p:ph idx="1"/>
          </p:nvPr>
        </p:nvSpPr>
        <p:spPr/>
        <p:txBody>
          <a:bodyPr/>
          <a:lstStyle/>
          <a:p>
            <a:r>
              <a:rPr kumimoji="1" lang="ja-JP" altLang="en-US" dirty="0"/>
              <a:t>背景が白だと寂しいので、作った物に合うような画像を探してきて背景に採用した。</a:t>
            </a:r>
            <a:endParaRPr kumimoji="1" lang="en-US" altLang="ja-JP" dirty="0"/>
          </a:p>
          <a:p>
            <a:r>
              <a:rPr kumimoji="1" lang="ja-JP" altLang="en-US" dirty="0"/>
              <a:t>写真を利用することでわかりやすくした。</a:t>
            </a:r>
            <a:endParaRPr kumimoji="1" lang="en-US" altLang="ja-JP" dirty="0"/>
          </a:p>
          <a:p>
            <a:r>
              <a:rPr lang="en-US" altLang="ja-JP" dirty="0"/>
              <a:t>No.1</a:t>
            </a:r>
            <a:r>
              <a:rPr lang="ja-JP" altLang="en-US" dirty="0"/>
              <a:t>紹介サイトはシンプルに見やすくして、店の名前をクリックすると食べログの飛ぶようになっているので詳細も見れるようになっている。</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69881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3131E-802D-47CB-9494-EE08E2CE598D}"/>
              </a:ext>
            </a:extLst>
          </p:cNvPr>
          <p:cNvSpPr>
            <a:spLocks noGrp="1"/>
          </p:cNvSpPr>
          <p:nvPr>
            <p:ph type="title"/>
          </p:nvPr>
        </p:nvSpPr>
        <p:spPr/>
        <p:txBody>
          <a:bodyPr/>
          <a:lstStyle/>
          <a:p>
            <a:r>
              <a:rPr kumimoji="1" lang="ja-JP" altLang="en-US" dirty="0"/>
              <a:t>画面キャプチャ</a:t>
            </a:r>
          </a:p>
        </p:txBody>
      </p:sp>
      <p:pic>
        <p:nvPicPr>
          <p:cNvPr id="5" name="コンテンツ プレースホルダー 4">
            <a:extLst>
              <a:ext uri="{FF2B5EF4-FFF2-40B4-BE49-F238E27FC236}">
                <a16:creationId xmlns:a16="http://schemas.microsoft.com/office/drawing/2014/main" id="{6EBDDF03-8CA4-4836-BF7E-D7A9D3E6A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083" y="1825625"/>
            <a:ext cx="7781833" cy="4351338"/>
          </a:xfrm>
        </p:spPr>
      </p:pic>
    </p:spTree>
    <p:extLst>
      <p:ext uri="{BB962C8B-B14F-4D97-AF65-F5344CB8AC3E}">
        <p14:creationId xmlns:p14="http://schemas.microsoft.com/office/powerpoint/2010/main" val="2858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0D9AC-824E-47CF-9070-0875EFC85875}"/>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D5D5D14C-F96B-478A-BA7D-8847A3F55968}"/>
              </a:ext>
            </a:extLst>
          </p:cNvPr>
          <p:cNvSpPr>
            <a:spLocks noGrp="1"/>
          </p:cNvSpPr>
          <p:nvPr>
            <p:ph idx="1"/>
          </p:nvPr>
        </p:nvSpPr>
        <p:spPr/>
        <p:txBody>
          <a:bodyPr/>
          <a:lstStyle/>
          <a:p>
            <a:r>
              <a:rPr kumimoji="1" lang="ja-JP" altLang="en-US" dirty="0"/>
              <a:t>最初どのようなサイトにするか悩みました。</a:t>
            </a:r>
            <a:endParaRPr kumimoji="1" lang="en-US" altLang="ja-JP" dirty="0"/>
          </a:p>
          <a:p>
            <a:r>
              <a:rPr lang="en-US" altLang="ja-JP" dirty="0"/>
              <a:t>No.1</a:t>
            </a:r>
            <a:r>
              <a:rPr lang="ja-JP" altLang="en-US" dirty="0"/>
              <a:t>の店をただ見せるだけでなくクイズ形式にしたかったのですが、時間がなく実現できなくて悔しかったです。</a:t>
            </a:r>
            <a:endParaRPr lang="en-US" altLang="ja-JP" dirty="0"/>
          </a:p>
          <a:p>
            <a:r>
              <a:rPr kumimoji="1" lang="en-US" altLang="ja-JP" dirty="0"/>
              <a:t>Web</a:t>
            </a:r>
            <a:r>
              <a:rPr kumimoji="1" lang="ja-JP" altLang="en-US" dirty="0"/>
              <a:t>アプリケーションというのがどういった定義なのか曖昧だったので正しく作ることができたか不安だった。</a:t>
            </a:r>
            <a:endParaRPr kumimoji="1" lang="en-US" altLang="ja-JP" dirty="0"/>
          </a:p>
        </p:txBody>
      </p:sp>
    </p:spTree>
    <p:extLst>
      <p:ext uri="{BB962C8B-B14F-4D97-AF65-F5344CB8AC3E}">
        <p14:creationId xmlns:p14="http://schemas.microsoft.com/office/powerpoint/2010/main" val="1302970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183</Words>
  <Application>Microsoft Office PowerPoint</Application>
  <PresentationFormat>ワイド画面</PresentationFormat>
  <Paragraphs>21</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最終課題</vt:lpstr>
      <vt:lpstr>概要</vt:lpstr>
      <vt:lpstr>目的</vt:lpstr>
      <vt:lpstr>参考した資料</vt:lpstr>
      <vt:lpstr>独自に工夫した点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最終課題</dc:title>
  <dc:creator>Nagasawa Kaito</dc:creator>
  <cp:lastModifiedBy>Nagasawa Kaito</cp:lastModifiedBy>
  <cp:revision>4</cp:revision>
  <dcterms:created xsi:type="dcterms:W3CDTF">2018-07-23T06:55:56Z</dcterms:created>
  <dcterms:modified xsi:type="dcterms:W3CDTF">2018-07-23T07:52:41Z</dcterms:modified>
</cp:coreProperties>
</file>